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1" r:id="rId3"/>
    <p:sldId id="262" r:id="rId4"/>
    <p:sldId id="265" r:id="rId5"/>
    <p:sldId id="263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20" autoAdjust="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2019-05-08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C9E56-3711-4428-8EA3-5467C39140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F21A5-41B0-4703-BF1E-6C8236D189D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773297-8E6A-4AE2-8182-0E198E5C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1" y="-22563"/>
            <a:ext cx="1574853" cy="12178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1DBB1C-61B6-4A0E-B150-4C9BACB1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8A956A-9884-4912-ADF0-F604AD17D0CA}"/>
              </a:ext>
            </a:extLst>
          </p:cNvPr>
          <p:cNvSpPr txBox="1"/>
          <p:nvPr/>
        </p:nvSpPr>
        <p:spPr>
          <a:xfrm>
            <a:off x="823948" y="47345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主讲老师：李挺</a:t>
            </a:r>
            <a:endParaRPr lang="en-US" altLang="zh-CN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33A234-C0EC-4A14-8E6A-168447747DC4}"/>
              </a:ext>
            </a:extLst>
          </p:cNvPr>
          <p:cNvSpPr txBox="1"/>
          <p:nvPr/>
        </p:nvSpPr>
        <p:spPr>
          <a:xfrm>
            <a:off x="4271899" y="1021279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语言？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178B4B-787F-4A4B-BDE1-84EF99AD9C8C}"/>
              </a:ext>
            </a:extLst>
          </p:cNvPr>
          <p:cNvSpPr txBox="1"/>
          <p:nvPr/>
        </p:nvSpPr>
        <p:spPr>
          <a:xfrm>
            <a:off x="4477882" y="413220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一种被广泛使用的高级通用脚本编程语言。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E20CF6-A96E-4A94-B309-EE5D2019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900" y="712236"/>
            <a:ext cx="1202863" cy="12028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A79A6BD-A3F4-40F0-A452-DD31AC617832}"/>
              </a:ext>
            </a:extLst>
          </p:cNvPr>
          <p:cNvSpPr txBox="1"/>
          <p:nvPr/>
        </p:nvSpPr>
        <p:spPr>
          <a:xfrm>
            <a:off x="4477882" y="5430581"/>
            <a:ext cx="538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语言是由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Guido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van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Rossum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设计并领导开发，最早的可用版本诞生与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372811-8C87-4FBF-A6CD-5C588F47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3" y="2034718"/>
            <a:ext cx="2606142" cy="3909218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D10D78A3-BFBB-430C-8440-78FA7CEE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556" y="1016784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81065707-0524-41C8-8C97-00A175F8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47" y="1155526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56BA091C-009B-40C7-807B-AD6DE394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75" y="1327006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38B3CF3A-A46A-4FD4-A039-E32794E3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97" y="113839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D5DDC505-371C-471B-B2F9-54D8F314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32" y="1240712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3DC16C-765D-40C7-BD3A-8E02FC435C86}"/>
              </a:ext>
            </a:extLst>
          </p:cNvPr>
          <p:cNvSpPr txBox="1"/>
          <p:nvPr/>
        </p:nvSpPr>
        <p:spPr>
          <a:xfrm>
            <a:off x="4436891" y="2714275"/>
            <a:ext cx="53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目前已经存在的编程语言有：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</a:p>
        </p:txBody>
      </p:sp>
      <p:sp>
        <p:nvSpPr>
          <p:cNvPr id="18" name="Oval 952">
            <a:extLst>
              <a:ext uri="{FF2B5EF4-FFF2-40B4-BE49-F238E27FC236}">
                <a16:creationId xmlns:a16="http://schemas.microsoft.com/office/drawing/2014/main" id="{D396E283-AE16-4DB9-98D3-4809E626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768" y="2292796"/>
            <a:ext cx="279320" cy="279596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 defTabSz="816337"/>
            <a:endParaRPr lang="zh-CN" altLang="zh-CN" sz="1600" kern="0">
              <a:solidFill>
                <a:schemeClr val="bg1"/>
              </a:solidFill>
            </a:endParaRPr>
          </a:p>
        </p:txBody>
      </p:sp>
      <p:sp>
        <p:nvSpPr>
          <p:cNvPr id="19" name="Oval 952">
            <a:extLst>
              <a:ext uri="{FF2B5EF4-FFF2-40B4-BE49-F238E27FC236}">
                <a16:creationId xmlns:a16="http://schemas.microsoft.com/office/drawing/2014/main" id="{7C175384-B5DE-4349-86BC-36A0484F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24" y="3709731"/>
            <a:ext cx="279320" cy="27959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 defTabSz="816337"/>
            <a:endParaRPr lang="zh-CN" altLang="zh-CN" sz="1600" kern="0">
              <a:solidFill>
                <a:schemeClr val="bg1"/>
              </a:solidFill>
            </a:endParaRPr>
          </a:p>
        </p:txBody>
      </p:sp>
      <p:sp>
        <p:nvSpPr>
          <p:cNvPr id="20" name="Oval 952">
            <a:extLst>
              <a:ext uri="{FF2B5EF4-FFF2-40B4-BE49-F238E27FC236}">
                <a16:creationId xmlns:a16="http://schemas.microsoft.com/office/drawing/2014/main" id="{8C3736A1-C98F-4648-84CA-F1BD58C1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891" y="4901387"/>
            <a:ext cx="279320" cy="279596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 marL="0" marR="0" lvl="0" indent="0" defTabSz="81633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365E227C-017E-479E-B704-179068DE4D5D}"/>
              </a:ext>
            </a:extLst>
          </p:cNvPr>
          <p:cNvSpPr/>
          <p:nvPr/>
        </p:nvSpPr>
        <p:spPr>
          <a:xfrm>
            <a:off x="4369386" y="2244319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编程语言种类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C2587417-FA88-4DD5-B561-B310C3F46DCB}"/>
              </a:ext>
            </a:extLst>
          </p:cNvPr>
          <p:cNvSpPr/>
          <p:nvPr/>
        </p:nvSpPr>
        <p:spPr>
          <a:xfrm>
            <a:off x="4369386" y="3684650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Python</a:t>
            </a:r>
            <a:r>
              <a:rPr lang="zh-CN" altLang="en-US" sz="1600" b="1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语言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id="{ADDB5CE7-9F6D-4A5E-AA95-40C89A81009C}"/>
              </a:ext>
            </a:extLst>
          </p:cNvPr>
          <p:cNvSpPr/>
          <p:nvPr/>
        </p:nvSpPr>
        <p:spPr>
          <a:xfrm>
            <a:off x="4396868" y="4831257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创始人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4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F998F6-344A-4B3D-8B9D-81D7B58F4C73}"/>
              </a:ext>
            </a:extLst>
          </p:cNvPr>
          <p:cNvSpPr txBox="1"/>
          <p:nvPr/>
        </p:nvSpPr>
        <p:spPr>
          <a:xfrm>
            <a:off x="4542971" y="1034618"/>
            <a:ext cx="478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语言？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21540-2197-4BD1-8E21-BB65F88F6EF5}"/>
              </a:ext>
            </a:extLst>
          </p:cNvPr>
          <p:cNvSpPr txBox="1"/>
          <p:nvPr/>
        </p:nvSpPr>
        <p:spPr>
          <a:xfrm>
            <a:off x="1957070" y="2847192"/>
            <a:ext cx="4562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是最容易掌握的编程语言，而且具有超高人气。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2D030-8EB2-428C-9FB4-9A160C21167B}"/>
              </a:ext>
            </a:extLst>
          </p:cNvPr>
          <p:cNvSpPr txBox="1"/>
          <p:nvPr/>
        </p:nvSpPr>
        <p:spPr>
          <a:xfrm>
            <a:off x="7317230" y="24764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linkClick r:id="rId2" action="ppaction://hlinksldjump"/>
              </a:rPr>
              <a:t>编程语言排行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A9DA42-F359-4A82-8F3B-AE04ED6D73D8}"/>
              </a:ext>
            </a:extLst>
          </p:cNvPr>
          <p:cNvSpPr txBox="1"/>
          <p:nvPr/>
        </p:nvSpPr>
        <p:spPr>
          <a:xfrm>
            <a:off x="1957070" y="3890993"/>
            <a:ext cx="421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是万能的胶水语言，丰富的库。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CBC891-6F9C-4261-8477-EA6FF0C45FFC}"/>
              </a:ext>
            </a:extLst>
          </p:cNvPr>
          <p:cNvSpPr txBox="1"/>
          <p:nvPr/>
        </p:nvSpPr>
        <p:spPr>
          <a:xfrm>
            <a:off x="1949461" y="5148296"/>
            <a:ext cx="660077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语言主要用来精确表达问题逻辑，接近自然语言，只有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个保留字，十分简洁。实现相同程序功能，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语言的代码行数仅相当于其他语言的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1/10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。更少的代码行数、更简洁的表达方式可减少程序错误以及缩短开发周期。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3BC7DE6E-16E9-4142-B5D1-B980DCEF2160}"/>
              </a:ext>
            </a:extLst>
          </p:cNvPr>
          <p:cNvSpPr/>
          <p:nvPr/>
        </p:nvSpPr>
        <p:spPr>
          <a:xfrm>
            <a:off x="798068" y="2153772"/>
            <a:ext cx="576072" cy="57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  <a:round/>
          </a:ln>
        </p:spPr>
        <p:txBody>
          <a:bodyPr anchor="ctr"/>
          <a:lstStyle/>
          <a:p>
            <a:pPr algn="ctr"/>
            <a:endParaRPr sz="2133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Freeform: Shape 29">
            <a:extLst>
              <a:ext uri="{FF2B5EF4-FFF2-40B4-BE49-F238E27FC236}">
                <a16:creationId xmlns:a16="http://schemas.microsoft.com/office/drawing/2014/main" id="{9B99549C-8CA3-490B-ADCC-9778C885D144}"/>
              </a:ext>
            </a:extLst>
          </p:cNvPr>
          <p:cNvSpPr/>
          <p:nvPr/>
        </p:nvSpPr>
        <p:spPr>
          <a:xfrm>
            <a:off x="988090" y="2331510"/>
            <a:ext cx="196028" cy="22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9" extrusionOk="0">
                <a:moveTo>
                  <a:pt x="4049" y="7519"/>
                </a:moveTo>
                <a:cubicBezTo>
                  <a:pt x="3162" y="7519"/>
                  <a:pt x="0" y="7985"/>
                  <a:pt x="0" y="11154"/>
                </a:cubicBezTo>
                <a:lnTo>
                  <a:pt x="0" y="16799"/>
                </a:lnTo>
                <a:cubicBezTo>
                  <a:pt x="0" y="19968"/>
                  <a:pt x="3162" y="20318"/>
                  <a:pt x="4049" y="20318"/>
                </a:cubicBezTo>
                <a:cubicBezTo>
                  <a:pt x="4937" y="20318"/>
                  <a:pt x="2699" y="19651"/>
                  <a:pt x="2699" y="17687"/>
                </a:cubicBezTo>
                <a:lnTo>
                  <a:pt x="2699" y="10267"/>
                </a:lnTo>
                <a:cubicBezTo>
                  <a:pt x="2699" y="8207"/>
                  <a:pt x="4937" y="7519"/>
                  <a:pt x="4049" y="7519"/>
                </a:cubicBezTo>
                <a:close/>
                <a:moveTo>
                  <a:pt x="15725" y="7408"/>
                </a:moveTo>
                <a:cubicBezTo>
                  <a:pt x="15548" y="6995"/>
                  <a:pt x="20503" y="3177"/>
                  <a:pt x="17612" y="83"/>
                </a:cubicBezTo>
                <a:cubicBezTo>
                  <a:pt x="16934" y="-641"/>
                  <a:pt x="14641" y="3547"/>
                  <a:pt x="11381" y="5443"/>
                </a:cubicBezTo>
                <a:cubicBezTo>
                  <a:pt x="9583" y="6489"/>
                  <a:pt x="5399" y="8716"/>
                  <a:pt x="5399" y="9946"/>
                </a:cubicBezTo>
                <a:lnTo>
                  <a:pt x="5399" y="17911"/>
                </a:lnTo>
                <a:cubicBezTo>
                  <a:pt x="5399" y="19392"/>
                  <a:pt x="12033" y="20959"/>
                  <a:pt x="17076" y="20959"/>
                </a:cubicBezTo>
                <a:cubicBezTo>
                  <a:pt x="18923" y="20959"/>
                  <a:pt x="21600" y="10974"/>
                  <a:pt x="21600" y="9387"/>
                </a:cubicBezTo>
                <a:cubicBezTo>
                  <a:pt x="21600" y="7795"/>
                  <a:pt x="15902" y="7823"/>
                  <a:pt x="15725" y="74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133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772C36-627F-49E8-8DBD-C9A51FBE3728}"/>
              </a:ext>
            </a:extLst>
          </p:cNvPr>
          <p:cNvGrpSpPr/>
          <p:nvPr/>
        </p:nvGrpSpPr>
        <p:grpSpPr>
          <a:xfrm>
            <a:off x="798068" y="3279307"/>
            <a:ext cx="576072" cy="576072"/>
            <a:chOff x="829330" y="3696477"/>
            <a:chExt cx="576072" cy="576072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86413CD2-5F7F-46CB-9EC0-87EFDEBA747C}"/>
                </a:ext>
              </a:extLst>
            </p:cNvPr>
            <p:cNvSpPr/>
            <p:nvPr/>
          </p:nvSpPr>
          <p:spPr>
            <a:xfrm>
              <a:off x="829330" y="3696477"/>
              <a:ext cx="576072" cy="57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Freeform: Shape 31">
              <a:extLst>
                <a:ext uri="{FF2B5EF4-FFF2-40B4-BE49-F238E27FC236}">
                  <a16:creationId xmlns:a16="http://schemas.microsoft.com/office/drawing/2014/main" id="{07C50357-CBC7-4DBB-A918-1CDD2368A14E}"/>
                </a:ext>
              </a:extLst>
            </p:cNvPr>
            <p:cNvSpPr/>
            <p:nvPr/>
          </p:nvSpPr>
          <p:spPr>
            <a:xfrm>
              <a:off x="1008261" y="3861733"/>
              <a:ext cx="218212" cy="24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F0883C-4C5B-49B7-887C-FAF9E3172853}"/>
              </a:ext>
            </a:extLst>
          </p:cNvPr>
          <p:cNvGrpSpPr/>
          <p:nvPr/>
        </p:nvGrpSpPr>
        <p:grpSpPr>
          <a:xfrm>
            <a:off x="828214" y="4572224"/>
            <a:ext cx="576072" cy="576072"/>
            <a:chOff x="951250" y="5286341"/>
            <a:chExt cx="576072" cy="576072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A315CB8B-2AB8-4102-82EB-DFB109A01FEF}"/>
                </a:ext>
              </a:extLst>
            </p:cNvPr>
            <p:cNvSpPr/>
            <p:nvPr/>
          </p:nvSpPr>
          <p:spPr>
            <a:xfrm>
              <a:off x="951250" y="5286341"/>
              <a:ext cx="576072" cy="57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Freeform: Shape 31">
              <a:extLst>
                <a:ext uri="{FF2B5EF4-FFF2-40B4-BE49-F238E27FC236}">
                  <a16:creationId xmlns:a16="http://schemas.microsoft.com/office/drawing/2014/main" id="{13CAF3CB-2B52-41AF-93BF-3BC1A87EDBBA}"/>
                </a:ext>
              </a:extLst>
            </p:cNvPr>
            <p:cNvSpPr/>
            <p:nvPr/>
          </p:nvSpPr>
          <p:spPr>
            <a:xfrm>
              <a:off x="1130181" y="5451597"/>
              <a:ext cx="218212" cy="24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3" name="Oval 6">
            <a:extLst>
              <a:ext uri="{FF2B5EF4-FFF2-40B4-BE49-F238E27FC236}">
                <a16:creationId xmlns:a16="http://schemas.microsoft.com/office/drawing/2014/main" id="{888786D8-770A-49F0-947F-68A344CE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556" y="1016784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78F8EA0A-F19C-4C14-982B-750C4285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47" y="1155526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B7A642C3-BC06-4035-BA61-E1B7E9BD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75" y="1327006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AB6530A-24FE-42EF-BC50-553D5899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97" y="113839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9">
            <a:extLst>
              <a:ext uri="{FF2B5EF4-FFF2-40B4-BE49-F238E27FC236}">
                <a16:creationId xmlns:a16="http://schemas.microsoft.com/office/drawing/2014/main" id="{EC403481-63B8-4113-B142-A9224B62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32" y="1240712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Rectangle: Rounded Corners 17">
            <a:extLst>
              <a:ext uri="{FF2B5EF4-FFF2-40B4-BE49-F238E27FC236}">
                <a16:creationId xmlns:a16="http://schemas.microsoft.com/office/drawing/2014/main" id="{3619E2C2-689C-4527-B39B-EDA61DEDECAE}"/>
              </a:ext>
            </a:extLst>
          </p:cNvPr>
          <p:cNvSpPr/>
          <p:nvPr/>
        </p:nvSpPr>
        <p:spPr>
          <a:xfrm>
            <a:off x="1602739" y="2266945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主流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B14B492C-3B3F-444E-84D2-392D8EE69F9A}"/>
              </a:ext>
            </a:extLst>
          </p:cNvPr>
          <p:cNvSpPr/>
          <p:nvPr/>
        </p:nvSpPr>
        <p:spPr>
          <a:xfrm>
            <a:off x="1602739" y="3396874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  <a:ea typeface="字魂35号-经典雅黑" panose="02000000000000000000"/>
              </a:rPr>
              <a:t> 库丰富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1" name="Rectangle: Rounded Corners 17">
            <a:extLst>
              <a:ext uri="{FF2B5EF4-FFF2-40B4-BE49-F238E27FC236}">
                <a16:creationId xmlns:a16="http://schemas.microsoft.com/office/drawing/2014/main" id="{6900CD81-D754-4E31-A690-AAD15D0E82B4}"/>
              </a:ext>
            </a:extLst>
          </p:cNvPr>
          <p:cNvSpPr/>
          <p:nvPr/>
        </p:nvSpPr>
        <p:spPr>
          <a:xfrm>
            <a:off x="1583216" y="4698254"/>
            <a:ext cx="1459945" cy="349726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sz="1600" b="1">
                <a:solidFill>
                  <a:prstClr val="white"/>
                </a:solidFill>
                <a:ea typeface="字魂35号-经典雅黑" panose="02000000000000000000"/>
              </a:rPr>
              <a:t> 语法简单</a:t>
            </a:r>
            <a:endParaRPr lang="zh-CN" altLang="en-US" sz="1600" b="1" dirty="0">
              <a:solidFill>
                <a:schemeClr val="tx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3F8263-5EDB-4912-B3AE-B75D87B565C8}"/>
              </a:ext>
            </a:extLst>
          </p:cNvPr>
          <p:cNvGrpSpPr/>
          <p:nvPr/>
        </p:nvGrpSpPr>
        <p:grpSpPr>
          <a:xfrm>
            <a:off x="6632401" y="2846059"/>
            <a:ext cx="4788599" cy="1898469"/>
            <a:chOff x="1346795" y="1340770"/>
            <a:chExt cx="9498415" cy="3545692"/>
          </a:xfrm>
        </p:grpSpPr>
        <p:sp>
          <p:nvSpPr>
            <p:cNvPr id="65" name="Rectangle: Rounded Corners 6">
              <a:extLst>
                <a:ext uri="{FF2B5EF4-FFF2-40B4-BE49-F238E27FC236}">
                  <a16:creationId xmlns:a16="http://schemas.microsoft.com/office/drawing/2014/main" id="{F8B5C9FF-2079-4B7B-94C1-0DDB396BA98E}"/>
                </a:ext>
              </a:extLst>
            </p:cNvPr>
            <p:cNvSpPr/>
            <p:nvPr/>
          </p:nvSpPr>
          <p:spPr>
            <a:xfrm>
              <a:off x="8125951" y="2699423"/>
              <a:ext cx="2156375" cy="53909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zh-CN" altLang="en-US" sz="2133" b="1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数据挖掘</a:t>
              </a:r>
              <a:endParaRPr lang="zh-CN" altLang="en-US" sz="2133" b="1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389698A-70F7-4FCB-98FF-87BD7899EC16}"/>
                </a:ext>
              </a:extLst>
            </p:cNvPr>
            <p:cNvGrpSpPr/>
            <p:nvPr/>
          </p:nvGrpSpPr>
          <p:grpSpPr>
            <a:xfrm>
              <a:off x="1346795" y="1340770"/>
              <a:ext cx="9498415" cy="3545692"/>
              <a:chOff x="1346794" y="1340771"/>
              <a:chExt cx="9498417" cy="3545691"/>
            </a:xfrm>
          </p:grpSpPr>
          <p:sp>
            <p:nvSpPr>
              <p:cNvPr id="63" name="Rectangle: Rounded Corners 4">
                <a:extLst>
                  <a:ext uri="{FF2B5EF4-FFF2-40B4-BE49-F238E27FC236}">
                    <a16:creationId xmlns:a16="http://schemas.microsoft.com/office/drawing/2014/main" id="{D0D47629-8847-4C4A-BC14-B9EF20C717B2}"/>
                  </a:ext>
                </a:extLst>
              </p:cNvPr>
              <p:cNvSpPr/>
              <p:nvPr/>
            </p:nvSpPr>
            <p:spPr>
              <a:xfrm>
                <a:off x="8450693" y="1340771"/>
                <a:ext cx="2394518" cy="53909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</a:bodyPr>
              <a:lstStyle/>
              <a:p>
                <a:pPr algn="ctr"/>
                <a:r>
                  <a:rPr lang="zh-CN" altLang="en-US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数据分析与计算</a:t>
                </a:r>
                <a:endParaRPr lang="zh-CN" altLang="en-US" sz="2133" b="1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4" name="Rectangle: Rounded Corners 5">
                <a:extLst>
                  <a:ext uri="{FF2B5EF4-FFF2-40B4-BE49-F238E27FC236}">
                    <a16:creationId xmlns:a16="http://schemas.microsoft.com/office/drawing/2014/main" id="{4338F811-7700-42AD-B399-B0088ABB6426}"/>
                  </a:ext>
                </a:extLst>
              </p:cNvPr>
              <p:cNvSpPr/>
              <p:nvPr/>
            </p:nvSpPr>
            <p:spPr>
              <a:xfrm>
                <a:off x="8688835" y="4155186"/>
                <a:ext cx="2156376" cy="53909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</a:bodyPr>
              <a:lstStyle/>
              <a:p>
                <a:pPr algn="ctr"/>
                <a:r>
                  <a:rPr lang="zh-CN" altLang="en-US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图形界面开发</a:t>
                </a:r>
                <a:endParaRPr lang="zh-CN" altLang="en-US" sz="2133" b="1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6" name="Rectangle: Rounded Corners 7">
                <a:extLst>
                  <a:ext uri="{FF2B5EF4-FFF2-40B4-BE49-F238E27FC236}">
                    <a16:creationId xmlns:a16="http://schemas.microsoft.com/office/drawing/2014/main" id="{8CF80517-DE9B-4059-AB5D-090DA2C44F08}"/>
                  </a:ext>
                </a:extLst>
              </p:cNvPr>
              <p:cNvSpPr/>
              <p:nvPr/>
            </p:nvSpPr>
            <p:spPr>
              <a:xfrm>
                <a:off x="1888629" y="3002516"/>
                <a:ext cx="2156376" cy="53909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</a:bodyPr>
              <a:lstStyle/>
              <a:p>
                <a:pPr algn="ctr"/>
                <a:r>
                  <a:rPr lang="zh-CN" altLang="en-US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人工智能</a:t>
                </a:r>
                <a:endParaRPr lang="zh-CN" altLang="en-US" sz="2133" b="1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7" name="Rectangle: Rounded Corners 8">
                <a:extLst>
                  <a:ext uri="{FF2B5EF4-FFF2-40B4-BE49-F238E27FC236}">
                    <a16:creationId xmlns:a16="http://schemas.microsoft.com/office/drawing/2014/main" id="{2969D579-4DA2-4DD9-8664-75D9F69A5BF2}"/>
                  </a:ext>
                </a:extLst>
              </p:cNvPr>
              <p:cNvSpPr/>
              <p:nvPr/>
            </p:nvSpPr>
            <p:spPr>
              <a:xfrm>
                <a:off x="1346794" y="1557265"/>
                <a:ext cx="2156376" cy="53909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</a:bodyPr>
              <a:lstStyle/>
              <a:p>
                <a:pPr algn="ctr"/>
                <a:r>
                  <a:rPr lang="en-US" altLang="zh-CN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Web</a:t>
                </a:r>
                <a:r>
                  <a:rPr lang="zh-CN" altLang="en-US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开发</a:t>
                </a:r>
                <a:endParaRPr lang="zh-CN" altLang="en-US" sz="2133" b="1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8" name="Rectangle: Rounded Corners 9">
                <a:extLst>
                  <a:ext uri="{FF2B5EF4-FFF2-40B4-BE49-F238E27FC236}">
                    <a16:creationId xmlns:a16="http://schemas.microsoft.com/office/drawing/2014/main" id="{BDCF3174-AC71-47BA-A6DC-93B1C32807E4}"/>
                  </a:ext>
                </a:extLst>
              </p:cNvPr>
              <p:cNvSpPr/>
              <p:nvPr/>
            </p:nvSpPr>
            <p:spPr>
              <a:xfrm>
                <a:off x="1519991" y="4347368"/>
                <a:ext cx="2156376" cy="53909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</a:bodyPr>
              <a:lstStyle/>
              <a:p>
                <a:pPr algn="ctr"/>
                <a:r>
                  <a:rPr lang="zh-CN" altLang="en-US" sz="2133" b="1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系统网络运维</a:t>
                </a:r>
                <a:endParaRPr lang="zh-CN" altLang="en-US" sz="2133" b="1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9" name="Freeform: Shape 10">
                <a:extLst>
                  <a:ext uri="{FF2B5EF4-FFF2-40B4-BE49-F238E27FC236}">
                    <a16:creationId xmlns:a16="http://schemas.microsoft.com/office/drawing/2014/main" id="{F5A9D76B-7981-465B-B4FB-134D7AE62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6543" y="1591328"/>
                <a:ext cx="2166740" cy="362626"/>
              </a:xfrm>
              <a:custGeom>
                <a:avLst/>
                <a:gdLst>
                  <a:gd name="T0" fmla="*/ 339 w 902"/>
                  <a:gd name="T1" fmla="*/ 147 h 151"/>
                  <a:gd name="T2" fmla="*/ 342 w 902"/>
                  <a:gd name="T3" fmla="*/ 151 h 151"/>
                  <a:gd name="T4" fmla="*/ 480 w 902"/>
                  <a:gd name="T5" fmla="*/ 13 h 151"/>
                  <a:gd name="T6" fmla="*/ 902 w 902"/>
                  <a:gd name="T7" fmla="*/ 13 h 151"/>
                  <a:gd name="T8" fmla="*/ 902 w 902"/>
                  <a:gd name="T9" fmla="*/ 3 h 151"/>
                  <a:gd name="T10" fmla="*/ 475 w 902"/>
                  <a:gd name="T11" fmla="*/ 3 h 151"/>
                  <a:gd name="T12" fmla="*/ 475 w 902"/>
                  <a:gd name="T13" fmla="*/ 5 h 151"/>
                  <a:gd name="T14" fmla="*/ 475 w 902"/>
                  <a:gd name="T15" fmla="*/ 4 h 151"/>
                  <a:gd name="T16" fmla="*/ 340 w 902"/>
                  <a:gd name="T17" fmla="*/ 139 h 151"/>
                  <a:gd name="T18" fmla="*/ 0 w 902"/>
                  <a:gd name="T19" fmla="*/ 0 h 151"/>
                  <a:gd name="T20" fmla="*/ 0 w 902"/>
                  <a:gd name="T21" fmla="*/ 7 h 151"/>
                  <a:gd name="T22" fmla="*/ 339 w 902"/>
                  <a:gd name="T23" fmla="*/ 148 h 151"/>
                  <a:gd name="T24" fmla="*/ 339 w 902"/>
                  <a:gd name="T25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2" h="151">
                    <a:moveTo>
                      <a:pt x="339" y="147"/>
                    </a:moveTo>
                    <a:cubicBezTo>
                      <a:pt x="342" y="151"/>
                      <a:pt x="342" y="151"/>
                      <a:pt x="342" y="151"/>
                    </a:cubicBezTo>
                    <a:cubicBezTo>
                      <a:pt x="480" y="13"/>
                      <a:pt x="480" y="13"/>
                      <a:pt x="480" y="13"/>
                    </a:cubicBezTo>
                    <a:cubicBezTo>
                      <a:pt x="902" y="13"/>
                      <a:pt x="902" y="13"/>
                      <a:pt x="902" y="13"/>
                    </a:cubicBezTo>
                    <a:cubicBezTo>
                      <a:pt x="902" y="3"/>
                      <a:pt x="902" y="3"/>
                      <a:pt x="902" y="3"/>
                    </a:cubicBezTo>
                    <a:cubicBezTo>
                      <a:pt x="475" y="3"/>
                      <a:pt x="475" y="3"/>
                      <a:pt x="475" y="3"/>
                    </a:cubicBezTo>
                    <a:cubicBezTo>
                      <a:pt x="475" y="5"/>
                      <a:pt x="475" y="5"/>
                      <a:pt x="475" y="5"/>
                    </a:cubicBezTo>
                    <a:cubicBezTo>
                      <a:pt x="475" y="4"/>
                      <a:pt x="475" y="4"/>
                      <a:pt x="475" y="4"/>
                    </a:cubicBezTo>
                    <a:cubicBezTo>
                      <a:pt x="340" y="139"/>
                      <a:pt x="340" y="139"/>
                      <a:pt x="340" y="139"/>
                    </a:cubicBezTo>
                    <a:cubicBezTo>
                      <a:pt x="243" y="60"/>
                      <a:pt x="125" y="12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8" y="20"/>
                      <a:pt x="244" y="70"/>
                      <a:pt x="339" y="148"/>
                    </a:cubicBezTo>
                    <a:lnTo>
                      <a:pt x="339" y="147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0" name="Freeform: Shape 11">
                <a:extLst>
                  <a:ext uri="{FF2B5EF4-FFF2-40B4-BE49-F238E27FC236}">
                    <a16:creationId xmlns:a16="http://schemas.microsoft.com/office/drawing/2014/main" id="{8CC3EDD1-138F-4DD4-A9F1-985D0882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6709" y="4295698"/>
                <a:ext cx="2166740" cy="362626"/>
              </a:xfrm>
              <a:custGeom>
                <a:avLst/>
                <a:gdLst>
                  <a:gd name="T0" fmla="*/ 564 w 902"/>
                  <a:gd name="T1" fmla="*/ 3 h 151"/>
                  <a:gd name="T2" fmla="*/ 560 w 902"/>
                  <a:gd name="T3" fmla="*/ 0 h 151"/>
                  <a:gd name="T4" fmla="*/ 422 w 902"/>
                  <a:gd name="T5" fmla="*/ 138 h 151"/>
                  <a:gd name="T6" fmla="*/ 0 w 902"/>
                  <a:gd name="T7" fmla="*/ 138 h 151"/>
                  <a:gd name="T8" fmla="*/ 0 w 902"/>
                  <a:gd name="T9" fmla="*/ 148 h 151"/>
                  <a:gd name="T10" fmla="*/ 427 w 902"/>
                  <a:gd name="T11" fmla="*/ 148 h 151"/>
                  <a:gd name="T12" fmla="*/ 427 w 902"/>
                  <a:gd name="T13" fmla="*/ 146 h 151"/>
                  <a:gd name="T14" fmla="*/ 428 w 902"/>
                  <a:gd name="T15" fmla="*/ 146 h 151"/>
                  <a:gd name="T16" fmla="*/ 562 w 902"/>
                  <a:gd name="T17" fmla="*/ 12 h 151"/>
                  <a:gd name="T18" fmla="*/ 902 w 902"/>
                  <a:gd name="T19" fmla="*/ 151 h 151"/>
                  <a:gd name="T20" fmla="*/ 902 w 902"/>
                  <a:gd name="T21" fmla="*/ 144 h 151"/>
                  <a:gd name="T22" fmla="*/ 564 w 902"/>
                  <a:gd name="T23" fmla="*/ 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2" h="151">
                    <a:moveTo>
                      <a:pt x="564" y="3"/>
                    </a:moveTo>
                    <a:cubicBezTo>
                      <a:pt x="560" y="0"/>
                      <a:pt x="560" y="0"/>
                      <a:pt x="560" y="0"/>
                    </a:cubicBezTo>
                    <a:cubicBezTo>
                      <a:pt x="422" y="138"/>
                      <a:pt x="422" y="138"/>
                      <a:pt x="422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27" y="148"/>
                      <a:pt x="427" y="148"/>
                      <a:pt x="427" y="148"/>
                    </a:cubicBezTo>
                    <a:cubicBezTo>
                      <a:pt x="427" y="146"/>
                      <a:pt x="427" y="146"/>
                      <a:pt x="427" y="146"/>
                    </a:cubicBezTo>
                    <a:cubicBezTo>
                      <a:pt x="428" y="146"/>
                      <a:pt x="428" y="146"/>
                      <a:pt x="428" y="146"/>
                    </a:cubicBezTo>
                    <a:cubicBezTo>
                      <a:pt x="562" y="12"/>
                      <a:pt x="562" y="12"/>
                      <a:pt x="562" y="12"/>
                    </a:cubicBezTo>
                    <a:cubicBezTo>
                      <a:pt x="660" y="91"/>
                      <a:pt x="777" y="139"/>
                      <a:pt x="902" y="151"/>
                    </a:cubicBezTo>
                    <a:cubicBezTo>
                      <a:pt x="902" y="144"/>
                      <a:pt x="902" y="144"/>
                      <a:pt x="902" y="144"/>
                    </a:cubicBezTo>
                    <a:cubicBezTo>
                      <a:pt x="775" y="131"/>
                      <a:pt x="658" y="80"/>
                      <a:pt x="564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1" name="Freeform: Shape 12">
                <a:extLst>
                  <a:ext uri="{FF2B5EF4-FFF2-40B4-BE49-F238E27FC236}">
                    <a16:creationId xmlns:a16="http://schemas.microsoft.com/office/drawing/2014/main" id="{916CCAD2-F9B7-410C-9B62-36CB99EBB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1277" y="2146997"/>
                <a:ext cx="811850" cy="838916"/>
              </a:xfrm>
              <a:custGeom>
                <a:avLst/>
                <a:gdLst>
                  <a:gd name="T0" fmla="*/ 338 w 338"/>
                  <a:gd name="T1" fmla="*/ 349 h 349"/>
                  <a:gd name="T2" fmla="*/ 338 w 338"/>
                  <a:gd name="T3" fmla="*/ 339 h 349"/>
                  <a:gd name="T4" fmla="*/ 148 w 338"/>
                  <a:gd name="T5" fmla="*/ 339 h 349"/>
                  <a:gd name="T6" fmla="*/ 6 w 338"/>
                  <a:gd name="T7" fmla="*/ 0 h 349"/>
                  <a:gd name="T8" fmla="*/ 0 w 338"/>
                  <a:gd name="T9" fmla="*/ 5 h 349"/>
                  <a:gd name="T10" fmla="*/ 141 w 338"/>
                  <a:gd name="T11" fmla="*/ 344 h 349"/>
                  <a:gd name="T12" fmla="*/ 141 w 338"/>
                  <a:gd name="T13" fmla="*/ 344 h 349"/>
                  <a:gd name="T14" fmla="*/ 141 w 338"/>
                  <a:gd name="T15" fmla="*/ 349 h 349"/>
                  <a:gd name="T16" fmla="*/ 338 w 338"/>
                  <a:gd name="T17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8" h="349">
                    <a:moveTo>
                      <a:pt x="338" y="349"/>
                    </a:moveTo>
                    <a:cubicBezTo>
                      <a:pt x="338" y="339"/>
                      <a:pt x="338" y="339"/>
                      <a:pt x="338" y="339"/>
                    </a:cubicBezTo>
                    <a:cubicBezTo>
                      <a:pt x="148" y="339"/>
                      <a:pt x="148" y="339"/>
                      <a:pt x="148" y="339"/>
                    </a:cubicBezTo>
                    <a:cubicBezTo>
                      <a:pt x="135" y="214"/>
                      <a:pt x="86" y="97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8" y="100"/>
                      <a:pt x="128" y="216"/>
                      <a:pt x="141" y="344"/>
                    </a:cubicBezTo>
                    <a:cubicBezTo>
                      <a:pt x="141" y="344"/>
                      <a:pt x="141" y="344"/>
                      <a:pt x="141" y="344"/>
                    </a:cubicBezTo>
                    <a:cubicBezTo>
                      <a:pt x="141" y="349"/>
                      <a:pt x="141" y="349"/>
                      <a:pt x="141" y="349"/>
                    </a:cubicBezTo>
                    <a:lnTo>
                      <a:pt x="338" y="34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2" name="Freeform: Shape 13">
                <a:extLst>
                  <a:ext uri="{FF2B5EF4-FFF2-40B4-BE49-F238E27FC236}">
                    <a16:creationId xmlns:a16="http://schemas.microsoft.com/office/drawing/2014/main" id="{5F034D1F-5A70-4CDF-BDD3-475ACE471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216" y="1813238"/>
                <a:ext cx="1363910" cy="1160048"/>
              </a:xfrm>
              <a:custGeom>
                <a:avLst/>
                <a:gdLst>
                  <a:gd name="T0" fmla="*/ 556 w 568"/>
                  <a:gd name="T1" fmla="*/ 143 h 483"/>
                  <a:gd name="T2" fmla="*/ 417 w 568"/>
                  <a:gd name="T3" fmla="*/ 483 h 483"/>
                  <a:gd name="T4" fmla="*/ 424 w 568"/>
                  <a:gd name="T5" fmla="*/ 483 h 483"/>
                  <a:gd name="T6" fmla="*/ 565 w 568"/>
                  <a:gd name="T7" fmla="*/ 144 h 483"/>
                  <a:gd name="T8" fmla="*/ 565 w 568"/>
                  <a:gd name="T9" fmla="*/ 144 h 483"/>
                  <a:gd name="T10" fmla="*/ 568 w 568"/>
                  <a:gd name="T11" fmla="*/ 141 h 483"/>
                  <a:gd name="T12" fmla="*/ 429 w 568"/>
                  <a:gd name="T13" fmla="*/ 1 h 483"/>
                  <a:gd name="T14" fmla="*/ 427 w 568"/>
                  <a:gd name="T15" fmla="*/ 3 h 483"/>
                  <a:gd name="T16" fmla="*/ 427 w 568"/>
                  <a:gd name="T17" fmla="*/ 0 h 483"/>
                  <a:gd name="T18" fmla="*/ 0 w 568"/>
                  <a:gd name="T19" fmla="*/ 0 h 483"/>
                  <a:gd name="T20" fmla="*/ 0 w 568"/>
                  <a:gd name="T21" fmla="*/ 10 h 483"/>
                  <a:gd name="T22" fmla="*/ 423 w 568"/>
                  <a:gd name="T23" fmla="*/ 10 h 483"/>
                  <a:gd name="T24" fmla="*/ 556 w 568"/>
                  <a:gd name="T25" fmla="*/ 1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8" h="483">
                    <a:moveTo>
                      <a:pt x="556" y="143"/>
                    </a:moveTo>
                    <a:cubicBezTo>
                      <a:pt x="477" y="240"/>
                      <a:pt x="429" y="358"/>
                      <a:pt x="417" y="483"/>
                    </a:cubicBezTo>
                    <a:cubicBezTo>
                      <a:pt x="424" y="483"/>
                      <a:pt x="424" y="483"/>
                      <a:pt x="424" y="483"/>
                    </a:cubicBezTo>
                    <a:cubicBezTo>
                      <a:pt x="437" y="355"/>
                      <a:pt x="488" y="239"/>
                      <a:pt x="565" y="144"/>
                    </a:cubicBezTo>
                    <a:cubicBezTo>
                      <a:pt x="565" y="144"/>
                      <a:pt x="565" y="144"/>
                      <a:pt x="565" y="144"/>
                    </a:cubicBezTo>
                    <a:cubicBezTo>
                      <a:pt x="568" y="141"/>
                      <a:pt x="568" y="141"/>
                      <a:pt x="568" y="141"/>
                    </a:cubicBezTo>
                    <a:cubicBezTo>
                      <a:pt x="429" y="1"/>
                      <a:pt x="429" y="1"/>
                      <a:pt x="429" y="1"/>
                    </a:cubicBezTo>
                    <a:cubicBezTo>
                      <a:pt x="427" y="3"/>
                      <a:pt x="427" y="3"/>
                      <a:pt x="427" y="3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23" y="10"/>
                      <a:pt x="423" y="10"/>
                      <a:pt x="423" y="10"/>
                    </a:cubicBezTo>
                    <a:lnTo>
                      <a:pt x="556" y="1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3" name="Freeform: Shape 14">
                <a:extLst>
                  <a:ext uri="{FF2B5EF4-FFF2-40B4-BE49-F238E27FC236}">
                    <a16:creationId xmlns:a16="http://schemas.microsoft.com/office/drawing/2014/main" id="{AD8FCF80-B9F9-4DFF-911A-AD086DADF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056" y="3263744"/>
                <a:ext cx="811850" cy="838916"/>
              </a:xfrm>
              <a:custGeom>
                <a:avLst/>
                <a:gdLst>
                  <a:gd name="T0" fmla="*/ 0 w 338"/>
                  <a:gd name="T1" fmla="*/ 0 h 349"/>
                  <a:gd name="T2" fmla="*/ 0 w 338"/>
                  <a:gd name="T3" fmla="*/ 10 h 349"/>
                  <a:gd name="T4" fmla="*/ 191 w 338"/>
                  <a:gd name="T5" fmla="*/ 10 h 349"/>
                  <a:gd name="T6" fmla="*/ 332 w 338"/>
                  <a:gd name="T7" fmla="*/ 349 h 349"/>
                  <a:gd name="T8" fmla="*/ 338 w 338"/>
                  <a:gd name="T9" fmla="*/ 343 h 349"/>
                  <a:gd name="T10" fmla="*/ 197 w 338"/>
                  <a:gd name="T11" fmla="*/ 5 h 349"/>
                  <a:gd name="T12" fmla="*/ 197 w 338"/>
                  <a:gd name="T13" fmla="*/ 5 h 349"/>
                  <a:gd name="T14" fmla="*/ 197 w 338"/>
                  <a:gd name="T15" fmla="*/ 0 h 349"/>
                  <a:gd name="T16" fmla="*/ 0 w 338"/>
                  <a:gd name="T1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8" h="349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91" y="10"/>
                      <a:pt x="191" y="10"/>
                      <a:pt x="191" y="10"/>
                    </a:cubicBezTo>
                    <a:cubicBezTo>
                      <a:pt x="204" y="135"/>
                      <a:pt x="253" y="252"/>
                      <a:pt x="332" y="349"/>
                    </a:cubicBezTo>
                    <a:cubicBezTo>
                      <a:pt x="338" y="343"/>
                      <a:pt x="338" y="343"/>
                      <a:pt x="338" y="343"/>
                    </a:cubicBezTo>
                    <a:cubicBezTo>
                      <a:pt x="261" y="249"/>
                      <a:pt x="210" y="132"/>
                      <a:pt x="197" y="5"/>
                    </a:cubicBezTo>
                    <a:cubicBezTo>
                      <a:pt x="197" y="5"/>
                      <a:pt x="197" y="5"/>
                      <a:pt x="197" y="5"/>
                    </a:cubicBezTo>
                    <a:cubicBezTo>
                      <a:pt x="197" y="0"/>
                      <a:pt x="197" y="0"/>
                      <a:pt x="19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4" name="Freeform: Shape 15">
                <a:extLst>
                  <a:ext uri="{FF2B5EF4-FFF2-40B4-BE49-F238E27FC236}">
                    <a16:creationId xmlns:a16="http://schemas.microsoft.com/office/drawing/2014/main" id="{C190F4DE-0F0D-4D96-B18F-3E39F58A1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062" y="3276371"/>
                <a:ext cx="1362108" cy="1160048"/>
              </a:xfrm>
              <a:custGeom>
                <a:avLst/>
                <a:gdLst>
                  <a:gd name="T0" fmla="*/ 145 w 567"/>
                  <a:gd name="T1" fmla="*/ 473 h 483"/>
                  <a:gd name="T2" fmla="*/ 12 w 567"/>
                  <a:gd name="T3" fmla="*/ 340 h 483"/>
                  <a:gd name="T4" fmla="*/ 151 w 567"/>
                  <a:gd name="T5" fmla="*/ 0 h 483"/>
                  <a:gd name="T6" fmla="*/ 144 w 567"/>
                  <a:gd name="T7" fmla="*/ 0 h 483"/>
                  <a:gd name="T8" fmla="*/ 3 w 567"/>
                  <a:gd name="T9" fmla="*/ 338 h 483"/>
                  <a:gd name="T10" fmla="*/ 4 w 567"/>
                  <a:gd name="T11" fmla="*/ 338 h 483"/>
                  <a:gd name="T12" fmla="*/ 0 w 567"/>
                  <a:gd name="T13" fmla="*/ 342 h 483"/>
                  <a:gd name="T14" fmla="*/ 140 w 567"/>
                  <a:gd name="T15" fmla="*/ 481 h 483"/>
                  <a:gd name="T16" fmla="*/ 140 w 567"/>
                  <a:gd name="T17" fmla="*/ 481 h 483"/>
                  <a:gd name="T18" fmla="*/ 140 w 567"/>
                  <a:gd name="T19" fmla="*/ 483 h 483"/>
                  <a:gd name="T20" fmla="*/ 567 w 567"/>
                  <a:gd name="T21" fmla="*/ 483 h 483"/>
                  <a:gd name="T22" fmla="*/ 567 w 567"/>
                  <a:gd name="T23" fmla="*/ 473 h 483"/>
                  <a:gd name="T24" fmla="*/ 145 w 567"/>
                  <a:gd name="T25" fmla="*/ 4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7" h="483">
                    <a:moveTo>
                      <a:pt x="145" y="473"/>
                    </a:moveTo>
                    <a:cubicBezTo>
                      <a:pt x="12" y="340"/>
                      <a:pt x="12" y="340"/>
                      <a:pt x="12" y="340"/>
                    </a:cubicBezTo>
                    <a:cubicBezTo>
                      <a:pt x="91" y="242"/>
                      <a:pt x="139" y="125"/>
                      <a:pt x="151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31" y="127"/>
                      <a:pt x="81" y="244"/>
                      <a:pt x="3" y="338"/>
                    </a:cubicBezTo>
                    <a:cubicBezTo>
                      <a:pt x="4" y="338"/>
                      <a:pt x="4" y="338"/>
                      <a:pt x="4" y="338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140" y="481"/>
                      <a:pt x="140" y="481"/>
                      <a:pt x="140" y="481"/>
                    </a:cubicBezTo>
                    <a:cubicBezTo>
                      <a:pt x="140" y="481"/>
                      <a:pt x="140" y="481"/>
                      <a:pt x="140" y="481"/>
                    </a:cubicBezTo>
                    <a:cubicBezTo>
                      <a:pt x="140" y="483"/>
                      <a:pt x="140" y="483"/>
                      <a:pt x="140" y="483"/>
                    </a:cubicBezTo>
                    <a:cubicBezTo>
                      <a:pt x="567" y="483"/>
                      <a:pt x="567" y="483"/>
                      <a:pt x="567" y="483"/>
                    </a:cubicBezTo>
                    <a:cubicBezTo>
                      <a:pt x="567" y="473"/>
                      <a:pt x="567" y="473"/>
                      <a:pt x="567" y="473"/>
                    </a:cubicBezTo>
                    <a:lnTo>
                      <a:pt x="145" y="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grpSp>
            <p:nvGrpSpPr>
              <p:cNvPr id="75" name="Group 17">
                <a:extLst>
                  <a:ext uri="{FF2B5EF4-FFF2-40B4-BE49-F238E27FC236}">
                    <a16:creationId xmlns:a16="http://schemas.microsoft.com/office/drawing/2014/main" id="{C1648E67-58D0-4BE5-B479-ABB86C5DABD8}"/>
                  </a:ext>
                </a:extLst>
              </p:cNvPr>
              <p:cNvGrpSpPr/>
              <p:nvPr/>
            </p:nvGrpSpPr>
            <p:grpSpPr>
              <a:xfrm>
                <a:off x="4567735" y="1607569"/>
                <a:ext cx="3032716" cy="3041735"/>
                <a:chOff x="4762500" y="2147889"/>
                <a:chExt cx="2668588" cy="2676525"/>
              </a:xfrm>
              <a:solidFill>
                <a:srgbClr val="44546A"/>
              </a:solidFill>
            </p:grpSpPr>
            <p:sp>
              <p:nvSpPr>
                <p:cNvPr id="76" name="Freeform: Shape 18">
                  <a:extLst>
                    <a:ext uri="{FF2B5EF4-FFF2-40B4-BE49-F238E27FC236}">
                      <a16:creationId xmlns:a16="http://schemas.microsoft.com/office/drawing/2014/main" id="{F52A4843-2351-44B6-AA88-E8B0AA42C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2500" y="2625726"/>
                  <a:ext cx="444500" cy="741363"/>
                </a:xfrm>
                <a:custGeom>
                  <a:avLst/>
                  <a:gdLst>
                    <a:gd name="T0" fmla="*/ 210 w 210"/>
                    <a:gd name="T1" fmla="*/ 54 h 350"/>
                    <a:gd name="T2" fmla="*/ 144 w 210"/>
                    <a:gd name="T3" fmla="*/ 0 h 350"/>
                    <a:gd name="T4" fmla="*/ 0 w 210"/>
                    <a:gd name="T5" fmla="*/ 342 h 350"/>
                    <a:gd name="T6" fmla="*/ 86 w 210"/>
                    <a:gd name="T7" fmla="*/ 350 h 350"/>
                    <a:gd name="T8" fmla="*/ 210 w 210"/>
                    <a:gd name="T9" fmla="*/ 54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350">
                      <a:moveTo>
                        <a:pt x="210" y="54"/>
                      </a:move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7" y="132"/>
                        <a:pt x="0" y="342"/>
                        <a:pt x="0" y="342"/>
                      </a:cubicBezTo>
                      <a:cubicBezTo>
                        <a:pt x="86" y="350"/>
                        <a:pt x="86" y="350"/>
                        <a:pt x="86" y="350"/>
                      </a:cubicBezTo>
                      <a:cubicBezTo>
                        <a:pt x="97" y="238"/>
                        <a:pt x="142" y="136"/>
                        <a:pt x="210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77" name="Freeform: Shape 19">
                  <a:extLst>
                    <a:ext uri="{FF2B5EF4-FFF2-40B4-BE49-F238E27FC236}">
                      <a16:creationId xmlns:a16="http://schemas.microsoft.com/office/drawing/2014/main" id="{51FBD51E-4B73-48FD-BE56-AC669C37C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2500" y="3597276"/>
                  <a:ext cx="442913" cy="733425"/>
                </a:xfrm>
                <a:custGeom>
                  <a:avLst/>
                  <a:gdLst>
                    <a:gd name="T0" fmla="*/ 87 w 209"/>
                    <a:gd name="T1" fmla="*/ 0 h 347"/>
                    <a:gd name="T2" fmla="*/ 0 w 209"/>
                    <a:gd name="T3" fmla="*/ 9 h 347"/>
                    <a:gd name="T4" fmla="*/ 141 w 209"/>
                    <a:gd name="T5" fmla="*/ 347 h 347"/>
                    <a:gd name="T6" fmla="*/ 209 w 209"/>
                    <a:gd name="T7" fmla="*/ 291 h 347"/>
                    <a:gd name="T8" fmla="*/ 87 w 209"/>
                    <a:gd name="T9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347">
                      <a:moveTo>
                        <a:pt x="87" y="0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4" y="217"/>
                        <a:pt x="141" y="347"/>
                        <a:pt x="141" y="347"/>
                      </a:cubicBezTo>
                      <a:cubicBezTo>
                        <a:pt x="209" y="291"/>
                        <a:pt x="209" y="291"/>
                        <a:pt x="209" y="291"/>
                      </a:cubicBezTo>
                      <a:cubicBezTo>
                        <a:pt x="142" y="210"/>
                        <a:pt x="98" y="110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78" name="Freeform: Shape 20">
                  <a:extLst>
                    <a:ext uri="{FF2B5EF4-FFF2-40B4-BE49-F238E27FC236}">
                      <a16:creationId xmlns:a16="http://schemas.microsoft.com/office/drawing/2014/main" id="{13E86918-7D3A-4F97-8CC1-705844F33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338" y="4368801"/>
                  <a:ext cx="742950" cy="455613"/>
                </a:xfrm>
                <a:custGeom>
                  <a:avLst/>
                  <a:gdLst>
                    <a:gd name="T0" fmla="*/ 56 w 351"/>
                    <a:gd name="T1" fmla="*/ 0 h 215"/>
                    <a:gd name="T2" fmla="*/ 0 w 351"/>
                    <a:gd name="T3" fmla="*/ 68 h 215"/>
                    <a:gd name="T4" fmla="*/ 342 w 351"/>
                    <a:gd name="T5" fmla="*/ 212 h 215"/>
                    <a:gd name="T6" fmla="*/ 351 w 351"/>
                    <a:gd name="T7" fmla="*/ 123 h 215"/>
                    <a:gd name="T8" fmla="*/ 56 w 351"/>
                    <a:gd name="T9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215">
                      <a:moveTo>
                        <a:pt x="56" y="0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73" y="215"/>
                        <a:pt x="342" y="212"/>
                        <a:pt x="342" y="212"/>
                      </a:cubicBezTo>
                      <a:cubicBezTo>
                        <a:pt x="351" y="123"/>
                        <a:pt x="351" y="123"/>
                        <a:pt x="351" y="123"/>
                      </a:cubicBezTo>
                      <a:cubicBezTo>
                        <a:pt x="240" y="112"/>
                        <a:pt x="138" y="68"/>
                        <a:pt x="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79" name="Freeform: Shape 21">
                  <a:extLst>
                    <a:ext uri="{FF2B5EF4-FFF2-40B4-BE49-F238E27FC236}">
                      <a16:creationId xmlns:a16="http://schemas.microsoft.com/office/drawing/2014/main" id="{E039D82F-3A20-4535-94FD-D2D52C062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4425" y="4373564"/>
                  <a:ext cx="741363" cy="434975"/>
                </a:xfrm>
                <a:custGeom>
                  <a:avLst/>
                  <a:gdLst>
                    <a:gd name="T0" fmla="*/ 0 w 351"/>
                    <a:gd name="T1" fmla="*/ 121 h 206"/>
                    <a:gd name="T2" fmla="*/ 8 w 351"/>
                    <a:gd name="T3" fmla="*/ 206 h 206"/>
                    <a:gd name="T4" fmla="*/ 351 w 351"/>
                    <a:gd name="T5" fmla="*/ 66 h 206"/>
                    <a:gd name="T6" fmla="*/ 298 w 351"/>
                    <a:gd name="T7" fmla="*/ 0 h 206"/>
                    <a:gd name="T8" fmla="*/ 0 w 351"/>
                    <a:gd name="T9" fmla="*/ 12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206">
                      <a:moveTo>
                        <a:pt x="0" y="121"/>
                      </a:moveTo>
                      <a:cubicBezTo>
                        <a:pt x="8" y="206"/>
                        <a:pt x="8" y="206"/>
                        <a:pt x="8" y="206"/>
                      </a:cubicBezTo>
                      <a:cubicBezTo>
                        <a:pt x="8" y="206"/>
                        <a:pt x="223" y="197"/>
                        <a:pt x="351" y="66"/>
                      </a:cubicBezTo>
                      <a:cubicBezTo>
                        <a:pt x="298" y="0"/>
                        <a:pt x="298" y="0"/>
                        <a:pt x="298" y="0"/>
                      </a:cubicBezTo>
                      <a:cubicBezTo>
                        <a:pt x="215" y="68"/>
                        <a:pt x="113" y="111"/>
                        <a:pt x="0" y="1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80" name="Freeform: Shape 22">
                  <a:extLst>
                    <a:ext uri="{FF2B5EF4-FFF2-40B4-BE49-F238E27FC236}">
                      <a16:creationId xmlns:a16="http://schemas.microsoft.com/office/drawing/2014/main" id="{98DCF5E1-CC3B-454A-97E5-2547D4008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0238" y="3597276"/>
                  <a:ext cx="450850" cy="742950"/>
                </a:xfrm>
                <a:custGeom>
                  <a:avLst/>
                  <a:gdLst>
                    <a:gd name="T0" fmla="*/ 124 w 213"/>
                    <a:gd name="T1" fmla="*/ 0 h 351"/>
                    <a:gd name="T2" fmla="*/ 0 w 213"/>
                    <a:gd name="T3" fmla="*/ 294 h 351"/>
                    <a:gd name="T4" fmla="*/ 69 w 213"/>
                    <a:gd name="T5" fmla="*/ 351 h 351"/>
                    <a:gd name="T6" fmla="*/ 213 w 213"/>
                    <a:gd name="T7" fmla="*/ 9 h 351"/>
                    <a:gd name="T8" fmla="*/ 124 w 213"/>
                    <a:gd name="T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351">
                      <a:moveTo>
                        <a:pt x="124" y="0"/>
                      </a:moveTo>
                      <a:cubicBezTo>
                        <a:pt x="113" y="111"/>
                        <a:pt x="68" y="212"/>
                        <a:pt x="0" y="294"/>
                      </a:cubicBezTo>
                      <a:cubicBezTo>
                        <a:pt x="69" y="351"/>
                        <a:pt x="69" y="351"/>
                        <a:pt x="69" y="351"/>
                      </a:cubicBezTo>
                      <a:cubicBezTo>
                        <a:pt x="69" y="351"/>
                        <a:pt x="209" y="205"/>
                        <a:pt x="213" y="9"/>
                      </a:cubicBezTo>
                      <a:lnTo>
                        <a:pt x="1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81" name="Freeform: Shape 23">
                  <a:extLst>
                    <a:ext uri="{FF2B5EF4-FFF2-40B4-BE49-F238E27FC236}">
                      <a16:creationId xmlns:a16="http://schemas.microsoft.com/office/drawing/2014/main" id="{2BFB1FE5-F6AA-45A0-B203-134C0EBC6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1350" y="2632076"/>
                  <a:ext cx="439738" cy="744538"/>
                </a:xfrm>
                <a:custGeom>
                  <a:avLst/>
                  <a:gdLst>
                    <a:gd name="T0" fmla="*/ 120 w 208"/>
                    <a:gd name="T1" fmla="*/ 352 h 352"/>
                    <a:gd name="T2" fmla="*/ 208 w 208"/>
                    <a:gd name="T3" fmla="*/ 344 h 352"/>
                    <a:gd name="T4" fmla="*/ 67 w 208"/>
                    <a:gd name="T5" fmla="*/ 0 h 352"/>
                    <a:gd name="T6" fmla="*/ 0 w 208"/>
                    <a:gd name="T7" fmla="*/ 56 h 352"/>
                    <a:gd name="T8" fmla="*/ 120 w 208"/>
                    <a:gd name="T9" fmla="*/ 35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352">
                      <a:moveTo>
                        <a:pt x="120" y="352"/>
                      </a:moveTo>
                      <a:cubicBezTo>
                        <a:pt x="208" y="344"/>
                        <a:pt x="208" y="344"/>
                        <a:pt x="208" y="344"/>
                      </a:cubicBezTo>
                      <a:cubicBezTo>
                        <a:pt x="208" y="344"/>
                        <a:pt x="207" y="153"/>
                        <a:pt x="67" y="0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67" y="138"/>
                        <a:pt x="110" y="240"/>
                        <a:pt x="120" y="3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82" name="Freeform: Shape 24">
                  <a:extLst>
                    <a:ext uri="{FF2B5EF4-FFF2-40B4-BE49-F238E27FC236}">
                      <a16:creationId xmlns:a16="http://schemas.microsoft.com/office/drawing/2014/main" id="{59496388-80F3-45C5-A58E-466331759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1888" y="2147889"/>
                  <a:ext cx="741363" cy="444500"/>
                </a:xfrm>
                <a:custGeom>
                  <a:avLst/>
                  <a:gdLst>
                    <a:gd name="T0" fmla="*/ 296 w 351"/>
                    <a:gd name="T1" fmla="*/ 210 h 210"/>
                    <a:gd name="T2" fmla="*/ 351 w 351"/>
                    <a:gd name="T3" fmla="*/ 144 h 210"/>
                    <a:gd name="T4" fmla="*/ 9 w 351"/>
                    <a:gd name="T5" fmla="*/ 0 h 210"/>
                    <a:gd name="T6" fmla="*/ 0 w 351"/>
                    <a:gd name="T7" fmla="*/ 86 h 210"/>
                    <a:gd name="T8" fmla="*/ 296 w 351"/>
                    <a:gd name="T9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210">
                      <a:moveTo>
                        <a:pt x="296" y="210"/>
                      </a:moveTo>
                      <a:cubicBezTo>
                        <a:pt x="351" y="144"/>
                        <a:pt x="351" y="144"/>
                        <a:pt x="351" y="144"/>
                      </a:cubicBezTo>
                      <a:cubicBezTo>
                        <a:pt x="351" y="144"/>
                        <a:pt x="238" y="19"/>
                        <a:pt x="9" y="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112" y="97"/>
                        <a:pt x="214" y="142"/>
                        <a:pt x="296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83" name="Freeform: Shape 25">
                  <a:extLst>
                    <a:ext uri="{FF2B5EF4-FFF2-40B4-BE49-F238E27FC236}">
                      <a16:creationId xmlns:a16="http://schemas.microsoft.com/office/drawing/2014/main" id="{BAC16481-02B7-47C4-B6EE-7FFC3C1FE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9863" y="2147889"/>
                  <a:ext cx="741363" cy="438150"/>
                </a:xfrm>
                <a:custGeom>
                  <a:avLst/>
                  <a:gdLst>
                    <a:gd name="T0" fmla="*/ 351 w 351"/>
                    <a:gd name="T1" fmla="*/ 85 h 207"/>
                    <a:gd name="T2" fmla="*/ 343 w 351"/>
                    <a:gd name="T3" fmla="*/ 0 h 207"/>
                    <a:gd name="T4" fmla="*/ 0 w 351"/>
                    <a:gd name="T5" fmla="*/ 141 h 207"/>
                    <a:gd name="T6" fmla="*/ 54 w 351"/>
                    <a:gd name="T7" fmla="*/ 207 h 207"/>
                    <a:gd name="T8" fmla="*/ 351 w 351"/>
                    <a:gd name="T9" fmla="*/ 85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207">
                      <a:moveTo>
                        <a:pt x="351" y="85"/>
                      </a:moveTo>
                      <a:cubicBezTo>
                        <a:pt x="343" y="0"/>
                        <a:pt x="343" y="0"/>
                        <a:pt x="343" y="0"/>
                      </a:cubicBezTo>
                      <a:cubicBezTo>
                        <a:pt x="343" y="0"/>
                        <a:pt x="153" y="0"/>
                        <a:pt x="0" y="141"/>
                      </a:cubicBezTo>
                      <a:cubicBezTo>
                        <a:pt x="54" y="207"/>
                        <a:pt x="54" y="207"/>
                        <a:pt x="54" y="207"/>
                      </a:cubicBezTo>
                      <a:cubicBezTo>
                        <a:pt x="136" y="139"/>
                        <a:pt x="239" y="95"/>
                        <a:pt x="351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endParaRPr>
                </a:p>
              </p:txBody>
            </p:sp>
            <p:grpSp>
              <p:nvGrpSpPr>
                <p:cNvPr id="84" name="Group 26">
                  <a:extLst>
                    <a:ext uri="{FF2B5EF4-FFF2-40B4-BE49-F238E27FC236}">
                      <a16:creationId xmlns:a16="http://schemas.microsoft.com/office/drawing/2014/main" id="{A1F0679F-1C8F-4C94-BC77-A8F047C623E2}"/>
                    </a:ext>
                  </a:extLst>
                </p:cNvPr>
                <p:cNvGrpSpPr/>
                <p:nvPr/>
              </p:nvGrpSpPr>
              <p:grpSpPr>
                <a:xfrm>
                  <a:off x="5670419" y="3034929"/>
                  <a:ext cx="903360" cy="930324"/>
                  <a:chOff x="3681413" y="3632200"/>
                  <a:chExt cx="638175" cy="657225"/>
                </a:xfrm>
                <a:grpFill/>
              </p:grpSpPr>
              <p:sp>
                <p:nvSpPr>
                  <p:cNvPr id="85" name="Freeform: Shape 27">
                    <a:extLst>
                      <a:ext uri="{FF2B5EF4-FFF2-40B4-BE49-F238E27FC236}">
                        <a16:creationId xmlns:a16="http://schemas.microsoft.com/office/drawing/2014/main" id="{939D5007-5B29-4AD0-97C1-305292034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6688" y="3681413"/>
                    <a:ext cx="342900" cy="533400"/>
                  </a:xfrm>
                  <a:custGeom>
                    <a:avLst/>
                    <a:gdLst/>
                    <a:ahLst/>
                    <a:cxnLst>
                      <a:cxn ang="0">
                        <a:pos x="135" y="53"/>
                      </a:cxn>
                      <a:cxn ang="0">
                        <a:pos x="134" y="52"/>
                      </a:cxn>
                      <a:cxn ang="0">
                        <a:pos x="121" y="47"/>
                      </a:cxn>
                      <a:cxn ang="0">
                        <a:pos x="112" y="56"/>
                      </a:cxn>
                      <a:cxn ang="0">
                        <a:pos x="103" y="46"/>
                      </a:cxn>
                      <a:cxn ang="0">
                        <a:pos x="103" y="46"/>
                      </a:cxn>
                      <a:cxn ang="0">
                        <a:pos x="91" y="52"/>
                      </a:cxn>
                      <a:cxn ang="0">
                        <a:pos x="88" y="53"/>
                      </a:cxn>
                      <a:cxn ang="0">
                        <a:pos x="71" y="55"/>
                      </a:cxn>
                      <a:cxn ang="0">
                        <a:pos x="29" y="9"/>
                      </a:cxn>
                      <a:cxn ang="0">
                        <a:pos x="22" y="2"/>
                      </a:cxn>
                      <a:cxn ang="0">
                        <a:pos x="18" y="1"/>
                      </a:cxn>
                      <a:cxn ang="0">
                        <a:pos x="10" y="2"/>
                      </a:cxn>
                      <a:cxn ang="0">
                        <a:pos x="3" y="21"/>
                      </a:cxn>
                      <a:cxn ang="0">
                        <a:pos x="12" y="36"/>
                      </a:cxn>
                      <a:cxn ang="0">
                        <a:pos x="16" y="41"/>
                      </a:cxn>
                      <a:cxn ang="0">
                        <a:pos x="63" y="82"/>
                      </a:cxn>
                      <a:cxn ang="0">
                        <a:pos x="75" y="84"/>
                      </a:cxn>
                      <a:cxn ang="0">
                        <a:pos x="75" y="158"/>
                      </a:cxn>
                      <a:cxn ang="0">
                        <a:pos x="77" y="168"/>
                      </a:cxn>
                      <a:cxn ang="0">
                        <a:pos x="77" y="170"/>
                      </a:cxn>
                      <a:cxn ang="0">
                        <a:pos x="77" y="305"/>
                      </a:cxn>
                      <a:cxn ang="0">
                        <a:pos x="93" y="321"/>
                      </a:cxn>
                      <a:cxn ang="0">
                        <a:pos x="110" y="305"/>
                      </a:cxn>
                      <a:cxn ang="0">
                        <a:pos x="110" y="190"/>
                      </a:cxn>
                      <a:cxn ang="0">
                        <a:pos x="112" y="190"/>
                      </a:cxn>
                      <a:cxn ang="0">
                        <a:pos x="112" y="190"/>
                      </a:cxn>
                      <a:cxn ang="0">
                        <a:pos x="112" y="305"/>
                      </a:cxn>
                      <a:cxn ang="0">
                        <a:pos x="129" y="321"/>
                      </a:cxn>
                      <a:cxn ang="0">
                        <a:pos x="129" y="321"/>
                      </a:cxn>
                      <a:cxn ang="0">
                        <a:pos x="146" y="305"/>
                      </a:cxn>
                      <a:cxn ang="0">
                        <a:pos x="146" y="173"/>
                      </a:cxn>
                      <a:cxn ang="0">
                        <a:pos x="149" y="175"/>
                      </a:cxn>
                      <a:cxn ang="0">
                        <a:pos x="155" y="177"/>
                      </a:cxn>
                      <a:cxn ang="0">
                        <a:pos x="168" y="170"/>
                      </a:cxn>
                      <a:cxn ang="0">
                        <a:pos x="135" y="53"/>
                      </a:cxn>
                      <a:cxn ang="0">
                        <a:pos x="112" y="127"/>
                      </a:cxn>
                      <a:cxn ang="0">
                        <a:pos x="112" y="127"/>
                      </a:cxn>
                      <a:cxn ang="0">
                        <a:pos x="103" y="115"/>
                      </a:cxn>
                      <a:cxn ang="0">
                        <a:pos x="112" y="57"/>
                      </a:cxn>
                      <a:cxn ang="0">
                        <a:pos x="112" y="57"/>
                      </a:cxn>
                      <a:cxn ang="0">
                        <a:pos x="121" y="115"/>
                      </a:cxn>
                      <a:cxn ang="0">
                        <a:pos x="112" y="127"/>
                      </a:cxn>
                      <a:cxn ang="0">
                        <a:pos x="149" y="143"/>
                      </a:cxn>
                      <a:cxn ang="0">
                        <a:pos x="149" y="103"/>
                      </a:cxn>
                      <a:cxn ang="0">
                        <a:pos x="149" y="143"/>
                      </a:cxn>
                      <a:cxn ang="0">
                        <a:pos x="149" y="143"/>
                      </a:cxn>
                      <a:cxn ang="0">
                        <a:pos x="149" y="143"/>
                      </a:cxn>
                    </a:cxnLst>
                    <a:rect l="0" t="0" r="r" b="b"/>
                    <a:pathLst>
                      <a:path w="207" h="321">
                        <a:moveTo>
                          <a:pt x="135" y="53"/>
                        </a:moveTo>
                        <a:cubicBezTo>
                          <a:pt x="135" y="53"/>
                          <a:pt x="134" y="52"/>
                          <a:pt x="134" y="52"/>
                        </a:cubicBezTo>
                        <a:cubicBezTo>
                          <a:pt x="130" y="50"/>
                          <a:pt x="126" y="48"/>
                          <a:pt x="121" y="47"/>
                        </a:cubicBezTo>
                        <a:cubicBezTo>
                          <a:pt x="112" y="56"/>
                          <a:pt x="112" y="56"/>
                          <a:pt x="112" y="56"/>
                        </a:cubicBezTo>
                        <a:cubicBezTo>
                          <a:pt x="103" y="46"/>
                          <a:pt x="103" y="46"/>
                          <a:pt x="103" y="46"/>
                        </a:cubicBezTo>
                        <a:cubicBezTo>
                          <a:pt x="103" y="46"/>
                          <a:pt x="103" y="46"/>
                          <a:pt x="103" y="46"/>
                        </a:cubicBezTo>
                        <a:cubicBezTo>
                          <a:pt x="99" y="48"/>
                          <a:pt x="95" y="49"/>
                          <a:pt x="91" y="52"/>
                        </a:cubicBezTo>
                        <a:cubicBezTo>
                          <a:pt x="90" y="52"/>
                          <a:pt x="89" y="52"/>
                          <a:pt x="88" y="53"/>
                        </a:cubicBezTo>
                        <a:cubicBezTo>
                          <a:pt x="82" y="56"/>
                          <a:pt x="77" y="57"/>
                          <a:pt x="71" y="55"/>
                        </a:cubicBezTo>
                        <a:cubicBezTo>
                          <a:pt x="52" y="49"/>
                          <a:pt x="34" y="19"/>
                          <a:pt x="29" y="9"/>
                        </a:cubicBezTo>
                        <a:cubicBezTo>
                          <a:pt x="27" y="6"/>
                          <a:pt x="25" y="4"/>
                          <a:pt x="22" y="2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6" y="0"/>
                          <a:pt x="13" y="1"/>
                          <a:pt x="10" y="2"/>
                        </a:cubicBezTo>
                        <a:cubicBezTo>
                          <a:pt x="3" y="5"/>
                          <a:pt x="0" y="14"/>
                          <a:pt x="3" y="21"/>
                        </a:cubicBezTo>
                        <a:cubicBezTo>
                          <a:pt x="4" y="23"/>
                          <a:pt x="7" y="29"/>
                          <a:pt x="12" y="36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26" y="56"/>
                          <a:pt x="42" y="75"/>
                          <a:pt x="63" y="82"/>
                        </a:cubicBezTo>
                        <a:cubicBezTo>
                          <a:pt x="67" y="83"/>
                          <a:pt x="71" y="84"/>
                          <a:pt x="75" y="84"/>
                        </a:cubicBezTo>
                        <a:cubicBezTo>
                          <a:pt x="75" y="158"/>
                          <a:pt x="75" y="158"/>
                          <a:pt x="75" y="158"/>
                        </a:cubicBezTo>
                        <a:cubicBezTo>
                          <a:pt x="75" y="162"/>
                          <a:pt x="76" y="165"/>
                          <a:pt x="77" y="168"/>
                        </a:cubicBezTo>
                        <a:cubicBezTo>
                          <a:pt x="77" y="169"/>
                          <a:pt x="77" y="170"/>
                          <a:pt x="77" y="170"/>
                        </a:cubicBezTo>
                        <a:cubicBezTo>
                          <a:pt x="77" y="305"/>
                          <a:pt x="77" y="305"/>
                          <a:pt x="77" y="305"/>
                        </a:cubicBezTo>
                        <a:cubicBezTo>
                          <a:pt x="77" y="314"/>
                          <a:pt x="84" y="321"/>
                          <a:pt x="93" y="321"/>
                        </a:cubicBezTo>
                        <a:cubicBezTo>
                          <a:pt x="103" y="321"/>
                          <a:pt x="110" y="314"/>
                          <a:pt x="110" y="305"/>
                        </a:cubicBezTo>
                        <a:cubicBezTo>
                          <a:pt x="110" y="190"/>
                          <a:pt x="110" y="190"/>
                          <a:pt x="110" y="190"/>
                        </a:cubicBezTo>
                        <a:cubicBezTo>
                          <a:pt x="111" y="190"/>
                          <a:pt x="111" y="190"/>
                          <a:pt x="112" y="190"/>
                        </a:cubicBezTo>
                        <a:cubicBezTo>
                          <a:pt x="112" y="190"/>
                          <a:pt x="112" y="190"/>
                          <a:pt x="112" y="190"/>
                        </a:cubicBezTo>
                        <a:cubicBezTo>
                          <a:pt x="112" y="305"/>
                          <a:pt x="112" y="305"/>
                          <a:pt x="112" y="305"/>
                        </a:cubicBezTo>
                        <a:cubicBezTo>
                          <a:pt x="112" y="314"/>
                          <a:pt x="120" y="321"/>
                          <a:pt x="129" y="321"/>
                        </a:cubicBezTo>
                        <a:cubicBezTo>
                          <a:pt x="129" y="321"/>
                          <a:pt x="129" y="321"/>
                          <a:pt x="129" y="321"/>
                        </a:cubicBezTo>
                        <a:cubicBezTo>
                          <a:pt x="138" y="321"/>
                          <a:pt x="146" y="314"/>
                          <a:pt x="146" y="305"/>
                        </a:cubicBezTo>
                        <a:cubicBezTo>
                          <a:pt x="146" y="173"/>
                          <a:pt x="146" y="173"/>
                          <a:pt x="146" y="173"/>
                        </a:cubicBezTo>
                        <a:cubicBezTo>
                          <a:pt x="146" y="174"/>
                          <a:pt x="147" y="175"/>
                          <a:pt x="149" y="175"/>
                        </a:cubicBezTo>
                        <a:cubicBezTo>
                          <a:pt x="151" y="176"/>
                          <a:pt x="153" y="177"/>
                          <a:pt x="155" y="177"/>
                        </a:cubicBezTo>
                        <a:cubicBezTo>
                          <a:pt x="160" y="177"/>
                          <a:pt x="165" y="174"/>
                          <a:pt x="168" y="170"/>
                        </a:cubicBezTo>
                        <a:cubicBezTo>
                          <a:pt x="207" y="97"/>
                          <a:pt x="153" y="64"/>
                          <a:pt x="135" y="53"/>
                        </a:cubicBezTo>
                        <a:close/>
                        <a:moveTo>
                          <a:pt x="112" y="127"/>
                        </a:moveTo>
                        <a:cubicBezTo>
                          <a:pt x="112" y="127"/>
                          <a:pt x="112" y="127"/>
                          <a:pt x="112" y="127"/>
                        </a:cubicBezTo>
                        <a:cubicBezTo>
                          <a:pt x="103" y="115"/>
                          <a:pt x="103" y="115"/>
                          <a:pt x="103" y="115"/>
                        </a:cubicBezTo>
                        <a:cubicBezTo>
                          <a:pt x="112" y="57"/>
                          <a:pt x="112" y="57"/>
                          <a:pt x="112" y="57"/>
                        </a:cubicBezTo>
                        <a:cubicBezTo>
                          <a:pt x="112" y="57"/>
                          <a:pt x="112" y="57"/>
                          <a:pt x="112" y="57"/>
                        </a:cubicBezTo>
                        <a:cubicBezTo>
                          <a:pt x="121" y="115"/>
                          <a:pt x="121" y="115"/>
                          <a:pt x="121" y="115"/>
                        </a:cubicBezTo>
                        <a:lnTo>
                          <a:pt x="112" y="127"/>
                        </a:lnTo>
                        <a:close/>
                        <a:moveTo>
                          <a:pt x="149" y="143"/>
                        </a:moveTo>
                        <a:cubicBezTo>
                          <a:pt x="149" y="103"/>
                          <a:pt x="149" y="103"/>
                          <a:pt x="149" y="103"/>
                        </a:cubicBezTo>
                        <a:cubicBezTo>
                          <a:pt x="154" y="113"/>
                          <a:pt x="156" y="126"/>
                          <a:pt x="149" y="143"/>
                        </a:cubicBezTo>
                        <a:close/>
                        <a:moveTo>
                          <a:pt x="149" y="143"/>
                        </a:moveTo>
                        <a:cubicBezTo>
                          <a:pt x="149" y="143"/>
                          <a:pt x="149" y="143"/>
                          <a:pt x="149" y="143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86" name="Freeform: Shape 28">
                    <a:extLst>
                      <a:ext uri="{FF2B5EF4-FFF2-40B4-BE49-F238E27FC236}">
                        <a16:creationId xmlns:a16="http://schemas.microsoft.com/office/drawing/2014/main" id="{CFCCC9B1-95E7-47F9-B0D7-57420DAFE1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2100" y="3633788"/>
                    <a:ext cx="119063" cy="120650"/>
                  </a:xfrm>
                  <a:custGeom>
                    <a:avLst/>
                    <a:gdLst/>
                    <a:ahLst/>
                    <a:cxnLst>
                      <a:cxn ang="0">
                        <a:pos x="72" y="36"/>
                      </a:cxn>
                      <a:cxn ang="0">
                        <a:pos x="36" y="72"/>
                      </a:cxn>
                      <a:cxn ang="0">
                        <a:pos x="0" y="36"/>
                      </a:cxn>
                      <a:cxn ang="0">
                        <a:pos x="36" y="0"/>
                      </a:cxn>
                      <a:cxn ang="0">
                        <a:pos x="72" y="36"/>
                      </a:cxn>
                      <a:cxn ang="0">
                        <a:pos x="72" y="36"/>
                      </a:cxn>
                      <a:cxn ang="0">
                        <a:pos x="72" y="36"/>
                      </a:cxn>
                    </a:cxnLst>
                    <a:rect l="0" t="0" r="r" b="b"/>
                    <a:pathLst>
                      <a:path w="72" h="72">
                        <a:moveTo>
                          <a:pt x="72" y="36"/>
                        </a:move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6"/>
                        </a:cubicBezTo>
                        <a:close/>
                        <a:moveTo>
                          <a:pt x="72" y="36"/>
                        </a:moveTo>
                        <a:cubicBezTo>
                          <a:pt x="72" y="36"/>
                          <a:pt x="72" y="36"/>
                          <a:pt x="72" y="36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87" name="Freeform: Shape 29">
                    <a:extLst>
                      <a:ext uri="{FF2B5EF4-FFF2-40B4-BE49-F238E27FC236}">
                        <a16:creationId xmlns:a16="http://schemas.microsoft.com/office/drawing/2014/main" id="{B9EADBA8-6C12-494B-B31B-AA0DD77978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632200"/>
                    <a:ext cx="361950" cy="338137"/>
                  </a:xfrm>
                  <a:custGeom>
                    <a:avLst/>
                    <a:gdLst/>
                    <a:ahLst/>
                    <a:cxnLst>
                      <a:cxn ang="0">
                        <a:pos x="197" y="203"/>
                      </a:cxn>
                      <a:cxn ang="0">
                        <a:pos x="20" y="203"/>
                      </a:cxn>
                      <a:cxn ang="0">
                        <a:pos x="0" y="182"/>
                      </a:cxn>
                      <a:cxn ang="0">
                        <a:pos x="0" y="20"/>
                      </a:cxn>
                      <a:cxn ang="0">
                        <a:pos x="20" y="0"/>
                      </a:cxn>
                      <a:cxn ang="0">
                        <a:pos x="197" y="0"/>
                      </a:cxn>
                      <a:cxn ang="0">
                        <a:pos x="218" y="20"/>
                      </a:cxn>
                      <a:cxn ang="0">
                        <a:pos x="218" y="182"/>
                      </a:cxn>
                      <a:cxn ang="0">
                        <a:pos x="197" y="203"/>
                      </a:cxn>
                      <a:cxn ang="0">
                        <a:pos x="20" y="13"/>
                      </a:cxn>
                      <a:cxn ang="0">
                        <a:pos x="13" y="20"/>
                      </a:cxn>
                      <a:cxn ang="0">
                        <a:pos x="13" y="182"/>
                      </a:cxn>
                      <a:cxn ang="0">
                        <a:pos x="20" y="189"/>
                      </a:cxn>
                      <a:cxn ang="0">
                        <a:pos x="197" y="189"/>
                      </a:cxn>
                      <a:cxn ang="0">
                        <a:pos x="204" y="182"/>
                      </a:cxn>
                      <a:cxn ang="0">
                        <a:pos x="204" y="20"/>
                      </a:cxn>
                      <a:cxn ang="0">
                        <a:pos x="197" y="13"/>
                      </a:cxn>
                      <a:cxn ang="0">
                        <a:pos x="20" y="13"/>
                      </a:cxn>
                      <a:cxn ang="0">
                        <a:pos x="20" y="13"/>
                      </a:cxn>
                      <a:cxn ang="0">
                        <a:pos x="20" y="13"/>
                      </a:cxn>
                    </a:cxnLst>
                    <a:rect l="0" t="0" r="r" b="b"/>
                    <a:pathLst>
                      <a:path w="218" h="203">
                        <a:moveTo>
                          <a:pt x="197" y="203"/>
                        </a:moveTo>
                        <a:cubicBezTo>
                          <a:pt x="20" y="203"/>
                          <a:pt x="20" y="203"/>
                          <a:pt x="20" y="203"/>
                        </a:cubicBezTo>
                        <a:cubicBezTo>
                          <a:pt x="9" y="203"/>
                          <a:pt x="0" y="194"/>
                          <a:pt x="0" y="182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9"/>
                          <a:pt x="9" y="0"/>
                          <a:pt x="20" y="0"/>
                        </a:cubicBezTo>
                        <a:cubicBezTo>
                          <a:pt x="197" y="0"/>
                          <a:pt x="197" y="0"/>
                          <a:pt x="197" y="0"/>
                        </a:cubicBezTo>
                        <a:cubicBezTo>
                          <a:pt x="208" y="0"/>
                          <a:pt x="218" y="9"/>
                          <a:pt x="218" y="20"/>
                        </a:cubicBezTo>
                        <a:cubicBezTo>
                          <a:pt x="218" y="182"/>
                          <a:pt x="218" y="182"/>
                          <a:pt x="218" y="182"/>
                        </a:cubicBezTo>
                        <a:cubicBezTo>
                          <a:pt x="218" y="194"/>
                          <a:pt x="208" y="203"/>
                          <a:pt x="197" y="203"/>
                        </a:cubicBezTo>
                        <a:close/>
                        <a:moveTo>
                          <a:pt x="20" y="13"/>
                        </a:moveTo>
                        <a:cubicBezTo>
                          <a:pt x="16" y="13"/>
                          <a:pt x="13" y="16"/>
                          <a:pt x="13" y="20"/>
                        </a:cubicBezTo>
                        <a:cubicBezTo>
                          <a:pt x="13" y="182"/>
                          <a:pt x="13" y="182"/>
                          <a:pt x="13" y="182"/>
                        </a:cubicBezTo>
                        <a:cubicBezTo>
                          <a:pt x="13" y="186"/>
                          <a:pt x="16" y="189"/>
                          <a:pt x="20" y="189"/>
                        </a:cubicBezTo>
                        <a:cubicBezTo>
                          <a:pt x="197" y="189"/>
                          <a:pt x="197" y="189"/>
                          <a:pt x="197" y="189"/>
                        </a:cubicBezTo>
                        <a:cubicBezTo>
                          <a:pt x="201" y="189"/>
                          <a:pt x="204" y="186"/>
                          <a:pt x="204" y="182"/>
                        </a:cubicBezTo>
                        <a:cubicBezTo>
                          <a:pt x="204" y="20"/>
                          <a:pt x="204" y="20"/>
                          <a:pt x="204" y="20"/>
                        </a:cubicBezTo>
                        <a:cubicBezTo>
                          <a:pt x="204" y="16"/>
                          <a:pt x="201" y="13"/>
                          <a:pt x="197" y="13"/>
                        </a:cubicBezTo>
                        <a:lnTo>
                          <a:pt x="20" y="13"/>
                        </a:lnTo>
                        <a:close/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88" name="Freeform: Shape 30">
                    <a:extLst>
                      <a:ext uri="{FF2B5EF4-FFF2-40B4-BE49-F238E27FC236}">
                        <a16:creationId xmlns:a16="http://schemas.microsoft.com/office/drawing/2014/main" id="{ECFB4AE5-5BD7-4B68-8E21-3F3A309D5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3325" y="4003675"/>
                    <a:ext cx="96838" cy="93662"/>
                  </a:xfrm>
                  <a:custGeom>
                    <a:avLst/>
                    <a:gdLst/>
                    <a:ahLst/>
                    <a:cxnLst>
                      <a:cxn ang="0">
                        <a:pos x="58" y="29"/>
                      </a:cxn>
                      <a:cxn ang="0">
                        <a:pos x="29" y="57"/>
                      </a:cxn>
                      <a:cxn ang="0">
                        <a:pos x="0" y="29"/>
                      </a:cxn>
                      <a:cxn ang="0">
                        <a:pos x="29" y="0"/>
                      </a:cxn>
                      <a:cxn ang="0">
                        <a:pos x="58" y="29"/>
                      </a:cxn>
                      <a:cxn ang="0">
                        <a:pos x="58" y="29"/>
                      </a:cxn>
                      <a:cxn ang="0">
                        <a:pos x="58" y="29"/>
                      </a:cxn>
                    </a:cxnLst>
                    <a:rect l="0" t="0" r="r" b="b"/>
                    <a:pathLst>
                      <a:path w="58" h="57">
                        <a:moveTo>
                          <a:pt x="58" y="29"/>
                        </a:moveTo>
                        <a:cubicBezTo>
                          <a:pt x="58" y="45"/>
                          <a:pt x="45" y="57"/>
                          <a:pt x="29" y="57"/>
                        </a:cubicBezTo>
                        <a:cubicBezTo>
                          <a:pt x="13" y="57"/>
                          <a:pt x="0" y="45"/>
                          <a:pt x="0" y="29"/>
                        </a:cubicBezTo>
                        <a:cubicBezTo>
                          <a:pt x="0" y="13"/>
                          <a:pt x="13" y="0"/>
                          <a:pt x="29" y="0"/>
                        </a:cubicBezTo>
                        <a:cubicBezTo>
                          <a:pt x="45" y="0"/>
                          <a:pt x="58" y="13"/>
                          <a:pt x="58" y="29"/>
                        </a:cubicBezTo>
                        <a:close/>
                        <a:moveTo>
                          <a:pt x="58" y="29"/>
                        </a:moveTo>
                        <a:cubicBezTo>
                          <a:pt x="58" y="29"/>
                          <a:pt x="58" y="29"/>
                          <a:pt x="58" y="2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89" name="Freeform: Shape 31">
                    <a:extLst>
                      <a:ext uri="{FF2B5EF4-FFF2-40B4-BE49-F238E27FC236}">
                        <a16:creationId xmlns:a16="http://schemas.microsoft.com/office/drawing/2014/main" id="{9E76E4A3-5ACC-496F-A481-5F2A0014C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5700" y="4100513"/>
                    <a:ext cx="192088" cy="106362"/>
                  </a:xfrm>
                  <a:custGeom>
                    <a:avLst/>
                    <a:gdLst/>
                    <a:ahLst/>
                    <a:cxnLst>
                      <a:cxn ang="0">
                        <a:pos x="25" y="64"/>
                      </a:cxn>
                      <a:cxn ang="0">
                        <a:pos x="29" y="44"/>
                      </a:cxn>
                      <a:cxn ang="0">
                        <a:pos x="29" y="64"/>
                      </a:cxn>
                      <a:cxn ang="0">
                        <a:pos x="58" y="64"/>
                      </a:cxn>
                      <a:cxn ang="0">
                        <a:pos x="51" y="54"/>
                      </a:cxn>
                      <a:cxn ang="0">
                        <a:pos x="58" y="8"/>
                      </a:cxn>
                      <a:cxn ang="0">
                        <a:pos x="58" y="8"/>
                      </a:cxn>
                      <a:cxn ang="0">
                        <a:pos x="65" y="54"/>
                      </a:cxn>
                      <a:cxn ang="0">
                        <a:pos x="58" y="64"/>
                      </a:cxn>
                      <a:cxn ang="0">
                        <a:pos x="87" y="64"/>
                      </a:cxn>
                      <a:cxn ang="0">
                        <a:pos x="87" y="44"/>
                      </a:cxn>
                      <a:cxn ang="0">
                        <a:pos x="91" y="64"/>
                      </a:cxn>
                      <a:cxn ang="0">
                        <a:pos x="114" y="64"/>
                      </a:cxn>
                      <a:cxn ang="0">
                        <a:pos x="77" y="5"/>
                      </a:cxn>
                      <a:cxn ang="0">
                        <a:pos x="76" y="5"/>
                      </a:cxn>
                      <a:cxn ang="0">
                        <a:pos x="65" y="0"/>
                      </a:cxn>
                      <a:cxn ang="0">
                        <a:pos x="58" y="7"/>
                      </a:cxn>
                      <a:cxn ang="0">
                        <a:pos x="51" y="0"/>
                      </a:cxn>
                      <a:cxn ang="0">
                        <a:pos x="51" y="0"/>
                      </a:cxn>
                      <a:cxn ang="0">
                        <a:pos x="40" y="5"/>
                      </a:cxn>
                      <a:cxn ang="0">
                        <a:pos x="39" y="5"/>
                      </a:cxn>
                      <a:cxn ang="0">
                        <a:pos x="2" y="64"/>
                      </a:cxn>
                      <a:cxn ang="0">
                        <a:pos x="25" y="64"/>
                      </a:cxn>
                      <a:cxn ang="0">
                        <a:pos x="25" y="64"/>
                      </a:cxn>
                      <a:cxn ang="0">
                        <a:pos x="25" y="64"/>
                      </a:cxn>
                    </a:cxnLst>
                    <a:rect l="0" t="0" r="r" b="b"/>
                    <a:pathLst>
                      <a:path w="116" h="64">
                        <a:moveTo>
                          <a:pt x="25" y="64"/>
                        </a:moveTo>
                        <a:cubicBezTo>
                          <a:pt x="24" y="56"/>
                          <a:pt x="26" y="49"/>
                          <a:pt x="29" y="44"/>
                        </a:cubicBezTo>
                        <a:cubicBezTo>
                          <a:pt x="29" y="64"/>
                          <a:pt x="29" y="64"/>
                          <a:pt x="29" y="64"/>
                        </a:cubicBezTo>
                        <a:cubicBezTo>
                          <a:pt x="58" y="64"/>
                          <a:pt x="58" y="64"/>
                          <a:pt x="58" y="64"/>
                        </a:cubicBezTo>
                        <a:cubicBezTo>
                          <a:pt x="51" y="54"/>
                          <a:pt x="51" y="54"/>
                          <a:pt x="51" y="54"/>
                        </a:cubicBezTo>
                        <a:cubicBezTo>
                          <a:pt x="58" y="8"/>
                          <a:pt x="58" y="8"/>
                          <a:pt x="58" y="8"/>
                        </a:cubicBezTo>
                        <a:cubicBezTo>
                          <a:pt x="58" y="8"/>
                          <a:pt x="58" y="8"/>
                          <a:pt x="58" y="8"/>
                        </a:cubicBezTo>
                        <a:cubicBezTo>
                          <a:pt x="65" y="54"/>
                          <a:pt x="65" y="54"/>
                          <a:pt x="65" y="54"/>
                        </a:cubicBezTo>
                        <a:cubicBezTo>
                          <a:pt x="58" y="64"/>
                          <a:pt x="58" y="64"/>
                          <a:pt x="58" y="64"/>
                        </a:cubicBezTo>
                        <a:cubicBezTo>
                          <a:pt x="87" y="64"/>
                          <a:pt x="87" y="64"/>
                          <a:pt x="87" y="64"/>
                        </a:cubicBezTo>
                        <a:cubicBezTo>
                          <a:pt x="87" y="44"/>
                          <a:pt x="87" y="44"/>
                          <a:pt x="87" y="44"/>
                        </a:cubicBezTo>
                        <a:cubicBezTo>
                          <a:pt x="90" y="49"/>
                          <a:pt x="92" y="56"/>
                          <a:pt x="91" y="64"/>
                        </a:cubicBezTo>
                        <a:cubicBezTo>
                          <a:pt x="114" y="64"/>
                          <a:pt x="114" y="64"/>
                          <a:pt x="114" y="64"/>
                        </a:cubicBezTo>
                        <a:cubicBezTo>
                          <a:pt x="116" y="29"/>
                          <a:pt x="88" y="12"/>
                          <a:pt x="77" y="5"/>
                        </a:cubicBezTo>
                        <a:cubicBezTo>
                          <a:pt x="77" y="5"/>
                          <a:pt x="76" y="5"/>
                          <a:pt x="76" y="5"/>
                        </a:cubicBezTo>
                        <a:cubicBezTo>
                          <a:pt x="72" y="2"/>
                          <a:pt x="69" y="1"/>
                          <a:pt x="65" y="0"/>
                        </a:cubicBezTo>
                        <a:cubicBezTo>
                          <a:pt x="58" y="7"/>
                          <a:pt x="58" y="7"/>
                          <a:pt x="58" y="7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47" y="1"/>
                          <a:pt x="44" y="2"/>
                          <a:pt x="40" y="5"/>
                        </a:cubicBezTo>
                        <a:cubicBezTo>
                          <a:pt x="40" y="5"/>
                          <a:pt x="39" y="5"/>
                          <a:pt x="39" y="5"/>
                        </a:cubicBezTo>
                        <a:cubicBezTo>
                          <a:pt x="28" y="12"/>
                          <a:pt x="0" y="29"/>
                          <a:pt x="2" y="64"/>
                        </a:cubicBezTo>
                        <a:lnTo>
                          <a:pt x="25" y="64"/>
                        </a:lnTo>
                        <a:close/>
                        <a:moveTo>
                          <a:pt x="25" y="64"/>
                        </a:moveTo>
                        <a:cubicBezTo>
                          <a:pt x="25" y="64"/>
                          <a:pt x="25" y="64"/>
                          <a:pt x="25" y="64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90" name="Freeform: Shape 32">
                    <a:extLst>
                      <a:ext uri="{FF2B5EF4-FFF2-40B4-BE49-F238E27FC236}">
                        <a16:creationId xmlns:a16="http://schemas.microsoft.com/office/drawing/2014/main" id="{549D0A1A-2EDA-4275-89A4-833EDFC740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9063" y="4003675"/>
                    <a:ext cx="93663" cy="93662"/>
                  </a:xfrm>
                  <a:custGeom>
                    <a:avLst/>
                    <a:gdLst/>
                    <a:ahLst/>
                    <a:cxnLst>
                      <a:cxn ang="0">
                        <a:pos x="57" y="29"/>
                      </a:cxn>
                      <a:cxn ang="0">
                        <a:pos x="28" y="57"/>
                      </a:cxn>
                      <a:cxn ang="0">
                        <a:pos x="0" y="29"/>
                      </a:cxn>
                      <a:cxn ang="0">
                        <a:pos x="28" y="0"/>
                      </a:cxn>
                      <a:cxn ang="0">
                        <a:pos x="57" y="29"/>
                      </a:cxn>
                      <a:cxn ang="0">
                        <a:pos x="57" y="29"/>
                      </a:cxn>
                      <a:cxn ang="0">
                        <a:pos x="57" y="29"/>
                      </a:cxn>
                    </a:cxnLst>
                    <a:rect l="0" t="0" r="r" b="b"/>
                    <a:pathLst>
                      <a:path w="57" h="57">
                        <a:moveTo>
                          <a:pt x="57" y="29"/>
                        </a:moveTo>
                        <a:cubicBezTo>
                          <a:pt x="57" y="45"/>
                          <a:pt x="44" y="57"/>
                          <a:pt x="28" y="57"/>
                        </a:cubicBezTo>
                        <a:cubicBezTo>
                          <a:pt x="13" y="57"/>
                          <a:pt x="0" y="45"/>
                          <a:pt x="0" y="29"/>
                        </a:cubicBezTo>
                        <a:cubicBezTo>
                          <a:pt x="0" y="13"/>
                          <a:pt x="13" y="0"/>
                          <a:pt x="28" y="0"/>
                        </a:cubicBezTo>
                        <a:cubicBezTo>
                          <a:pt x="44" y="0"/>
                          <a:pt x="57" y="13"/>
                          <a:pt x="57" y="29"/>
                        </a:cubicBezTo>
                        <a:close/>
                        <a:moveTo>
                          <a:pt x="57" y="29"/>
                        </a:moveTo>
                        <a:cubicBezTo>
                          <a:pt x="57" y="29"/>
                          <a:pt x="57" y="29"/>
                          <a:pt x="57" y="2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91" name="Freeform: Shape 33">
                    <a:extLst>
                      <a:ext uri="{FF2B5EF4-FFF2-40B4-BE49-F238E27FC236}">
                        <a16:creationId xmlns:a16="http://schemas.microsoft.com/office/drawing/2014/main" id="{3C9A0C01-4431-467E-A023-EE8A9D6A99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9850" y="4100513"/>
                    <a:ext cx="192088" cy="106362"/>
                  </a:xfrm>
                  <a:custGeom>
                    <a:avLst/>
                    <a:gdLst/>
                    <a:ahLst/>
                    <a:cxnLst>
                      <a:cxn ang="0">
                        <a:pos x="25" y="64"/>
                      </a:cxn>
                      <a:cxn ang="0">
                        <a:pos x="29" y="44"/>
                      </a:cxn>
                      <a:cxn ang="0">
                        <a:pos x="29" y="64"/>
                      </a:cxn>
                      <a:cxn ang="0">
                        <a:pos x="58" y="64"/>
                      </a:cxn>
                      <a:cxn ang="0">
                        <a:pos x="51" y="54"/>
                      </a:cxn>
                      <a:cxn ang="0">
                        <a:pos x="58" y="8"/>
                      </a:cxn>
                      <a:cxn ang="0">
                        <a:pos x="58" y="8"/>
                      </a:cxn>
                      <a:cxn ang="0">
                        <a:pos x="65" y="54"/>
                      </a:cxn>
                      <a:cxn ang="0">
                        <a:pos x="59" y="64"/>
                      </a:cxn>
                      <a:cxn ang="0">
                        <a:pos x="88" y="64"/>
                      </a:cxn>
                      <a:cxn ang="0">
                        <a:pos x="88" y="44"/>
                      </a:cxn>
                      <a:cxn ang="0">
                        <a:pos x="92" y="64"/>
                      </a:cxn>
                      <a:cxn ang="0">
                        <a:pos x="114" y="64"/>
                      </a:cxn>
                      <a:cxn ang="0">
                        <a:pos x="77" y="5"/>
                      </a:cxn>
                      <a:cxn ang="0">
                        <a:pos x="76" y="5"/>
                      </a:cxn>
                      <a:cxn ang="0">
                        <a:pos x="66" y="0"/>
                      </a:cxn>
                      <a:cxn ang="0">
                        <a:pos x="58" y="7"/>
                      </a:cxn>
                      <a:cxn ang="0">
                        <a:pos x="52" y="0"/>
                      </a:cxn>
                      <a:cxn ang="0">
                        <a:pos x="51" y="0"/>
                      </a:cxn>
                      <a:cxn ang="0">
                        <a:pos x="41" y="5"/>
                      </a:cxn>
                      <a:cxn ang="0">
                        <a:pos x="39" y="5"/>
                      </a:cxn>
                      <a:cxn ang="0">
                        <a:pos x="3" y="64"/>
                      </a:cxn>
                      <a:cxn ang="0">
                        <a:pos x="25" y="64"/>
                      </a:cxn>
                      <a:cxn ang="0">
                        <a:pos x="25" y="64"/>
                      </a:cxn>
                      <a:cxn ang="0">
                        <a:pos x="25" y="64"/>
                      </a:cxn>
                    </a:cxnLst>
                    <a:rect l="0" t="0" r="r" b="b"/>
                    <a:pathLst>
                      <a:path w="116" h="64">
                        <a:moveTo>
                          <a:pt x="25" y="64"/>
                        </a:moveTo>
                        <a:cubicBezTo>
                          <a:pt x="24" y="56"/>
                          <a:pt x="26" y="49"/>
                          <a:pt x="29" y="44"/>
                        </a:cubicBezTo>
                        <a:cubicBezTo>
                          <a:pt x="29" y="64"/>
                          <a:pt x="29" y="64"/>
                          <a:pt x="29" y="64"/>
                        </a:cubicBezTo>
                        <a:cubicBezTo>
                          <a:pt x="58" y="64"/>
                          <a:pt x="58" y="64"/>
                          <a:pt x="58" y="64"/>
                        </a:cubicBezTo>
                        <a:cubicBezTo>
                          <a:pt x="51" y="54"/>
                          <a:pt x="51" y="54"/>
                          <a:pt x="51" y="54"/>
                        </a:cubicBezTo>
                        <a:cubicBezTo>
                          <a:pt x="58" y="8"/>
                          <a:pt x="58" y="8"/>
                          <a:pt x="58" y="8"/>
                        </a:cubicBezTo>
                        <a:cubicBezTo>
                          <a:pt x="58" y="8"/>
                          <a:pt x="58" y="8"/>
                          <a:pt x="58" y="8"/>
                        </a:cubicBezTo>
                        <a:cubicBezTo>
                          <a:pt x="65" y="54"/>
                          <a:pt x="65" y="54"/>
                          <a:pt x="65" y="54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88" y="64"/>
                          <a:pt x="88" y="64"/>
                          <a:pt x="88" y="64"/>
                        </a:cubicBezTo>
                        <a:cubicBezTo>
                          <a:pt x="88" y="44"/>
                          <a:pt x="88" y="44"/>
                          <a:pt x="88" y="44"/>
                        </a:cubicBezTo>
                        <a:cubicBezTo>
                          <a:pt x="91" y="49"/>
                          <a:pt x="92" y="56"/>
                          <a:pt x="92" y="64"/>
                        </a:cubicBezTo>
                        <a:cubicBezTo>
                          <a:pt x="114" y="64"/>
                          <a:pt x="114" y="64"/>
                          <a:pt x="114" y="64"/>
                        </a:cubicBezTo>
                        <a:cubicBezTo>
                          <a:pt x="116" y="29"/>
                          <a:pt x="88" y="12"/>
                          <a:pt x="77" y="5"/>
                        </a:cubicBezTo>
                        <a:cubicBezTo>
                          <a:pt x="77" y="5"/>
                          <a:pt x="76" y="5"/>
                          <a:pt x="76" y="5"/>
                        </a:cubicBezTo>
                        <a:cubicBezTo>
                          <a:pt x="73" y="2"/>
                          <a:pt x="69" y="1"/>
                          <a:pt x="66" y="0"/>
                        </a:cubicBezTo>
                        <a:cubicBezTo>
                          <a:pt x="58" y="7"/>
                          <a:pt x="58" y="7"/>
                          <a:pt x="58" y="7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48" y="1"/>
                          <a:pt x="44" y="2"/>
                          <a:pt x="41" y="5"/>
                        </a:cubicBezTo>
                        <a:cubicBezTo>
                          <a:pt x="40" y="5"/>
                          <a:pt x="40" y="5"/>
                          <a:pt x="39" y="5"/>
                        </a:cubicBezTo>
                        <a:cubicBezTo>
                          <a:pt x="28" y="12"/>
                          <a:pt x="0" y="29"/>
                          <a:pt x="3" y="64"/>
                        </a:cubicBezTo>
                        <a:lnTo>
                          <a:pt x="25" y="64"/>
                        </a:lnTo>
                        <a:close/>
                        <a:moveTo>
                          <a:pt x="25" y="64"/>
                        </a:moveTo>
                        <a:cubicBezTo>
                          <a:pt x="25" y="64"/>
                          <a:pt x="25" y="64"/>
                          <a:pt x="25" y="64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92" name="Rectangle 34">
                    <a:extLst>
                      <a:ext uri="{FF2B5EF4-FFF2-40B4-BE49-F238E27FC236}">
                        <a16:creationId xmlns:a16="http://schemas.microsoft.com/office/drawing/2014/main" id="{132A4104-8F91-45E6-9A4D-302ACC088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81413" y="4222750"/>
                    <a:ext cx="542925" cy="666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93" name="Freeform: Shape 35">
                    <a:extLst>
                      <a:ext uri="{FF2B5EF4-FFF2-40B4-BE49-F238E27FC236}">
                        <a16:creationId xmlns:a16="http://schemas.microsoft.com/office/drawing/2014/main" id="{9AFF9139-FBEE-4BD6-9881-E5FBE0059F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713" y="3709988"/>
                    <a:ext cx="177800" cy="179387"/>
                  </a:xfrm>
                  <a:custGeom>
                    <a:avLst/>
                    <a:gdLst/>
                    <a:ahLst/>
                    <a:cxnLst>
                      <a:cxn ang="0">
                        <a:pos x="103" y="61"/>
                      </a:cxn>
                      <a:cxn ang="0">
                        <a:pos x="97" y="59"/>
                      </a:cxn>
                      <a:cxn ang="0">
                        <a:pos x="97" y="46"/>
                      </a:cxn>
                      <a:cxn ang="0">
                        <a:pos x="102" y="44"/>
                      </a:cxn>
                      <a:cxn ang="0">
                        <a:pos x="105" y="35"/>
                      </a:cxn>
                      <a:cxn ang="0">
                        <a:pos x="102" y="28"/>
                      </a:cxn>
                      <a:cxn ang="0">
                        <a:pos x="93" y="24"/>
                      </a:cxn>
                      <a:cxn ang="0">
                        <a:pos x="88" y="27"/>
                      </a:cxn>
                      <a:cxn ang="0">
                        <a:pos x="78" y="18"/>
                      </a:cxn>
                      <a:cxn ang="0">
                        <a:pos x="81" y="13"/>
                      </a:cxn>
                      <a:cxn ang="0">
                        <a:pos x="76" y="4"/>
                      </a:cxn>
                      <a:cxn ang="0">
                        <a:pos x="69" y="1"/>
                      </a:cxn>
                      <a:cxn ang="0">
                        <a:pos x="60" y="5"/>
                      </a:cxn>
                      <a:cxn ang="0">
                        <a:pos x="58" y="11"/>
                      </a:cxn>
                      <a:cxn ang="0">
                        <a:pos x="46" y="11"/>
                      </a:cxn>
                      <a:cxn ang="0">
                        <a:pos x="43" y="6"/>
                      </a:cxn>
                      <a:cxn ang="0">
                        <a:pos x="34" y="3"/>
                      </a:cxn>
                      <a:cxn ang="0">
                        <a:pos x="27" y="6"/>
                      </a:cxn>
                      <a:cxn ang="0">
                        <a:pos x="24" y="15"/>
                      </a:cxn>
                      <a:cxn ang="0">
                        <a:pos x="26" y="20"/>
                      </a:cxn>
                      <a:cxn ang="0">
                        <a:pos x="18" y="30"/>
                      </a:cxn>
                      <a:cxn ang="0">
                        <a:pos x="12" y="28"/>
                      </a:cxn>
                      <a:cxn ang="0">
                        <a:pos x="3" y="32"/>
                      </a:cxn>
                      <a:cxn ang="0">
                        <a:pos x="1" y="39"/>
                      </a:cxn>
                      <a:cxn ang="0">
                        <a:pos x="1" y="44"/>
                      </a:cxn>
                      <a:cxn ang="0">
                        <a:pos x="5" y="48"/>
                      </a:cxn>
                      <a:cxn ang="0">
                        <a:pos x="10" y="50"/>
                      </a:cxn>
                      <a:cxn ang="0">
                        <a:pos x="11" y="62"/>
                      </a:cxn>
                      <a:cxn ang="0">
                        <a:pos x="5" y="65"/>
                      </a:cxn>
                      <a:cxn ang="0">
                        <a:pos x="2" y="74"/>
                      </a:cxn>
                      <a:cxn ang="0">
                        <a:pos x="5" y="81"/>
                      </a:cxn>
                      <a:cxn ang="0">
                        <a:pos x="14" y="84"/>
                      </a:cxn>
                      <a:cxn ang="0">
                        <a:pos x="20" y="82"/>
                      </a:cxn>
                      <a:cxn ang="0">
                        <a:pos x="29" y="90"/>
                      </a:cxn>
                      <a:cxn ang="0">
                        <a:pos x="27" y="96"/>
                      </a:cxn>
                      <a:cxn ang="0">
                        <a:pos x="27" y="101"/>
                      </a:cxn>
                      <a:cxn ang="0">
                        <a:pos x="31" y="105"/>
                      </a:cxn>
                      <a:cxn ang="0">
                        <a:pos x="38" y="107"/>
                      </a:cxn>
                      <a:cxn ang="0">
                        <a:pos x="43" y="107"/>
                      </a:cxn>
                      <a:cxn ang="0">
                        <a:pos x="47" y="103"/>
                      </a:cxn>
                      <a:cxn ang="0">
                        <a:pos x="49" y="98"/>
                      </a:cxn>
                      <a:cxn ang="0">
                        <a:pos x="62" y="97"/>
                      </a:cxn>
                      <a:cxn ang="0">
                        <a:pos x="64" y="103"/>
                      </a:cxn>
                      <a:cxn ang="0">
                        <a:pos x="73" y="106"/>
                      </a:cxn>
                      <a:cxn ang="0">
                        <a:pos x="80" y="103"/>
                      </a:cxn>
                      <a:cxn ang="0">
                        <a:pos x="84" y="94"/>
                      </a:cxn>
                      <a:cxn ang="0">
                        <a:pos x="81" y="88"/>
                      </a:cxn>
                      <a:cxn ang="0">
                        <a:pos x="90" y="79"/>
                      </a:cxn>
                      <a:cxn ang="0">
                        <a:pos x="95" y="81"/>
                      </a:cxn>
                      <a:cxn ang="0">
                        <a:pos x="101" y="81"/>
                      </a:cxn>
                      <a:cxn ang="0">
                        <a:pos x="104" y="77"/>
                      </a:cxn>
                      <a:cxn ang="0">
                        <a:pos x="107" y="70"/>
                      </a:cxn>
                      <a:cxn ang="0">
                        <a:pos x="103" y="61"/>
                      </a:cxn>
                      <a:cxn ang="0">
                        <a:pos x="65" y="79"/>
                      </a:cxn>
                      <a:cxn ang="0">
                        <a:pos x="54" y="81"/>
                      </a:cxn>
                      <a:cxn ang="0">
                        <a:pos x="29" y="66"/>
                      </a:cxn>
                      <a:cxn ang="0">
                        <a:pos x="42" y="30"/>
                      </a:cxn>
                      <a:cxn ang="0">
                        <a:pos x="54" y="27"/>
                      </a:cxn>
                      <a:cxn ang="0">
                        <a:pos x="78" y="43"/>
                      </a:cxn>
                      <a:cxn ang="0">
                        <a:pos x="65" y="79"/>
                      </a:cxn>
                      <a:cxn ang="0">
                        <a:pos x="65" y="79"/>
                      </a:cxn>
                      <a:cxn ang="0">
                        <a:pos x="65" y="79"/>
                      </a:cxn>
                    </a:cxnLst>
                    <a:rect l="0" t="0" r="r" b="b"/>
                    <a:pathLst>
                      <a:path w="108" h="108">
                        <a:moveTo>
                          <a:pt x="103" y="61"/>
                        </a:moveTo>
                        <a:cubicBezTo>
                          <a:pt x="97" y="59"/>
                          <a:pt x="97" y="59"/>
                          <a:pt x="97" y="59"/>
                        </a:cubicBezTo>
                        <a:cubicBezTo>
                          <a:pt x="98" y="55"/>
                          <a:pt x="97" y="51"/>
                          <a:pt x="97" y="46"/>
                        </a:cubicBezTo>
                        <a:cubicBezTo>
                          <a:pt x="102" y="44"/>
                          <a:pt x="102" y="44"/>
                          <a:pt x="102" y="44"/>
                        </a:cubicBezTo>
                        <a:cubicBezTo>
                          <a:pt x="106" y="42"/>
                          <a:pt x="107" y="38"/>
                          <a:pt x="105" y="35"/>
                        </a:cubicBezTo>
                        <a:cubicBezTo>
                          <a:pt x="102" y="28"/>
                          <a:pt x="102" y="28"/>
                          <a:pt x="102" y="28"/>
                        </a:cubicBezTo>
                        <a:cubicBezTo>
                          <a:pt x="101" y="24"/>
                          <a:pt x="97" y="23"/>
                          <a:pt x="93" y="24"/>
                        </a:cubicBezTo>
                        <a:cubicBezTo>
                          <a:pt x="88" y="27"/>
                          <a:pt x="88" y="27"/>
                          <a:pt x="88" y="27"/>
                        </a:cubicBezTo>
                        <a:cubicBezTo>
                          <a:pt x="85" y="24"/>
                          <a:pt x="82" y="21"/>
                          <a:pt x="78" y="18"/>
                        </a:cubicBezTo>
                        <a:cubicBezTo>
                          <a:pt x="81" y="13"/>
                          <a:pt x="81" y="13"/>
                          <a:pt x="81" y="13"/>
                        </a:cubicBezTo>
                        <a:cubicBezTo>
                          <a:pt x="82" y="9"/>
                          <a:pt x="80" y="5"/>
                          <a:pt x="76" y="4"/>
                        </a:cubicBezTo>
                        <a:cubicBezTo>
                          <a:pt x="69" y="1"/>
                          <a:pt x="69" y="1"/>
                          <a:pt x="69" y="1"/>
                        </a:cubicBezTo>
                        <a:cubicBezTo>
                          <a:pt x="66" y="0"/>
                          <a:pt x="62" y="2"/>
                          <a:pt x="60" y="5"/>
                        </a:cubicBezTo>
                        <a:cubicBezTo>
                          <a:pt x="58" y="11"/>
                          <a:pt x="58" y="11"/>
                          <a:pt x="58" y="11"/>
                        </a:cubicBezTo>
                        <a:cubicBezTo>
                          <a:pt x="54" y="10"/>
                          <a:pt x="50" y="11"/>
                          <a:pt x="46" y="11"/>
                        </a:cubicBezTo>
                        <a:cubicBezTo>
                          <a:pt x="43" y="6"/>
                          <a:pt x="43" y="6"/>
                          <a:pt x="43" y="6"/>
                        </a:cubicBezTo>
                        <a:cubicBezTo>
                          <a:pt x="42" y="2"/>
                          <a:pt x="38" y="1"/>
                          <a:pt x="34" y="3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4" y="7"/>
                          <a:pt x="22" y="11"/>
                          <a:pt x="24" y="15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3" y="23"/>
                          <a:pt x="20" y="26"/>
                          <a:pt x="18" y="30"/>
                        </a:cubicBezTo>
                        <a:cubicBezTo>
                          <a:pt x="12" y="28"/>
                          <a:pt x="12" y="28"/>
                          <a:pt x="12" y="28"/>
                        </a:cubicBezTo>
                        <a:cubicBezTo>
                          <a:pt x="9" y="26"/>
                          <a:pt x="4" y="28"/>
                          <a:pt x="3" y="32"/>
                        </a:cubicBezTo>
                        <a:cubicBezTo>
                          <a:pt x="1" y="39"/>
                          <a:pt x="1" y="39"/>
                          <a:pt x="1" y="39"/>
                        </a:cubicBezTo>
                        <a:cubicBezTo>
                          <a:pt x="0" y="41"/>
                          <a:pt x="0" y="42"/>
                          <a:pt x="1" y="44"/>
                        </a:cubicBezTo>
                        <a:cubicBezTo>
                          <a:pt x="2" y="46"/>
                          <a:pt x="3" y="47"/>
                          <a:pt x="5" y="48"/>
                        </a:cubicBezTo>
                        <a:cubicBezTo>
                          <a:pt x="10" y="50"/>
                          <a:pt x="10" y="50"/>
                          <a:pt x="10" y="50"/>
                        </a:cubicBezTo>
                        <a:cubicBezTo>
                          <a:pt x="10" y="54"/>
                          <a:pt x="10" y="58"/>
                          <a:pt x="11" y="62"/>
                        </a:cubicBezTo>
                        <a:cubicBezTo>
                          <a:pt x="5" y="65"/>
                          <a:pt x="5" y="65"/>
                          <a:pt x="5" y="65"/>
                        </a:cubicBezTo>
                        <a:cubicBezTo>
                          <a:pt x="2" y="66"/>
                          <a:pt x="0" y="71"/>
                          <a:pt x="2" y="74"/>
                        </a:cubicBezTo>
                        <a:cubicBezTo>
                          <a:pt x="5" y="81"/>
                          <a:pt x="5" y="81"/>
                          <a:pt x="5" y="81"/>
                        </a:cubicBezTo>
                        <a:cubicBezTo>
                          <a:pt x="7" y="84"/>
                          <a:pt x="11" y="86"/>
                          <a:pt x="14" y="84"/>
                        </a:cubicBezTo>
                        <a:cubicBezTo>
                          <a:pt x="20" y="82"/>
                          <a:pt x="20" y="82"/>
                          <a:pt x="20" y="82"/>
                        </a:cubicBezTo>
                        <a:cubicBezTo>
                          <a:pt x="22" y="85"/>
                          <a:pt x="26" y="88"/>
                          <a:pt x="29" y="90"/>
                        </a:cubicBezTo>
                        <a:cubicBezTo>
                          <a:pt x="27" y="96"/>
                          <a:pt x="27" y="96"/>
                          <a:pt x="27" y="96"/>
                        </a:cubicBezTo>
                        <a:cubicBezTo>
                          <a:pt x="26" y="98"/>
                          <a:pt x="26" y="100"/>
                          <a:pt x="27" y="101"/>
                        </a:cubicBezTo>
                        <a:cubicBezTo>
                          <a:pt x="28" y="103"/>
                          <a:pt x="29" y="104"/>
                          <a:pt x="31" y="105"/>
                        </a:cubicBezTo>
                        <a:cubicBezTo>
                          <a:pt x="38" y="107"/>
                          <a:pt x="38" y="107"/>
                          <a:pt x="38" y="107"/>
                        </a:cubicBezTo>
                        <a:cubicBezTo>
                          <a:pt x="40" y="108"/>
                          <a:pt x="42" y="108"/>
                          <a:pt x="43" y="107"/>
                        </a:cubicBezTo>
                        <a:cubicBezTo>
                          <a:pt x="45" y="107"/>
                          <a:pt x="46" y="105"/>
                          <a:pt x="47" y="103"/>
                        </a:cubicBezTo>
                        <a:cubicBezTo>
                          <a:pt x="49" y="98"/>
                          <a:pt x="49" y="98"/>
                          <a:pt x="49" y="98"/>
                        </a:cubicBezTo>
                        <a:cubicBezTo>
                          <a:pt x="53" y="98"/>
                          <a:pt x="57" y="98"/>
                          <a:pt x="62" y="97"/>
                        </a:cubicBezTo>
                        <a:cubicBezTo>
                          <a:pt x="64" y="103"/>
                          <a:pt x="64" y="103"/>
                          <a:pt x="64" y="103"/>
                        </a:cubicBezTo>
                        <a:cubicBezTo>
                          <a:pt x="66" y="106"/>
                          <a:pt x="70" y="108"/>
                          <a:pt x="73" y="106"/>
                        </a:cubicBezTo>
                        <a:cubicBezTo>
                          <a:pt x="80" y="103"/>
                          <a:pt x="80" y="103"/>
                          <a:pt x="80" y="103"/>
                        </a:cubicBezTo>
                        <a:cubicBezTo>
                          <a:pt x="84" y="101"/>
                          <a:pt x="85" y="97"/>
                          <a:pt x="84" y="94"/>
                        </a:cubicBezTo>
                        <a:cubicBezTo>
                          <a:pt x="81" y="88"/>
                          <a:pt x="81" y="88"/>
                          <a:pt x="81" y="88"/>
                        </a:cubicBezTo>
                        <a:cubicBezTo>
                          <a:pt x="84" y="86"/>
                          <a:pt x="87" y="82"/>
                          <a:pt x="90" y="79"/>
                        </a:cubicBezTo>
                        <a:cubicBezTo>
                          <a:pt x="95" y="81"/>
                          <a:pt x="95" y="81"/>
                          <a:pt x="95" y="81"/>
                        </a:cubicBezTo>
                        <a:cubicBezTo>
                          <a:pt x="97" y="82"/>
                          <a:pt x="99" y="82"/>
                          <a:pt x="101" y="81"/>
                        </a:cubicBezTo>
                        <a:cubicBezTo>
                          <a:pt x="102" y="80"/>
                          <a:pt x="104" y="79"/>
                          <a:pt x="104" y="77"/>
                        </a:cubicBezTo>
                        <a:cubicBezTo>
                          <a:pt x="107" y="70"/>
                          <a:pt x="107" y="70"/>
                          <a:pt x="107" y="70"/>
                        </a:cubicBezTo>
                        <a:cubicBezTo>
                          <a:pt x="108" y="66"/>
                          <a:pt x="106" y="62"/>
                          <a:pt x="103" y="61"/>
                        </a:cubicBezTo>
                        <a:close/>
                        <a:moveTo>
                          <a:pt x="65" y="79"/>
                        </a:moveTo>
                        <a:cubicBezTo>
                          <a:pt x="61" y="81"/>
                          <a:pt x="58" y="81"/>
                          <a:pt x="54" y="81"/>
                        </a:cubicBezTo>
                        <a:cubicBezTo>
                          <a:pt x="43" y="81"/>
                          <a:pt x="33" y="75"/>
                          <a:pt x="29" y="66"/>
                        </a:cubicBezTo>
                        <a:cubicBezTo>
                          <a:pt x="23" y="52"/>
                          <a:pt x="29" y="36"/>
                          <a:pt x="42" y="30"/>
                        </a:cubicBezTo>
                        <a:cubicBezTo>
                          <a:pt x="46" y="28"/>
                          <a:pt x="50" y="27"/>
                          <a:pt x="54" y="27"/>
                        </a:cubicBezTo>
                        <a:cubicBezTo>
                          <a:pt x="64" y="27"/>
                          <a:pt x="74" y="33"/>
                          <a:pt x="78" y="43"/>
                        </a:cubicBezTo>
                        <a:cubicBezTo>
                          <a:pt x="85" y="57"/>
                          <a:pt x="79" y="73"/>
                          <a:pt x="65" y="79"/>
                        </a:cubicBezTo>
                        <a:close/>
                        <a:moveTo>
                          <a:pt x="65" y="79"/>
                        </a:moveTo>
                        <a:cubicBezTo>
                          <a:pt x="65" y="79"/>
                          <a:pt x="65" y="79"/>
                          <a:pt x="65" y="7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2400" dirty="0">
                      <a:latin typeface="字魂35号-经典雅黑" panose="02000000000000000000" pitchFamily="2" charset="-122"/>
                      <a:ea typeface="字魂35号-经典雅黑" panose="02000000000000000000" pitchFamily="2" charset="-122"/>
                      <a:sym typeface="FZHei-B01S" panose="0201060103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C51E984-E36E-4E30-90A8-F3FAF177E8D7}"/>
              </a:ext>
            </a:extLst>
          </p:cNvPr>
          <p:cNvSpPr/>
          <p:nvPr/>
        </p:nvSpPr>
        <p:spPr>
          <a:xfrm>
            <a:off x="2475267" y="639114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免费、开源、</a:t>
            </a:r>
            <a:r>
              <a:rPr lang="zh-CN" altLang="en-US" b="1"/>
              <a:t>扩展性好等等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D72112-9BE1-49E0-B713-C9A4E0EE9FEA}"/>
              </a:ext>
            </a:extLst>
          </p:cNvPr>
          <p:cNvSpPr txBox="1"/>
          <p:nvPr/>
        </p:nvSpPr>
        <p:spPr>
          <a:xfrm flipH="1">
            <a:off x="4356053" y="1092885"/>
            <a:ext cx="570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怎么样学习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学习语言？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DE98D5-DB27-4E5C-9477-D6B3A6BD36A0}"/>
              </a:ext>
            </a:extLst>
          </p:cNvPr>
          <p:cNvSpPr txBox="1"/>
          <p:nvPr/>
        </p:nvSpPr>
        <p:spPr>
          <a:xfrm>
            <a:off x="5411568" y="246626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观看视频，并在</a:t>
            </a:r>
            <a:r>
              <a:rPr lang="en-US" altLang="zh-CN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里记录你所遇到的问题</a:t>
            </a:r>
            <a:endParaRPr lang="en-US" altLang="zh-CN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888B3-560B-43A9-91AA-A715706DAA0F}"/>
              </a:ext>
            </a:extLst>
          </p:cNvPr>
          <p:cNvSpPr/>
          <p:nvPr/>
        </p:nvSpPr>
        <p:spPr>
          <a:xfrm>
            <a:off x="5411568" y="443171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完成每一章之后的习题练习，配套有习题详细解答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5EF03DE8-C97C-45CC-8B0F-11076EFC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556" y="1016784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D5E7CC91-5A01-4B79-A767-1E9F3220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47" y="1155526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CA73CA8-6B5A-4A33-A27E-F87232CD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75" y="1327006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FB621426-6BFB-4065-AEBE-B3270179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97" y="113839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E03E9090-C384-44C9-BB81-94256C69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32" y="1240712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0" name="组合 45">
            <a:extLst>
              <a:ext uri="{FF2B5EF4-FFF2-40B4-BE49-F238E27FC236}">
                <a16:creationId xmlns:a16="http://schemas.microsoft.com/office/drawing/2014/main" id="{78E99745-1981-445D-993D-2A430FA66D41}"/>
              </a:ext>
            </a:extLst>
          </p:cNvPr>
          <p:cNvGrpSpPr/>
          <p:nvPr/>
        </p:nvGrpSpPr>
        <p:grpSpPr>
          <a:xfrm>
            <a:off x="620202" y="2372939"/>
            <a:ext cx="1611776" cy="1654121"/>
            <a:chOff x="1003844" y="1472285"/>
            <a:chExt cx="1352926" cy="1352926"/>
          </a:xfrm>
        </p:grpSpPr>
        <p:sp>
          <p:nvSpPr>
            <p:cNvPr id="11" name="泪滴形 24">
              <a:extLst>
                <a:ext uri="{FF2B5EF4-FFF2-40B4-BE49-F238E27FC236}">
                  <a16:creationId xmlns:a16="http://schemas.microsoft.com/office/drawing/2014/main" id="{DBB719D6-A5EB-4B81-A8F9-DDE004D156E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03844" y="1472285"/>
              <a:ext cx="1352926" cy="1352926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1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2" name="TextBox 47">
              <a:extLst>
                <a:ext uri="{FF2B5EF4-FFF2-40B4-BE49-F238E27FC236}">
                  <a16:creationId xmlns:a16="http://schemas.microsoft.com/office/drawing/2014/main" id="{F0D58F76-99F8-422B-BF54-979FA93FBE28}"/>
                </a:ext>
              </a:extLst>
            </p:cNvPr>
            <p:cNvSpPr txBox="1"/>
            <p:nvPr/>
          </p:nvSpPr>
          <p:spPr>
            <a:xfrm>
              <a:off x="1202218" y="1811239"/>
              <a:ext cx="651522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132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20%</a:t>
              </a:r>
              <a:endParaRPr lang="zh-CN" altLang="en-US" sz="2132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48">
            <a:extLst>
              <a:ext uri="{FF2B5EF4-FFF2-40B4-BE49-F238E27FC236}">
                <a16:creationId xmlns:a16="http://schemas.microsoft.com/office/drawing/2014/main" id="{3EE20BF5-ABF2-4B0F-8BA6-04C4835BB4D8}"/>
              </a:ext>
            </a:extLst>
          </p:cNvPr>
          <p:cNvGrpSpPr/>
          <p:nvPr/>
        </p:nvGrpSpPr>
        <p:grpSpPr>
          <a:xfrm>
            <a:off x="385273" y="4241901"/>
            <a:ext cx="1802024" cy="1850929"/>
            <a:chOff x="827584" y="2860726"/>
            <a:chExt cx="1512620" cy="1513898"/>
          </a:xfrm>
        </p:grpSpPr>
        <p:sp>
          <p:nvSpPr>
            <p:cNvPr id="14" name="泪滴形 38">
              <a:extLst>
                <a:ext uri="{FF2B5EF4-FFF2-40B4-BE49-F238E27FC236}">
                  <a16:creationId xmlns:a16="http://schemas.microsoft.com/office/drawing/2014/main" id="{55621223-BCF5-4369-9B7B-23A67B62F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84" y="2860726"/>
              <a:ext cx="1512620" cy="1513898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1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9B0DD9F1-F08D-46FE-B9FE-0FC0E0BAABC9}"/>
                </a:ext>
              </a:extLst>
            </p:cNvPr>
            <p:cNvSpPr txBox="1"/>
            <p:nvPr/>
          </p:nvSpPr>
          <p:spPr>
            <a:xfrm>
              <a:off x="1115616" y="3493517"/>
              <a:ext cx="651522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132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10</a:t>
              </a:r>
              <a:r>
                <a:rPr lang="en-US" altLang="zh-CN" sz="2132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%</a:t>
              </a:r>
              <a:endParaRPr lang="zh-CN" altLang="en-US" sz="2132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6" name="组合 51">
            <a:extLst>
              <a:ext uri="{FF2B5EF4-FFF2-40B4-BE49-F238E27FC236}">
                <a16:creationId xmlns:a16="http://schemas.microsoft.com/office/drawing/2014/main" id="{2FA8F7B7-8313-4BF3-BC9E-05CA2F15ED3F}"/>
              </a:ext>
            </a:extLst>
          </p:cNvPr>
          <p:cNvGrpSpPr/>
          <p:nvPr/>
        </p:nvGrpSpPr>
        <p:grpSpPr>
          <a:xfrm>
            <a:off x="2447910" y="2112092"/>
            <a:ext cx="1867469" cy="1914970"/>
            <a:chOff x="2375123" y="1258934"/>
            <a:chExt cx="1567555" cy="1566277"/>
          </a:xfrm>
          <a:solidFill>
            <a:schemeClr val="accent2"/>
          </a:solidFill>
        </p:grpSpPr>
        <p:sp>
          <p:nvSpPr>
            <p:cNvPr id="17" name="泪滴形 34">
              <a:extLst>
                <a:ext uri="{FF2B5EF4-FFF2-40B4-BE49-F238E27FC236}">
                  <a16:creationId xmlns:a16="http://schemas.microsoft.com/office/drawing/2014/main" id="{A0B44F11-62DF-4913-BAB8-B85A690772D5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2375762" y="1258295"/>
              <a:ext cx="1566277" cy="1567555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1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8" name="TextBox 53">
              <a:extLst>
                <a:ext uri="{FF2B5EF4-FFF2-40B4-BE49-F238E27FC236}">
                  <a16:creationId xmlns:a16="http://schemas.microsoft.com/office/drawing/2014/main" id="{C7D7EEC9-AC70-43F6-AAB7-3B4F9150DFDB}"/>
                </a:ext>
              </a:extLst>
            </p:cNvPr>
            <p:cNvSpPr txBox="1"/>
            <p:nvPr/>
          </p:nvSpPr>
          <p:spPr>
            <a:xfrm>
              <a:off x="2915816" y="1697812"/>
              <a:ext cx="651522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132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30%</a:t>
              </a:r>
              <a:endParaRPr lang="zh-CN" altLang="en-US" sz="2132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9" name="组合 54">
            <a:extLst>
              <a:ext uri="{FF2B5EF4-FFF2-40B4-BE49-F238E27FC236}">
                <a16:creationId xmlns:a16="http://schemas.microsoft.com/office/drawing/2014/main" id="{48A2D928-E8D0-466B-A9D3-42BB71328E7D}"/>
              </a:ext>
            </a:extLst>
          </p:cNvPr>
          <p:cNvGrpSpPr/>
          <p:nvPr/>
        </p:nvGrpSpPr>
        <p:grpSpPr>
          <a:xfrm>
            <a:off x="2449167" y="4265505"/>
            <a:ext cx="2057716" cy="2111776"/>
            <a:chOff x="2376067" y="2860726"/>
            <a:chExt cx="1727248" cy="1727248"/>
          </a:xfrm>
        </p:grpSpPr>
        <p:sp>
          <p:nvSpPr>
            <p:cNvPr id="20" name="泪滴形 36">
              <a:extLst>
                <a:ext uri="{FF2B5EF4-FFF2-40B4-BE49-F238E27FC236}">
                  <a16:creationId xmlns:a16="http://schemas.microsoft.com/office/drawing/2014/main" id="{5D693DD0-F6C4-4B61-B941-EE1E33F0D5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067" y="2860726"/>
              <a:ext cx="1727248" cy="1727248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1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13582E3C-FE7D-4BA3-BFCD-22814CE39423}"/>
                </a:ext>
              </a:extLst>
            </p:cNvPr>
            <p:cNvSpPr txBox="1"/>
            <p:nvPr/>
          </p:nvSpPr>
          <p:spPr>
            <a:xfrm>
              <a:off x="2962059" y="3651870"/>
              <a:ext cx="651522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132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40%</a:t>
              </a:r>
              <a:endParaRPr lang="zh-CN" altLang="en-US" sz="2132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24" name="Group 111">
            <a:extLst>
              <a:ext uri="{FF2B5EF4-FFF2-40B4-BE49-F238E27FC236}">
                <a16:creationId xmlns:a16="http://schemas.microsoft.com/office/drawing/2014/main" id="{E6716E0D-B8ED-447C-BCE9-EFECD0D47C37}"/>
              </a:ext>
            </a:extLst>
          </p:cNvPr>
          <p:cNvGrpSpPr/>
          <p:nvPr/>
        </p:nvGrpSpPr>
        <p:grpSpPr>
          <a:xfrm>
            <a:off x="4837645" y="2377335"/>
            <a:ext cx="432478" cy="669337"/>
            <a:chOff x="9698828" y="2577081"/>
            <a:chExt cx="1282898" cy="1991921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7AF928E7-0B56-46EE-BFA1-BF2040701BA4}"/>
                </a:ext>
              </a:extLst>
            </p:cNvPr>
            <p:cNvGrpSpPr/>
            <p:nvPr/>
          </p:nvGrpSpPr>
          <p:grpSpPr>
            <a:xfrm>
              <a:off x="9698828" y="2577081"/>
              <a:ext cx="1282898" cy="1505200"/>
              <a:chOff x="1377093" y="1853538"/>
              <a:chExt cx="1320397" cy="1549198"/>
            </a:xfrm>
            <a:grpFill/>
          </p:grpSpPr>
          <p:sp>
            <p:nvSpPr>
              <p:cNvPr id="33" name="Freeform: Shape 42">
                <a:extLst>
                  <a:ext uri="{FF2B5EF4-FFF2-40B4-BE49-F238E27FC236}">
                    <a16:creationId xmlns:a16="http://schemas.microsoft.com/office/drawing/2014/main" id="{801B7D65-639A-4D9C-9BC5-3257ED9F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4" name="Freeform: Shape 43">
                <a:extLst>
                  <a:ext uri="{FF2B5EF4-FFF2-40B4-BE49-F238E27FC236}">
                    <a16:creationId xmlns:a16="http://schemas.microsoft.com/office/drawing/2014/main" id="{D78EA756-848C-413F-8A3F-6340BAAE3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5" name="Freeform: Shape 44">
                <a:extLst>
                  <a:ext uri="{FF2B5EF4-FFF2-40B4-BE49-F238E27FC236}">
                    <a16:creationId xmlns:a16="http://schemas.microsoft.com/office/drawing/2014/main" id="{2B097281-D27B-4B70-87C5-00EA02E78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Freeform: Shape 45">
                <a:extLst>
                  <a:ext uri="{FF2B5EF4-FFF2-40B4-BE49-F238E27FC236}">
                    <a16:creationId xmlns:a16="http://schemas.microsoft.com/office/drawing/2014/main" id="{D6E5F498-2586-4FA1-A436-393BC1DF5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Freeform: Shape 46">
                <a:extLst>
                  <a:ext uri="{FF2B5EF4-FFF2-40B4-BE49-F238E27FC236}">
                    <a16:creationId xmlns:a16="http://schemas.microsoft.com/office/drawing/2014/main" id="{983A561D-7389-4331-A2F5-A52CD7337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6" name="Group 47">
              <a:extLst>
                <a:ext uri="{FF2B5EF4-FFF2-40B4-BE49-F238E27FC236}">
                  <a16:creationId xmlns:a16="http://schemas.microsoft.com/office/drawing/2014/main" id="{080C9957-0469-4581-87B0-5E5A8807782E}"/>
                </a:ext>
              </a:extLst>
            </p:cNvPr>
            <p:cNvGrpSpPr/>
            <p:nvPr/>
          </p:nvGrpSpPr>
          <p:grpSpPr>
            <a:xfrm>
              <a:off x="10122381" y="4015202"/>
              <a:ext cx="436773" cy="553800"/>
              <a:chOff x="1813026" y="3333693"/>
              <a:chExt cx="449540" cy="569988"/>
            </a:xfrm>
            <a:grpFill/>
          </p:grpSpPr>
          <p:sp>
            <p:nvSpPr>
              <p:cNvPr id="28" name="Freeform: Shape 48">
                <a:extLst>
                  <a:ext uri="{FF2B5EF4-FFF2-40B4-BE49-F238E27FC236}">
                    <a16:creationId xmlns:a16="http://schemas.microsoft.com/office/drawing/2014/main" id="{41D1EE1E-0FDD-447A-949C-049AD591E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9" name="Freeform: Shape 49">
                <a:extLst>
                  <a:ext uri="{FF2B5EF4-FFF2-40B4-BE49-F238E27FC236}">
                    <a16:creationId xmlns:a16="http://schemas.microsoft.com/office/drawing/2014/main" id="{A7B85289-D6DC-4210-979C-1443E0798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0" name="Freeform: Shape 50">
                <a:extLst>
                  <a:ext uri="{FF2B5EF4-FFF2-40B4-BE49-F238E27FC236}">
                    <a16:creationId xmlns:a16="http://schemas.microsoft.com/office/drawing/2014/main" id="{CFF8BBE1-1DB0-4B75-96F8-791EA77D8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1" name="Oval 51">
                <a:extLst>
                  <a:ext uri="{FF2B5EF4-FFF2-40B4-BE49-F238E27FC236}">
                    <a16:creationId xmlns:a16="http://schemas.microsoft.com/office/drawing/2014/main" id="{8693E2AD-4B9E-48FE-ADCB-88BCF317E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2" name="Freeform: Shape 52">
                <a:extLst>
                  <a:ext uri="{FF2B5EF4-FFF2-40B4-BE49-F238E27FC236}">
                    <a16:creationId xmlns:a16="http://schemas.microsoft.com/office/drawing/2014/main" id="{56B24332-C625-4D7E-A3FE-13B6B34E2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27" name="Freeform: Shape 64">
              <a:extLst>
                <a:ext uri="{FF2B5EF4-FFF2-40B4-BE49-F238E27FC236}">
                  <a16:creationId xmlns:a16="http://schemas.microsoft.com/office/drawing/2014/main" id="{2F45555D-D7DB-46C9-A057-57C91D283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856" y="2951653"/>
              <a:ext cx="499495" cy="595749"/>
            </a:xfrm>
            <a:custGeom>
              <a:avLst/>
              <a:gdLst>
                <a:gd name="T0" fmla="*/ 741 w 769"/>
                <a:gd name="T1" fmla="*/ 368 h 914"/>
                <a:gd name="T2" fmla="*/ 703 w 769"/>
                <a:gd name="T3" fmla="*/ 355 h 914"/>
                <a:gd name="T4" fmla="*/ 668 w 769"/>
                <a:gd name="T5" fmla="*/ 364 h 914"/>
                <a:gd name="T6" fmla="*/ 583 w 769"/>
                <a:gd name="T7" fmla="*/ 477 h 914"/>
                <a:gd name="T8" fmla="*/ 575 w 769"/>
                <a:gd name="T9" fmla="*/ 484 h 914"/>
                <a:gd name="T10" fmla="*/ 560 w 769"/>
                <a:gd name="T11" fmla="*/ 490 h 914"/>
                <a:gd name="T12" fmla="*/ 545 w 769"/>
                <a:gd name="T13" fmla="*/ 487 h 914"/>
                <a:gd name="T14" fmla="*/ 528 w 769"/>
                <a:gd name="T15" fmla="*/ 471 h 914"/>
                <a:gd name="T16" fmla="*/ 522 w 769"/>
                <a:gd name="T17" fmla="*/ 128 h 914"/>
                <a:gd name="T18" fmla="*/ 518 w 769"/>
                <a:gd name="T19" fmla="*/ 105 h 914"/>
                <a:gd name="T20" fmla="*/ 496 w 769"/>
                <a:gd name="T21" fmla="*/ 80 h 914"/>
                <a:gd name="T22" fmla="*/ 463 w 769"/>
                <a:gd name="T23" fmla="*/ 70 h 914"/>
                <a:gd name="T24" fmla="*/ 440 w 769"/>
                <a:gd name="T25" fmla="*/ 74 h 914"/>
                <a:gd name="T26" fmla="*/ 415 w 769"/>
                <a:gd name="T27" fmla="*/ 95 h 914"/>
                <a:gd name="T28" fmla="*/ 405 w 769"/>
                <a:gd name="T29" fmla="*/ 128 h 914"/>
                <a:gd name="T30" fmla="*/ 403 w 769"/>
                <a:gd name="T31" fmla="*/ 403 h 914"/>
                <a:gd name="T32" fmla="*/ 388 w 769"/>
                <a:gd name="T33" fmla="*/ 414 h 914"/>
                <a:gd name="T34" fmla="*/ 375 w 769"/>
                <a:gd name="T35" fmla="*/ 408 h 914"/>
                <a:gd name="T36" fmla="*/ 370 w 769"/>
                <a:gd name="T37" fmla="*/ 51 h 914"/>
                <a:gd name="T38" fmla="*/ 366 w 769"/>
                <a:gd name="T39" fmla="*/ 31 h 914"/>
                <a:gd name="T40" fmla="*/ 348 w 769"/>
                <a:gd name="T41" fmla="*/ 8 h 914"/>
                <a:gd name="T42" fmla="*/ 319 w 769"/>
                <a:gd name="T43" fmla="*/ 0 h 914"/>
                <a:gd name="T44" fmla="*/ 299 w 769"/>
                <a:gd name="T45" fmla="*/ 4 h 914"/>
                <a:gd name="T46" fmla="*/ 276 w 769"/>
                <a:gd name="T47" fmla="*/ 22 h 914"/>
                <a:gd name="T48" fmla="*/ 267 w 769"/>
                <a:gd name="T49" fmla="*/ 51 h 914"/>
                <a:gd name="T50" fmla="*/ 266 w 769"/>
                <a:gd name="T51" fmla="*/ 403 h 914"/>
                <a:gd name="T52" fmla="*/ 250 w 769"/>
                <a:gd name="T53" fmla="*/ 414 h 914"/>
                <a:gd name="T54" fmla="*/ 237 w 769"/>
                <a:gd name="T55" fmla="*/ 408 h 914"/>
                <a:gd name="T56" fmla="*/ 232 w 769"/>
                <a:gd name="T57" fmla="*/ 110 h 914"/>
                <a:gd name="T58" fmla="*/ 227 w 769"/>
                <a:gd name="T59" fmla="*/ 90 h 914"/>
                <a:gd name="T60" fmla="*/ 209 w 769"/>
                <a:gd name="T61" fmla="*/ 68 h 914"/>
                <a:gd name="T62" fmla="*/ 182 w 769"/>
                <a:gd name="T63" fmla="*/ 60 h 914"/>
                <a:gd name="T64" fmla="*/ 162 w 769"/>
                <a:gd name="T65" fmla="*/ 62 h 914"/>
                <a:gd name="T66" fmla="*/ 139 w 769"/>
                <a:gd name="T67" fmla="*/ 81 h 914"/>
                <a:gd name="T68" fmla="*/ 130 w 769"/>
                <a:gd name="T69" fmla="*/ 110 h 914"/>
                <a:gd name="T70" fmla="*/ 129 w 769"/>
                <a:gd name="T71" fmla="*/ 403 h 914"/>
                <a:gd name="T72" fmla="*/ 113 w 769"/>
                <a:gd name="T73" fmla="*/ 414 h 914"/>
                <a:gd name="T74" fmla="*/ 100 w 769"/>
                <a:gd name="T75" fmla="*/ 408 h 914"/>
                <a:gd name="T76" fmla="*/ 96 w 769"/>
                <a:gd name="T77" fmla="*/ 204 h 914"/>
                <a:gd name="T78" fmla="*/ 92 w 769"/>
                <a:gd name="T79" fmla="*/ 185 h 914"/>
                <a:gd name="T80" fmla="*/ 74 w 769"/>
                <a:gd name="T81" fmla="*/ 164 h 914"/>
                <a:gd name="T82" fmla="*/ 47 w 769"/>
                <a:gd name="T83" fmla="*/ 157 h 914"/>
                <a:gd name="T84" fmla="*/ 29 w 769"/>
                <a:gd name="T85" fmla="*/ 160 h 914"/>
                <a:gd name="T86" fmla="*/ 7 w 769"/>
                <a:gd name="T87" fmla="*/ 177 h 914"/>
                <a:gd name="T88" fmla="*/ 0 w 769"/>
                <a:gd name="T89" fmla="*/ 204 h 914"/>
                <a:gd name="T90" fmla="*/ 0 w 769"/>
                <a:gd name="T91" fmla="*/ 651 h 914"/>
                <a:gd name="T92" fmla="*/ 7 w 769"/>
                <a:gd name="T93" fmla="*/ 700 h 914"/>
                <a:gd name="T94" fmla="*/ 23 w 769"/>
                <a:gd name="T95" fmla="*/ 747 h 914"/>
                <a:gd name="T96" fmla="*/ 64 w 769"/>
                <a:gd name="T97" fmla="*/ 833 h 914"/>
                <a:gd name="T98" fmla="*/ 103 w 769"/>
                <a:gd name="T99" fmla="*/ 881 h 914"/>
                <a:gd name="T100" fmla="*/ 156 w 769"/>
                <a:gd name="T101" fmla="*/ 909 h 914"/>
                <a:gd name="T102" fmla="*/ 379 w 769"/>
                <a:gd name="T103" fmla="*/ 914 h 914"/>
                <a:gd name="T104" fmla="*/ 416 w 769"/>
                <a:gd name="T105" fmla="*/ 910 h 914"/>
                <a:gd name="T106" fmla="*/ 465 w 769"/>
                <a:gd name="T107" fmla="*/ 887 h 914"/>
                <a:gd name="T108" fmla="*/ 502 w 769"/>
                <a:gd name="T109" fmla="*/ 849 h 914"/>
                <a:gd name="T110" fmla="*/ 763 w 769"/>
                <a:gd name="T111" fmla="*/ 453 h 914"/>
                <a:gd name="T112" fmla="*/ 768 w 769"/>
                <a:gd name="T113" fmla="*/ 414 h 914"/>
                <a:gd name="T114" fmla="*/ 751 w 769"/>
                <a:gd name="T115" fmla="*/ 378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9" h="914">
                  <a:moveTo>
                    <a:pt x="741" y="368"/>
                  </a:moveTo>
                  <a:lnTo>
                    <a:pt x="741" y="368"/>
                  </a:lnTo>
                  <a:lnTo>
                    <a:pt x="741" y="368"/>
                  </a:lnTo>
                  <a:lnTo>
                    <a:pt x="729" y="361"/>
                  </a:lnTo>
                  <a:lnTo>
                    <a:pt x="716" y="357"/>
                  </a:lnTo>
                  <a:lnTo>
                    <a:pt x="703" y="355"/>
                  </a:lnTo>
                  <a:lnTo>
                    <a:pt x="691" y="355"/>
                  </a:lnTo>
                  <a:lnTo>
                    <a:pt x="679" y="358"/>
                  </a:lnTo>
                  <a:lnTo>
                    <a:pt x="668" y="364"/>
                  </a:lnTo>
                  <a:lnTo>
                    <a:pt x="656" y="373"/>
                  </a:lnTo>
                  <a:lnTo>
                    <a:pt x="648" y="383"/>
                  </a:lnTo>
                  <a:lnTo>
                    <a:pt x="583" y="477"/>
                  </a:lnTo>
                  <a:lnTo>
                    <a:pt x="583" y="477"/>
                  </a:lnTo>
                  <a:lnTo>
                    <a:pt x="579" y="481"/>
                  </a:lnTo>
                  <a:lnTo>
                    <a:pt x="575" y="484"/>
                  </a:lnTo>
                  <a:lnTo>
                    <a:pt x="570" y="487"/>
                  </a:lnTo>
                  <a:lnTo>
                    <a:pt x="566" y="488"/>
                  </a:lnTo>
                  <a:lnTo>
                    <a:pt x="560" y="490"/>
                  </a:lnTo>
                  <a:lnTo>
                    <a:pt x="555" y="490"/>
                  </a:lnTo>
                  <a:lnTo>
                    <a:pt x="550" y="488"/>
                  </a:lnTo>
                  <a:lnTo>
                    <a:pt x="545" y="487"/>
                  </a:lnTo>
                  <a:lnTo>
                    <a:pt x="545" y="487"/>
                  </a:lnTo>
                  <a:lnTo>
                    <a:pt x="535" y="480"/>
                  </a:lnTo>
                  <a:lnTo>
                    <a:pt x="528" y="471"/>
                  </a:lnTo>
                  <a:lnTo>
                    <a:pt x="523" y="461"/>
                  </a:lnTo>
                  <a:lnTo>
                    <a:pt x="522" y="450"/>
                  </a:lnTo>
                  <a:lnTo>
                    <a:pt x="522" y="128"/>
                  </a:lnTo>
                  <a:lnTo>
                    <a:pt x="522" y="128"/>
                  </a:lnTo>
                  <a:lnTo>
                    <a:pt x="520" y="117"/>
                  </a:lnTo>
                  <a:lnTo>
                    <a:pt x="518" y="105"/>
                  </a:lnTo>
                  <a:lnTo>
                    <a:pt x="512" y="95"/>
                  </a:lnTo>
                  <a:lnTo>
                    <a:pt x="505" y="87"/>
                  </a:lnTo>
                  <a:lnTo>
                    <a:pt x="496" y="80"/>
                  </a:lnTo>
                  <a:lnTo>
                    <a:pt x="486" y="74"/>
                  </a:lnTo>
                  <a:lnTo>
                    <a:pt x="475" y="71"/>
                  </a:lnTo>
                  <a:lnTo>
                    <a:pt x="463" y="70"/>
                  </a:lnTo>
                  <a:lnTo>
                    <a:pt x="463" y="70"/>
                  </a:lnTo>
                  <a:lnTo>
                    <a:pt x="452" y="71"/>
                  </a:lnTo>
                  <a:lnTo>
                    <a:pt x="440" y="74"/>
                  </a:lnTo>
                  <a:lnTo>
                    <a:pt x="430" y="80"/>
                  </a:lnTo>
                  <a:lnTo>
                    <a:pt x="422" y="87"/>
                  </a:lnTo>
                  <a:lnTo>
                    <a:pt x="415" y="95"/>
                  </a:lnTo>
                  <a:lnTo>
                    <a:pt x="410" y="105"/>
                  </a:lnTo>
                  <a:lnTo>
                    <a:pt x="406" y="117"/>
                  </a:lnTo>
                  <a:lnTo>
                    <a:pt x="405" y="128"/>
                  </a:lnTo>
                  <a:lnTo>
                    <a:pt x="405" y="396"/>
                  </a:lnTo>
                  <a:lnTo>
                    <a:pt x="405" y="396"/>
                  </a:lnTo>
                  <a:lnTo>
                    <a:pt x="403" y="403"/>
                  </a:lnTo>
                  <a:lnTo>
                    <a:pt x="400" y="408"/>
                  </a:lnTo>
                  <a:lnTo>
                    <a:pt x="395" y="413"/>
                  </a:lnTo>
                  <a:lnTo>
                    <a:pt x="388" y="414"/>
                  </a:lnTo>
                  <a:lnTo>
                    <a:pt x="388" y="414"/>
                  </a:lnTo>
                  <a:lnTo>
                    <a:pt x="380" y="413"/>
                  </a:lnTo>
                  <a:lnTo>
                    <a:pt x="375" y="408"/>
                  </a:lnTo>
                  <a:lnTo>
                    <a:pt x="372" y="403"/>
                  </a:lnTo>
                  <a:lnTo>
                    <a:pt x="370" y="396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69" y="41"/>
                  </a:lnTo>
                  <a:lnTo>
                    <a:pt x="366" y="31"/>
                  </a:lnTo>
                  <a:lnTo>
                    <a:pt x="362" y="22"/>
                  </a:lnTo>
                  <a:lnTo>
                    <a:pt x="355" y="15"/>
                  </a:lnTo>
                  <a:lnTo>
                    <a:pt x="348" y="8"/>
                  </a:lnTo>
                  <a:lnTo>
                    <a:pt x="339" y="4"/>
                  </a:lnTo>
                  <a:lnTo>
                    <a:pt x="329" y="1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09" y="1"/>
                  </a:lnTo>
                  <a:lnTo>
                    <a:pt x="299" y="4"/>
                  </a:lnTo>
                  <a:lnTo>
                    <a:pt x="290" y="8"/>
                  </a:lnTo>
                  <a:lnTo>
                    <a:pt x="283" y="15"/>
                  </a:lnTo>
                  <a:lnTo>
                    <a:pt x="276" y="22"/>
                  </a:lnTo>
                  <a:lnTo>
                    <a:pt x="272" y="31"/>
                  </a:lnTo>
                  <a:lnTo>
                    <a:pt x="269" y="41"/>
                  </a:lnTo>
                  <a:lnTo>
                    <a:pt x="267" y="51"/>
                  </a:lnTo>
                  <a:lnTo>
                    <a:pt x="267" y="396"/>
                  </a:lnTo>
                  <a:lnTo>
                    <a:pt x="267" y="396"/>
                  </a:lnTo>
                  <a:lnTo>
                    <a:pt x="266" y="403"/>
                  </a:lnTo>
                  <a:lnTo>
                    <a:pt x="262" y="408"/>
                  </a:lnTo>
                  <a:lnTo>
                    <a:pt x="256" y="413"/>
                  </a:lnTo>
                  <a:lnTo>
                    <a:pt x="250" y="414"/>
                  </a:lnTo>
                  <a:lnTo>
                    <a:pt x="250" y="414"/>
                  </a:lnTo>
                  <a:lnTo>
                    <a:pt x="243" y="413"/>
                  </a:lnTo>
                  <a:lnTo>
                    <a:pt x="237" y="408"/>
                  </a:lnTo>
                  <a:lnTo>
                    <a:pt x="233" y="403"/>
                  </a:lnTo>
                  <a:lnTo>
                    <a:pt x="232" y="396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0" y="100"/>
                  </a:lnTo>
                  <a:lnTo>
                    <a:pt x="227" y="90"/>
                  </a:lnTo>
                  <a:lnTo>
                    <a:pt x="223" y="81"/>
                  </a:lnTo>
                  <a:lnTo>
                    <a:pt x="216" y="74"/>
                  </a:lnTo>
                  <a:lnTo>
                    <a:pt x="209" y="68"/>
                  </a:lnTo>
                  <a:lnTo>
                    <a:pt x="200" y="62"/>
                  </a:lnTo>
                  <a:lnTo>
                    <a:pt x="192" y="60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0" y="60"/>
                  </a:lnTo>
                  <a:lnTo>
                    <a:pt x="162" y="62"/>
                  </a:lnTo>
                  <a:lnTo>
                    <a:pt x="153" y="68"/>
                  </a:lnTo>
                  <a:lnTo>
                    <a:pt x="146" y="74"/>
                  </a:lnTo>
                  <a:lnTo>
                    <a:pt x="139" y="81"/>
                  </a:lnTo>
                  <a:lnTo>
                    <a:pt x="135" y="90"/>
                  </a:lnTo>
                  <a:lnTo>
                    <a:pt x="132" y="100"/>
                  </a:lnTo>
                  <a:lnTo>
                    <a:pt x="130" y="110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29" y="403"/>
                  </a:lnTo>
                  <a:lnTo>
                    <a:pt x="126" y="408"/>
                  </a:lnTo>
                  <a:lnTo>
                    <a:pt x="120" y="413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06" y="413"/>
                  </a:lnTo>
                  <a:lnTo>
                    <a:pt x="100" y="408"/>
                  </a:lnTo>
                  <a:lnTo>
                    <a:pt x="97" y="403"/>
                  </a:lnTo>
                  <a:lnTo>
                    <a:pt x="96" y="396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5" y="194"/>
                  </a:lnTo>
                  <a:lnTo>
                    <a:pt x="92" y="185"/>
                  </a:lnTo>
                  <a:lnTo>
                    <a:pt x="87" y="177"/>
                  </a:lnTo>
                  <a:lnTo>
                    <a:pt x="82" y="170"/>
                  </a:lnTo>
                  <a:lnTo>
                    <a:pt x="74" y="164"/>
                  </a:lnTo>
                  <a:lnTo>
                    <a:pt x="66" y="160"/>
                  </a:lnTo>
                  <a:lnTo>
                    <a:pt x="57" y="157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7" y="157"/>
                  </a:lnTo>
                  <a:lnTo>
                    <a:pt x="29" y="160"/>
                  </a:lnTo>
                  <a:lnTo>
                    <a:pt x="20" y="164"/>
                  </a:lnTo>
                  <a:lnTo>
                    <a:pt x="13" y="170"/>
                  </a:lnTo>
                  <a:lnTo>
                    <a:pt x="7" y="177"/>
                  </a:lnTo>
                  <a:lnTo>
                    <a:pt x="3" y="185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651"/>
                  </a:lnTo>
                  <a:lnTo>
                    <a:pt x="2" y="667"/>
                  </a:lnTo>
                  <a:lnTo>
                    <a:pt x="4" y="684"/>
                  </a:lnTo>
                  <a:lnTo>
                    <a:pt x="7" y="700"/>
                  </a:lnTo>
                  <a:lnTo>
                    <a:pt x="12" y="716"/>
                  </a:lnTo>
                  <a:lnTo>
                    <a:pt x="17" y="731"/>
                  </a:lnTo>
                  <a:lnTo>
                    <a:pt x="23" y="747"/>
                  </a:lnTo>
                  <a:lnTo>
                    <a:pt x="30" y="761"/>
                  </a:lnTo>
                  <a:lnTo>
                    <a:pt x="64" y="833"/>
                  </a:lnTo>
                  <a:lnTo>
                    <a:pt x="64" y="833"/>
                  </a:lnTo>
                  <a:lnTo>
                    <a:pt x="76" y="851"/>
                  </a:lnTo>
                  <a:lnTo>
                    <a:pt x="89" y="867"/>
                  </a:lnTo>
                  <a:lnTo>
                    <a:pt x="103" y="881"/>
                  </a:lnTo>
                  <a:lnTo>
                    <a:pt x="119" y="893"/>
                  </a:lnTo>
                  <a:lnTo>
                    <a:pt x="137" y="901"/>
                  </a:lnTo>
                  <a:lnTo>
                    <a:pt x="156" y="909"/>
                  </a:lnTo>
                  <a:lnTo>
                    <a:pt x="176" y="913"/>
                  </a:lnTo>
                  <a:lnTo>
                    <a:pt x="196" y="914"/>
                  </a:lnTo>
                  <a:lnTo>
                    <a:pt x="379" y="914"/>
                  </a:lnTo>
                  <a:lnTo>
                    <a:pt x="379" y="914"/>
                  </a:lnTo>
                  <a:lnTo>
                    <a:pt x="398" y="913"/>
                  </a:lnTo>
                  <a:lnTo>
                    <a:pt x="416" y="910"/>
                  </a:lnTo>
                  <a:lnTo>
                    <a:pt x="433" y="904"/>
                  </a:lnTo>
                  <a:lnTo>
                    <a:pt x="449" y="897"/>
                  </a:lnTo>
                  <a:lnTo>
                    <a:pt x="465" y="887"/>
                  </a:lnTo>
                  <a:lnTo>
                    <a:pt x="478" y="877"/>
                  </a:lnTo>
                  <a:lnTo>
                    <a:pt x="490" y="864"/>
                  </a:lnTo>
                  <a:lnTo>
                    <a:pt x="502" y="849"/>
                  </a:lnTo>
                  <a:lnTo>
                    <a:pt x="756" y="466"/>
                  </a:lnTo>
                  <a:lnTo>
                    <a:pt x="756" y="466"/>
                  </a:lnTo>
                  <a:lnTo>
                    <a:pt x="763" y="453"/>
                  </a:lnTo>
                  <a:lnTo>
                    <a:pt x="768" y="440"/>
                  </a:lnTo>
                  <a:lnTo>
                    <a:pt x="769" y="427"/>
                  </a:lnTo>
                  <a:lnTo>
                    <a:pt x="768" y="414"/>
                  </a:lnTo>
                  <a:lnTo>
                    <a:pt x="765" y="401"/>
                  </a:lnTo>
                  <a:lnTo>
                    <a:pt x="759" y="388"/>
                  </a:lnTo>
                  <a:lnTo>
                    <a:pt x="751" y="378"/>
                  </a:lnTo>
                  <a:lnTo>
                    <a:pt x="741" y="368"/>
                  </a:lnTo>
                  <a:lnTo>
                    <a:pt x="741" y="3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40" name="Group 111">
            <a:extLst>
              <a:ext uri="{FF2B5EF4-FFF2-40B4-BE49-F238E27FC236}">
                <a16:creationId xmlns:a16="http://schemas.microsoft.com/office/drawing/2014/main" id="{6D027F3F-BD55-4F8F-B3A7-6A54280D0976}"/>
              </a:ext>
            </a:extLst>
          </p:cNvPr>
          <p:cNvGrpSpPr/>
          <p:nvPr/>
        </p:nvGrpSpPr>
        <p:grpSpPr>
          <a:xfrm>
            <a:off x="4870045" y="3362600"/>
            <a:ext cx="432478" cy="669337"/>
            <a:chOff x="9698828" y="2577081"/>
            <a:chExt cx="1282898" cy="199192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8DD1C560-1475-466C-8F30-FD058C841A1B}"/>
                </a:ext>
              </a:extLst>
            </p:cNvPr>
            <p:cNvGrpSpPr/>
            <p:nvPr/>
          </p:nvGrpSpPr>
          <p:grpSpPr>
            <a:xfrm>
              <a:off x="9698828" y="2577081"/>
              <a:ext cx="1282898" cy="1505200"/>
              <a:chOff x="1377093" y="1853538"/>
              <a:chExt cx="1320397" cy="1549198"/>
            </a:xfrm>
            <a:grpFill/>
          </p:grpSpPr>
          <p:sp>
            <p:nvSpPr>
              <p:cNvPr id="49" name="Freeform: Shape 42">
                <a:extLst>
                  <a:ext uri="{FF2B5EF4-FFF2-40B4-BE49-F238E27FC236}">
                    <a16:creationId xmlns:a16="http://schemas.microsoft.com/office/drawing/2014/main" id="{93E72DA2-8848-4CD6-B777-2E6BF9E2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Freeform: Shape 43">
                <a:extLst>
                  <a:ext uri="{FF2B5EF4-FFF2-40B4-BE49-F238E27FC236}">
                    <a16:creationId xmlns:a16="http://schemas.microsoft.com/office/drawing/2014/main" id="{C1523069-4B17-4A79-96A6-A7E17C268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: Shape 44">
                <a:extLst>
                  <a:ext uri="{FF2B5EF4-FFF2-40B4-BE49-F238E27FC236}">
                    <a16:creationId xmlns:a16="http://schemas.microsoft.com/office/drawing/2014/main" id="{A27E4407-AF56-4BC9-8B72-CDA43CCD3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2" name="Freeform: Shape 45">
                <a:extLst>
                  <a:ext uri="{FF2B5EF4-FFF2-40B4-BE49-F238E27FC236}">
                    <a16:creationId xmlns:a16="http://schemas.microsoft.com/office/drawing/2014/main" id="{2F9F2C12-2394-4C26-9E22-FDC98C66D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id="{AFEAFB10-C5FF-430F-8B22-7E04EA3CB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2" name="Group 47">
              <a:extLst>
                <a:ext uri="{FF2B5EF4-FFF2-40B4-BE49-F238E27FC236}">
                  <a16:creationId xmlns:a16="http://schemas.microsoft.com/office/drawing/2014/main" id="{532C8EAB-BF65-4B7D-9DF3-3D4B86446EE1}"/>
                </a:ext>
              </a:extLst>
            </p:cNvPr>
            <p:cNvGrpSpPr/>
            <p:nvPr/>
          </p:nvGrpSpPr>
          <p:grpSpPr>
            <a:xfrm>
              <a:off x="10122381" y="4015202"/>
              <a:ext cx="436773" cy="553800"/>
              <a:chOff x="1813026" y="3333693"/>
              <a:chExt cx="449540" cy="569988"/>
            </a:xfrm>
            <a:grpFill/>
          </p:grpSpPr>
          <p:sp>
            <p:nvSpPr>
              <p:cNvPr id="44" name="Freeform: Shape 48">
                <a:extLst>
                  <a:ext uri="{FF2B5EF4-FFF2-40B4-BE49-F238E27FC236}">
                    <a16:creationId xmlns:a16="http://schemas.microsoft.com/office/drawing/2014/main" id="{B0380E40-7E40-40CD-B2AF-71D33E4EF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Freeform: Shape 49">
                <a:extLst>
                  <a:ext uri="{FF2B5EF4-FFF2-40B4-BE49-F238E27FC236}">
                    <a16:creationId xmlns:a16="http://schemas.microsoft.com/office/drawing/2014/main" id="{9CD0C2A0-FBB8-44AF-8E0C-26B846ED1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Freeform: Shape 50">
                <a:extLst>
                  <a:ext uri="{FF2B5EF4-FFF2-40B4-BE49-F238E27FC236}">
                    <a16:creationId xmlns:a16="http://schemas.microsoft.com/office/drawing/2014/main" id="{5F0AAEC6-9257-4C2A-A048-8CA3CEB75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Oval 51">
                <a:extLst>
                  <a:ext uri="{FF2B5EF4-FFF2-40B4-BE49-F238E27FC236}">
                    <a16:creationId xmlns:a16="http://schemas.microsoft.com/office/drawing/2014/main" id="{4EEADF6F-E0A7-42F4-B7AF-37CA5C4B7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8" name="Freeform: Shape 52">
                <a:extLst>
                  <a:ext uri="{FF2B5EF4-FFF2-40B4-BE49-F238E27FC236}">
                    <a16:creationId xmlns:a16="http://schemas.microsoft.com/office/drawing/2014/main" id="{CA124726-F38B-414E-9E5F-D7C848DC2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43" name="Freeform: Shape 64">
              <a:extLst>
                <a:ext uri="{FF2B5EF4-FFF2-40B4-BE49-F238E27FC236}">
                  <a16:creationId xmlns:a16="http://schemas.microsoft.com/office/drawing/2014/main" id="{7B1580CA-03A1-4A8B-9560-5C62B789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856" y="2951653"/>
              <a:ext cx="499495" cy="595749"/>
            </a:xfrm>
            <a:custGeom>
              <a:avLst/>
              <a:gdLst>
                <a:gd name="T0" fmla="*/ 741 w 769"/>
                <a:gd name="T1" fmla="*/ 368 h 914"/>
                <a:gd name="T2" fmla="*/ 703 w 769"/>
                <a:gd name="T3" fmla="*/ 355 h 914"/>
                <a:gd name="T4" fmla="*/ 668 w 769"/>
                <a:gd name="T5" fmla="*/ 364 h 914"/>
                <a:gd name="T6" fmla="*/ 583 w 769"/>
                <a:gd name="T7" fmla="*/ 477 h 914"/>
                <a:gd name="T8" fmla="*/ 575 w 769"/>
                <a:gd name="T9" fmla="*/ 484 h 914"/>
                <a:gd name="T10" fmla="*/ 560 w 769"/>
                <a:gd name="T11" fmla="*/ 490 h 914"/>
                <a:gd name="T12" fmla="*/ 545 w 769"/>
                <a:gd name="T13" fmla="*/ 487 h 914"/>
                <a:gd name="T14" fmla="*/ 528 w 769"/>
                <a:gd name="T15" fmla="*/ 471 h 914"/>
                <a:gd name="T16" fmla="*/ 522 w 769"/>
                <a:gd name="T17" fmla="*/ 128 h 914"/>
                <a:gd name="T18" fmla="*/ 518 w 769"/>
                <a:gd name="T19" fmla="*/ 105 h 914"/>
                <a:gd name="T20" fmla="*/ 496 w 769"/>
                <a:gd name="T21" fmla="*/ 80 h 914"/>
                <a:gd name="T22" fmla="*/ 463 w 769"/>
                <a:gd name="T23" fmla="*/ 70 h 914"/>
                <a:gd name="T24" fmla="*/ 440 w 769"/>
                <a:gd name="T25" fmla="*/ 74 h 914"/>
                <a:gd name="T26" fmla="*/ 415 w 769"/>
                <a:gd name="T27" fmla="*/ 95 h 914"/>
                <a:gd name="T28" fmla="*/ 405 w 769"/>
                <a:gd name="T29" fmla="*/ 128 h 914"/>
                <a:gd name="T30" fmla="*/ 403 w 769"/>
                <a:gd name="T31" fmla="*/ 403 h 914"/>
                <a:gd name="T32" fmla="*/ 388 w 769"/>
                <a:gd name="T33" fmla="*/ 414 h 914"/>
                <a:gd name="T34" fmla="*/ 375 w 769"/>
                <a:gd name="T35" fmla="*/ 408 h 914"/>
                <a:gd name="T36" fmla="*/ 370 w 769"/>
                <a:gd name="T37" fmla="*/ 51 h 914"/>
                <a:gd name="T38" fmla="*/ 366 w 769"/>
                <a:gd name="T39" fmla="*/ 31 h 914"/>
                <a:gd name="T40" fmla="*/ 348 w 769"/>
                <a:gd name="T41" fmla="*/ 8 h 914"/>
                <a:gd name="T42" fmla="*/ 319 w 769"/>
                <a:gd name="T43" fmla="*/ 0 h 914"/>
                <a:gd name="T44" fmla="*/ 299 w 769"/>
                <a:gd name="T45" fmla="*/ 4 h 914"/>
                <a:gd name="T46" fmla="*/ 276 w 769"/>
                <a:gd name="T47" fmla="*/ 22 h 914"/>
                <a:gd name="T48" fmla="*/ 267 w 769"/>
                <a:gd name="T49" fmla="*/ 51 h 914"/>
                <a:gd name="T50" fmla="*/ 266 w 769"/>
                <a:gd name="T51" fmla="*/ 403 h 914"/>
                <a:gd name="T52" fmla="*/ 250 w 769"/>
                <a:gd name="T53" fmla="*/ 414 h 914"/>
                <a:gd name="T54" fmla="*/ 237 w 769"/>
                <a:gd name="T55" fmla="*/ 408 h 914"/>
                <a:gd name="T56" fmla="*/ 232 w 769"/>
                <a:gd name="T57" fmla="*/ 110 h 914"/>
                <a:gd name="T58" fmla="*/ 227 w 769"/>
                <a:gd name="T59" fmla="*/ 90 h 914"/>
                <a:gd name="T60" fmla="*/ 209 w 769"/>
                <a:gd name="T61" fmla="*/ 68 h 914"/>
                <a:gd name="T62" fmla="*/ 182 w 769"/>
                <a:gd name="T63" fmla="*/ 60 h 914"/>
                <a:gd name="T64" fmla="*/ 162 w 769"/>
                <a:gd name="T65" fmla="*/ 62 h 914"/>
                <a:gd name="T66" fmla="*/ 139 w 769"/>
                <a:gd name="T67" fmla="*/ 81 h 914"/>
                <a:gd name="T68" fmla="*/ 130 w 769"/>
                <a:gd name="T69" fmla="*/ 110 h 914"/>
                <a:gd name="T70" fmla="*/ 129 w 769"/>
                <a:gd name="T71" fmla="*/ 403 h 914"/>
                <a:gd name="T72" fmla="*/ 113 w 769"/>
                <a:gd name="T73" fmla="*/ 414 h 914"/>
                <a:gd name="T74" fmla="*/ 100 w 769"/>
                <a:gd name="T75" fmla="*/ 408 h 914"/>
                <a:gd name="T76" fmla="*/ 96 w 769"/>
                <a:gd name="T77" fmla="*/ 204 h 914"/>
                <a:gd name="T78" fmla="*/ 92 w 769"/>
                <a:gd name="T79" fmla="*/ 185 h 914"/>
                <a:gd name="T80" fmla="*/ 74 w 769"/>
                <a:gd name="T81" fmla="*/ 164 h 914"/>
                <a:gd name="T82" fmla="*/ 47 w 769"/>
                <a:gd name="T83" fmla="*/ 157 h 914"/>
                <a:gd name="T84" fmla="*/ 29 w 769"/>
                <a:gd name="T85" fmla="*/ 160 h 914"/>
                <a:gd name="T86" fmla="*/ 7 w 769"/>
                <a:gd name="T87" fmla="*/ 177 h 914"/>
                <a:gd name="T88" fmla="*/ 0 w 769"/>
                <a:gd name="T89" fmla="*/ 204 h 914"/>
                <a:gd name="T90" fmla="*/ 0 w 769"/>
                <a:gd name="T91" fmla="*/ 651 h 914"/>
                <a:gd name="T92" fmla="*/ 7 w 769"/>
                <a:gd name="T93" fmla="*/ 700 h 914"/>
                <a:gd name="T94" fmla="*/ 23 w 769"/>
                <a:gd name="T95" fmla="*/ 747 h 914"/>
                <a:gd name="T96" fmla="*/ 64 w 769"/>
                <a:gd name="T97" fmla="*/ 833 h 914"/>
                <a:gd name="T98" fmla="*/ 103 w 769"/>
                <a:gd name="T99" fmla="*/ 881 h 914"/>
                <a:gd name="T100" fmla="*/ 156 w 769"/>
                <a:gd name="T101" fmla="*/ 909 h 914"/>
                <a:gd name="T102" fmla="*/ 379 w 769"/>
                <a:gd name="T103" fmla="*/ 914 h 914"/>
                <a:gd name="T104" fmla="*/ 416 w 769"/>
                <a:gd name="T105" fmla="*/ 910 h 914"/>
                <a:gd name="T106" fmla="*/ 465 w 769"/>
                <a:gd name="T107" fmla="*/ 887 h 914"/>
                <a:gd name="T108" fmla="*/ 502 w 769"/>
                <a:gd name="T109" fmla="*/ 849 h 914"/>
                <a:gd name="T110" fmla="*/ 763 w 769"/>
                <a:gd name="T111" fmla="*/ 453 h 914"/>
                <a:gd name="T112" fmla="*/ 768 w 769"/>
                <a:gd name="T113" fmla="*/ 414 h 914"/>
                <a:gd name="T114" fmla="*/ 751 w 769"/>
                <a:gd name="T115" fmla="*/ 378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9" h="914">
                  <a:moveTo>
                    <a:pt x="741" y="368"/>
                  </a:moveTo>
                  <a:lnTo>
                    <a:pt x="741" y="368"/>
                  </a:lnTo>
                  <a:lnTo>
                    <a:pt x="741" y="368"/>
                  </a:lnTo>
                  <a:lnTo>
                    <a:pt x="729" y="361"/>
                  </a:lnTo>
                  <a:lnTo>
                    <a:pt x="716" y="357"/>
                  </a:lnTo>
                  <a:lnTo>
                    <a:pt x="703" y="355"/>
                  </a:lnTo>
                  <a:lnTo>
                    <a:pt x="691" y="355"/>
                  </a:lnTo>
                  <a:lnTo>
                    <a:pt x="679" y="358"/>
                  </a:lnTo>
                  <a:lnTo>
                    <a:pt x="668" y="364"/>
                  </a:lnTo>
                  <a:lnTo>
                    <a:pt x="656" y="373"/>
                  </a:lnTo>
                  <a:lnTo>
                    <a:pt x="648" y="383"/>
                  </a:lnTo>
                  <a:lnTo>
                    <a:pt x="583" y="477"/>
                  </a:lnTo>
                  <a:lnTo>
                    <a:pt x="583" y="477"/>
                  </a:lnTo>
                  <a:lnTo>
                    <a:pt x="579" y="481"/>
                  </a:lnTo>
                  <a:lnTo>
                    <a:pt x="575" y="484"/>
                  </a:lnTo>
                  <a:lnTo>
                    <a:pt x="570" y="487"/>
                  </a:lnTo>
                  <a:lnTo>
                    <a:pt x="566" y="488"/>
                  </a:lnTo>
                  <a:lnTo>
                    <a:pt x="560" y="490"/>
                  </a:lnTo>
                  <a:lnTo>
                    <a:pt x="555" y="490"/>
                  </a:lnTo>
                  <a:lnTo>
                    <a:pt x="550" y="488"/>
                  </a:lnTo>
                  <a:lnTo>
                    <a:pt x="545" y="487"/>
                  </a:lnTo>
                  <a:lnTo>
                    <a:pt x="545" y="487"/>
                  </a:lnTo>
                  <a:lnTo>
                    <a:pt x="535" y="480"/>
                  </a:lnTo>
                  <a:lnTo>
                    <a:pt x="528" y="471"/>
                  </a:lnTo>
                  <a:lnTo>
                    <a:pt x="523" y="461"/>
                  </a:lnTo>
                  <a:lnTo>
                    <a:pt x="522" y="450"/>
                  </a:lnTo>
                  <a:lnTo>
                    <a:pt x="522" y="128"/>
                  </a:lnTo>
                  <a:lnTo>
                    <a:pt x="522" y="128"/>
                  </a:lnTo>
                  <a:lnTo>
                    <a:pt x="520" y="117"/>
                  </a:lnTo>
                  <a:lnTo>
                    <a:pt x="518" y="105"/>
                  </a:lnTo>
                  <a:lnTo>
                    <a:pt x="512" y="95"/>
                  </a:lnTo>
                  <a:lnTo>
                    <a:pt x="505" y="87"/>
                  </a:lnTo>
                  <a:lnTo>
                    <a:pt x="496" y="80"/>
                  </a:lnTo>
                  <a:lnTo>
                    <a:pt x="486" y="74"/>
                  </a:lnTo>
                  <a:lnTo>
                    <a:pt x="475" y="71"/>
                  </a:lnTo>
                  <a:lnTo>
                    <a:pt x="463" y="70"/>
                  </a:lnTo>
                  <a:lnTo>
                    <a:pt x="463" y="70"/>
                  </a:lnTo>
                  <a:lnTo>
                    <a:pt x="452" y="71"/>
                  </a:lnTo>
                  <a:lnTo>
                    <a:pt x="440" y="74"/>
                  </a:lnTo>
                  <a:lnTo>
                    <a:pt x="430" y="80"/>
                  </a:lnTo>
                  <a:lnTo>
                    <a:pt x="422" y="87"/>
                  </a:lnTo>
                  <a:lnTo>
                    <a:pt x="415" y="95"/>
                  </a:lnTo>
                  <a:lnTo>
                    <a:pt x="410" y="105"/>
                  </a:lnTo>
                  <a:lnTo>
                    <a:pt x="406" y="117"/>
                  </a:lnTo>
                  <a:lnTo>
                    <a:pt x="405" y="128"/>
                  </a:lnTo>
                  <a:lnTo>
                    <a:pt x="405" y="396"/>
                  </a:lnTo>
                  <a:lnTo>
                    <a:pt x="405" y="396"/>
                  </a:lnTo>
                  <a:lnTo>
                    <a:pt x="403" y="403"/>
                  </a:lnTo>
                  <a:lnTo>
                    <a:pt x="400" y="408"/>
                  </a:lnTo>
                  <a:lnTo>
                    <a:pt x="395" y="413"/>
                  </a:lnTo>
                  <a:lnTo>
                    <a:pt x="388" y="414"/>
                  </a:lnTo>
                  <a:lnTo>
                    <a:pt x="388" y="414"/>
                  </a:lnTo>
                  <a:lnTo>
                    <a:pt x="380" y="413"/>
                  </a:lnTo>
                  <a:lnTo>
                    <a:pt x="375" y="408"/>
                  </a:lnTo>
                  <a:lnTo>
                    <a:pt x="372" y="403"/>
                  </a:lnTo>
                  <a:lnTo>
                    <a:pt x="370" y="396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69" y="41"/>
                  </a:lnTo>
                  <a:lnTo>
                    <a:pt x="366" y="31"/>
                  </a:lnTo>
                  <a:lnTo>
                    <a:pt x="362" y="22"/>
                  </a:lnTo>
                  <a:lnTo>
                    <a:pt x="355" y="15"/>
                  </a:lnTo>
                  <a:lnTo>
                    <a:pt x="348" y="8"/>
                  </a:lnTo>
                  <a:lnTo>
                    <a:pt x="339" y="4"/>
                  </a:lnTo>
                  <a:lnTo>
                    <a:pt x="329" y="1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09" y="1"/>
                  </a:lnTo>
                  <a:lnTo>
                    <a:pt x="299" y="4"/>
                  </a:lnTo>
                  <a:lnTo>
                    <a:pt x="290" y="8"/>
                  </a:lnTo>
                  <a:lnTo>
                    <a:pt x="283" y="15"/>
                  </a:lnTo>
                  <a:lnTo>
                    <a:pt x="276" y="22"/>
                  </a:lnTo>
                  <a:lnTo>
                    <a:pt x="272" y="31"/>
                  </a:lnTo>
                  <a:lnTo>
                    <a:pt x="269" y="41"/>
                  </a:lnTo>
                  <a:lnTo>
                    <a:pt x="267" y="51"/>
                  </a:lnTo>
                  <a:lnTo>
                    <a:pt x="267" y="396"/>
                  </a:lnTo>
                  <a:lnTo>
                    <a:pt x="267" y="396"/>
                  </a:lnTo>
                  <a:lnTo>
                    <a:pt x="266" y="403"/>
                  </a:lnTo>
                  <a:lnTo>
                    <a:pt x="262" y="408"/>
                  </a:lnTo>
                  <a:lnTo>
                    <a:pt x="256" y="413"/>
                  </a:lnTo>
                  <a:lnTo>
                    <a:pt x="250" y="414"/>
                  </a:lnTo>
                  <a:lnTo>
                    <a:pt x="250" y="414"/>
                  </a:lnTo>
                  <a:lnTo>
                    <a:pt x="243" y="413"/>
                  </a:lnTo>
                  <a:lnTo>
                    <a:pt x="237" y="408"/>
                  </a:lnTo>
                  <a:lnTo>
                    <a:pt x="233" y="403"/>
                  </a:lnTo>
                  <a:lnTo>
                    <a:pt x="232" y="396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0" y="100"/>
                  </a:lnTo>
                  <a:lnTo>
                    <a:pt x="227" y="90"/>
                  </a:lnTo>
                  <a:lnTo>
                    <a:pt x="223" y="81"/>
                  </a:lnTo>
                  <a:lnTo>
                    <a:pt x="216" y="74"/>
                  </a:lnTo>
                  <a:lnTo>
                    <a:pt x="209" y="68"/>
                  </a:lnTo>
                  <a:lnTo>
                    <a:pt x="200" y="62"/>
                  </a:lnTo>
                  <a:lnTo>
                    <a:pt x="192" y="60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0" y="60"/>
                  </a:lnTo>
                  <a:lnTo>
                    <a:pt x="162" y="62"/>
                  </a:lnTo>
                  <a:lnTo>
                    <a:pt x="153" y="68"/>
                  </a:lnTo>
                  <a:lnTo>
                    <a:pt x="146" y="74"/>
                  </a:lnTo>
                  <a:lnTo>
                    <a:pt x="139" y="81"/>
                  </a:lnTo>
                  <a:lnTo>
                    <a:pt x="135" y="90"/>
                  </a:lnTo>
                  <a:lnTo>
                    <a:pt x="132" y="100"/>
                  </a:lnTo>
                  <a:lnTo>
                    <a:pt x="130" y="110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29" y="403"/>
                  </a:lnTo>
                  <a:lnTo>
                    <a:pt x="126" y="408"/>
                  </a:lnTo>
                  <a:lnTo>
                    <a:pt x="120" y="413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06" y="413"/>
                  </a:lnTo>
                  <a:lnTo>
                    <a:pt x="100" y="408"/>
                  </a:lnTo>
                  <a:lnTo>
                    <a:pt x="97" y="403"/>
                  </a:lnTo>
                  <a:lnTo>
                    <a:pt x="96" y="396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5" y="194"/>
                  </a:lnTo>
                  <a:lnTo>
                    <a:pt x="92" y="185"/>
                  </a:lnTo>
                  <a:lnTo>
                    <a:pt x="87" y="177"/>
                  </a:lnTo>
                  <a:lnTo>
                    <a:pt x="82" y="170"/>
                  </a:lnTo>
                  <a:lnTo>
                    <a:pt x="74" y="164"/>
                  </a:lnTo>
                  <a:lnTo>
                    <a:pt x="66" y="160"/>
                  </a:lnTo>
                  <a:lnTo>
                    <a:pt x="57" y="157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7" y="157"/>
                  </a:lnTo>
                  <a:lnTo>
                    <a:pt x="29" y="160"/>
                  </a:lnTo>
                  <a:lnTo>
                    <a:pt x="20" y="164"/>
                  </a:lnTo>
                  <a:lnTo>
                    <a:pt x="13" y="170"/>
                  </a:lnTo>
                  <a:lnTo>
                    <a:pt x="7" y="177"/>
                  </a:lnTo>
                  <a:lnTo>
                    <a:pt x="3" y="185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651"/>
                  </a:lnTo>
                  <a:lnTo>
                    <a:pt x="2" y="667"/>
                  </a:lnTo>
                  <a:lnTo>
                    <a:pt x="4" y="684"/>
                  </a:lnTo>
                  <a:lnTo>
                    <a:pt x="7" y="700"/>
                  </a:lnTo>
                  <a:lnTo>
                    <a:pt x="12" y="716"/>
                  </a:lnTo>
                  <a:lnTo>
                    <a:pt x="17" y="731"/>
                  </a:lnTo>
                  <a:lnTo>
                    <a:pt x="23" y="747"/>
                  </a:lnTo>
                  <a:lnTo>
                    <a:pt x="30" y="761"/>
                  </a:lnTo>
                  <a:lnTo>
                    <a:pt x="64" y="833"/>
                  </a:lnTo>
                  <a:lnTo>
                    <a:pt x="64" y="833"/>
                  </a:lnTo>
                  <a:lnTo>
                    <a:pt x="76" y="851"/>
                  </a:lnTo>
                  <a:lnTo>
                    <a:pt x="89" y="867"/>
                  </a:lnTo>
                  <a:lnTo>
                    <a:pt x="103" y="881"/>
                  </a:lnTo>
                  <a:lnTo>
                    <a:pt x="119" y="893"/>
                  </a:lnTo>
                  <a:lnTo>
                    <a:pt x="137" y="901"/>
                  </a:lnTo>
                  <a:lnTo>
                    <a:pt x="156" y="909"/>
                  </a:lnTo>
                  <a:lnTo>
                    <a:pt x="176" y="913"/>
                  </a:lnTo>
                  <a:lnTo>
                    <a:pt x="196" y="914"/>
                  </a:lnTo>
                  <a:lnTo>
                    <a:pt x="379" y="914"/>
                  </a:lnTo>
                  <a:lnTo>
                    <a:pt x="379" y="914"/>
                  </a:lnTo>
                  <a:lnTo>
                    <a:pt x="398" y="913"/>
                  </a:lnTo>
                  <a:lnTo>
                    <a:pt x="416" y="910"/>
                  </a:lnTo>
                  <a:lnTo>
                    <a:pt x="433" y="904"/>
                  </a:lnTo>
                  <a:lnTo>
                    <a:pt x="449" y="897"/>
                  </a:lnTo>
                  <a:lnTo>
                    <a:pt x="465" y="887"/>
                  </a:lnTo>
                  <a:lnTo>
                    <a:pt x="478" y="877"/>
                  </a:lnTo>
                  <a:lnTo>
                    <a:pt x="490" y="864"/>
                  </a:lnTo>
                  <a:lnTo>
                    <a:pt x="502" y="849"/>
                  </a:lnTo>
                  <a:lnTo>
                    <a:pt x="756" y="466"/>
                  </a:lnTo>
                  <a:lnTo>
                    <a:pt x="756" y="466"/>
                  </a:lnTo>
                  <a:lnTo>
                    <a:pt x="763" y="453"/>
                  </a:lnTo>
                  <a:lnTo>
                    <a:pt x="768" y="440"/>
                  </a:lnTo>
                  <a:lnTo>
                    <a:pt x="769" y="427"/>
                  </a:lnTo>
                  <a:lnTo>
                    <a:pt x="768" y="414"/>
                  </a:lnTo>
                  <a:lnTo>
                    <a:pt x="765" y="401"/>
                  </a:lnTo>
                  <a:lnTo>
                    <a:pt x="759" y="388"/>
                  </a:lnTo>
                  <a:lnTo>
                    <a:pt x="751" y="378"/>
                  </a:lnTo>
                  <a:lnTo>
                    <a:pt x="741" y="368"/>
                  </a:lnTo>
                  <a:lnTo>
                    <a:pt x="741" y="3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54" name="Group 111">
            <a:extLst>
              <a:ext uri="{FF2B5EF4-FFF2-40B4-BE49-F238E27FC236}">
                <a16:creationId xmlns:a16="http://schemas.microsoft.com/office/drawing/2014/main" id="{86F88B07-A5A9-48B4-8E3D-F0C09A2C7C02}"/>
              </a:ext>
            </a:extLst>
          </p:cNvPr>
          <p:cNvGrpSpPr/>
          <p:nvPr/>
        </p:nvGrpSpPr>
        <p:grpSpPr>
          <a:xfrm>
            <a:off x="4863366" y="4389500"/>
            <a:ext cx="432478" cy="669337"/>
            <a:chOff x="9698828" y="2577081"/>
            <a:chExt cx="1282898" cy="1991921"/>
          </a:xfrm>
          <a:solidFill>
            <a:schemeClr val="accent3"/>
          </a:solidFill>
        </p:grpSpPr>
        <p:grpSp>
          <p:nvGrpSpPr>
            <p:cNvPr id="55" name="Group 41">
              <a:extLst>
                <a:ext uri="{FF2B5EF4-FFF2-40B4-BE49-F238E27FC236}">
                  <a16:creationId xmlns:a16="http://schemas.microsoft.com/office/drawing/2014/main" id="{959B1D1E-F858-4990-9D1C-6C01E3E93F83}"/>
                </a:ext>
              </a:extLst>
            </p:cNvPr>
            <p:cNvGrpSpPr/>
            <p:nvPr/>
          </p:nvGrpSpPr>
          <p:grpSpPr>
            <a:xfrm>
              <a:off x="9698828" y="2577081"/>
              <a:ext cx="1282898" cy="1505200"/>
              <a:chOff x="1377093" y="1853538"/>
              <a:chExt cx="1320397" cy="1549198"/>
            </a:xfrm>
            <a:grpFill/>
          </p:grpSpPr>
          <p:sp>
            <p:nvSpPr>
              <p:cNvPr id="63" name="Freeform: Shape 42">
                <a:extLst>
                  <a:ext uri="{FF2B5EF4-FFF2-40B4-BE49-F238E27FC236}">
                    <a16:creationId xmlns:a16="http://schemas.microsoft.com/office/drawing/2014/main" id="{6EFA9873-B193-49B7-86C7-7D64CAC02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4" name="Freeform: Shape 43">
                <a:extLst>
                  <a:ext uri="{FF2B5EF4-FFF2-40B4-BE49-F238E27FC236}">
                    <a16:creationId xmlns:a16="http://schemas.microsoft.com/office/drawing/2014/main" id="{2FE55812-D4FB-4A5F-9D53-FECBE4B06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5" name="Freeform: Shape 44">
                <a:extLst>
                  <a:ext uri="{FF2B5EF4-FFF2-40B4-BE49-F238E27FC236}">
                    <a16:creationId xmlns:a16="http://schemas.microsoft.com/office/drawing/2014/main" id="{ECC01DD4-15C3-460C-A06B-D7B41242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6" name="Freeform: Shape 45">
                <a:extLst>
                  <a:ext uri="{FF2B5EF4-FFF2-40B4-BE49-F238E27FC236}">
                    <a16:creationId xmlns:a16="http://schemas.microsoft.com/office/drawing/2014/main" id="{6C0DA840-9FAA-4404-ACA6-040411E2D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7" name="Freeform: Shape 46">
                <a:extLst>
                  <a:ext uri="{FF2B5EF4-FFF2-40B4-BE49-F238E27FC236}">
                    <a16:creationId xmlns:a16="http://schemas.microsoft.com/office/drawing/2014/main" id="{909E3F06-BF6B-407C-95DC-915C4FB70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6" name="Group 47">
              <a:extLst>
                <a:ext uri="{FF2B5EF4-FFF2-40B4-BE49-F238E27FC236}">
                  <a16:creationId xmlns:a16="http://schemas.microsoft.com/office/drawing/2014/main" id="{3931C202-EAF6-4944-BEF6-4C68CC7E4E2A}"/>
                </a:ext>
              </a:extLst>
            </p:cNvPr>
            <p:cNvGrpSpPr/>
            <p:nvPr/>
          </p:nvGrpSpPr>
          <p:grpSpPr>
            <a:xfrm>
              <a:off x="10122381" y="4015202"/>
              <a:ext cx="436773" cy="553800"/>
              <a:chOff x="1813026" y="3333693"/>
              <a:chExt cx="449540" cy="569988"/>
            </a:xfrm>
            <a:grpFill/>
          </p:grpSpPr>
          <p:sp>
            <p:nvSpPr>
              <p:cNvPr id="58" name="Freeform: Shape 48">
                <a:extLst>
                  <a:ext uri="{FF2B5EF4-FFF2-40B4-BE49-F238E27FC236}">
                    <a16:creationId xmlns:a16="http://schemas.microsoft.com/office/drawing/2014/main" id="{17FDF60C-BD6D-4794-A2F0-1D5CE65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9" name="Freeform: Shape 49">
                <a:extLst>
                  <a:ext uri="{FF2B5EF4-FFF2-40B4-BE49-F238E27FC236}">
                    <a16:creationId xmlns:a16="http://schemas.microsoft.com/office/drawing/2014/main" id="{81C777A0-1EBB-4616-AB72-BAAECBBCD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0" name="Freeform: Shape 50">
                <a:extLst>
                  <a:ext uri="{FF2B5EF4-FFF2-40B4-BE49-F238E27FC236}">
                    <a16:creationId xmlns:a16="http://schemas.microsoft.com/office/drawing/2014/main" id="{AB138E2E-12F7-4A0E-B354-A9EAE4C86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1" name="Oval 51">
                <a:extLst>
                  <a:ext uri="{FF2B5EF4-FFF2-40B4-BE49-F238E27FC236}">
                    <a16:creationId xmlns:a16="http://schemas.microsoft.com/office/drawing/2014/main" id="{BA27506B-D020-491E-A5AA-DDED4568F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62" name="Freeform: Shape 52">
                <a:extLst>
                  <a:ext uri="{FF2B5EF4-FFF2-40B4-BE49-F238E27FC236}">
                    <a16:creationId xmlns:a16="http://schemas.microsoft.com/office/drawing/2014/main" id="{DD4BF830-3252-4CDF-BBBB-242337FC5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57" name="Freeform: Shape 64">
              <a:extLst>
                <a:ext uri="{FF2B5EF4-FFF2-40B4-BE49-F238E27FC236}">
                  <a16:creationId xmlns:a16="http://schemas.microsoft.com/office/drawing/2014/main" id="{16825275-3645-4C11-B33D-820DA030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856" y="2951653"/>
              <a:ext cx="499495" cy="595749"/>
            </a:xfrm>
            <a:custGeom>
              <a:avLst/>
              <a:gdLst>
                <a:gd name="T0" fmla="*/ 741 w 769"/>
                <a:gd name="T1" fmla="*/ 368 h 914"/>
                <a:gd name="T2" fmla="*/ 703 w 769"/>
                <a:gd name="T3" fmla="*/ 355 h 914"/>
                <a:gd name="T4" fmla="*/ 668 w 769"/>
                <a:gd name="T5" fmla="*/ 364 h 914"/>
                <a:gd name="T6" fmla="*/ 583 w 769"/>
                <a:gd name="T7" fmla="*/ 477 h 914"/>
                <a:gd name="T8" fmla="*/ 575 w 769"/>
                <a:gd name="T9" fmla="*/ 484 h 914"/>
                <a:gd name="T10" fmla="*/ 560 w 769"/>
                <a:gd name="T11" fmla="*/ 490 h 914"/>
                <a:gd name="T12" fmla="*/ 545 w 769"/>
                <a:gd name="T13" fmla="*/ 487 h 914"/>
                <a:gd name="T14" fmla="*/ 528 w 769"/>
                <a:gd name="T15" fmla="*/ 471 h 914"/>
                <a:gd name="T16" fmla="*/ 522 w 769"/>
                <a:gd name="T17" fmla="*/ 128 h 914"/>
                <a:gd name="T18" fmla="*/ 518 w 769"/>
                <a:gd name="T19" fmla="*/ 105 h 914"/>
                <a:gd name="T20" fmla="*/ 496 w 769"/>
                <a:gd name="T21" fmla="*/ 80 h 914"/>
                <a:gd name="T22" fmla="*/ 463 w 769"/>
                <a:gd name="T23" fmla="*/ 70 h 914"/>
                <a:gd name="T24" fmla="*/ 440 w 769"/>
                <a:gd name="T25" fmla="*/ 74 h 914"/>
                <a:gd name="T26" fmla="*/ 415 w 769"/>
                <a:gd name="T27" fmla="*/ 95 h 914"/>
                <a:gd name="T28" fmla="*/ 405 w 769"/>
                <a:gd name="T29" fmla="*/ 128 h 914"/>
                <a:gd name="T30" fmla="*/ 403 w 769"/>
                <a:gd name="T31" fmla="*/ 403 h 914"/>
                <a:gd name="T32" fmla="*/ 388 w 769"/>
                <a:gd name="T33" fmla="*/ 414 h 914"/>
                <a:gd name="T34" fmla="*/ 375 w 769"/>
                <a:gd name="T35" fmla="*/ 408 h 914"/>
                <a:gd name="T36" fmla="*/ 370 w 769"/>
                <a:gd name="T37" fmla="*/ 51 h 914"/>
                <a:gd name="T38" fmla="*/ 366 w 769"/>
                <a:gd name="T39" fmla="*/ 31 h 914"/>
                <a:gd name="T40" fmla="*/ 348 w 769"/>
                <a:gd name="T41" fmla="*/ 8 h 914"/>
                <a:gd name="T42" fmla="*/ 319 w 769"/>
                <a:gd name="T43" fmla="*/ 0 h 914"/>
                <a:gd name="T44" fmla="*/ 299 w 769"/>
                <a:gd name="T45" fmla="*/ 4 h 914"/>
                <a:gd name="T46" fmla="*/ 276 w 769"/>
                <a:gd name="T47" fmla="*/ 22 h 914"/>
                <a:gd name="T48" fmla="*/ 267 w 769"/>
                <a:gd name="T49" fmla="*/ 51 h 914"/>
                <a:gd name="T50" fmla="*/ 266 w 769"/>
                <a:gd name="T51" fmla="*/ 403 h 914"/>
                <a:gd name="T52" fmla="*/ 250 w 769"/>
                <a:gd name="T53" fmla="*/ 414 h 914"/>
                <a:gd name="T54" fmla="*/ 237 w 769"/>
                <a:gd name="T55" fmla="*/ 408 h 914"/>
                <a:gd name="T56" fmla="*/ 232 w 769"/>
                <a:gd name="T57" fmla="*/ 110 h 914"/>
                <a:gd name="T58" fmla="*/ 227 w 769"/>
                <a:gd name="T59" fmla="*/ 90 h 914"/>
                <a:gd name="T60" fmla="*/ 209 w 769"/>
                <a:gd name="T61" fmla="*/ 68 h 914"/>
                <a:gd name="T62" fmla="*/ 182 w 769"/>
                <a:gd name="T63" fmla="*/ 60 h 914"/>
                <a:gd name="T64" fmla="*/ 162 w 769"/>
                <a:gd name="T65" fmla="*/ 62 h 914"/>
                <a:gd name="T66" fmla="*/ 139 w 769"/>
                <a:gd name="T67" fmla="*/ 81 h 914"/>
                <a:gd name="T68" fmla="*/ 130 w 769"/>
                <a:gd name="T69" fmla="*/ 110 h 914"/>
                <a:gd name="T70" fmla="*/ 129 w 769"/>
                <a:gd name="T71" fmla="*/ 403 h 914"/>
                <a:gd name="T72" fmla="*/ 113 w 769"/>
                <a:gd name="T73" fmla="*/ 414 h 914"/>
                <a:gd name="T74" fmla="*/ 100 w 769"/>
                <a:gd name="T75" fmla="*/ 408 h 914"/>
                <a:gd name="T76" fmla="*/ 96 w 769"/>
                <a:gd name="T77" fmla="*/ 204 h 914"/>
                <a:gd name="T78" fmla="*/ 92 w 769"/>
                <a:gd name="T79" fmla="*/ 185 h 914"/>
                <a:gd name="T80" fmla="*/ 74 w 769"/>
                <a:gd name="T81" fmla="*/ 164 h 914"/>
                <a:gd name="T82" fmla="*/ 47 w 769"/>
                <a:gd name="T83" fmla="*/ 157 h 914"/>
                <a:gd name="T84" fmla="*/ 29 w 769"/>
                <a:gd name="T85" fmla="*/ 160 h 914"/>
                <a:gd name="T86" fmla="*/ 7 w 769"/>
                <a:gd name="T87" fmla="*/ 177 h 914"/>
                <a:gd name="T88" fmla="*/ 0 w 769"/>
                <a:gd name="T89" fmla="*/ 204 h 914"/>
                <a:gd name="T90" fmla="*/ 0 w 769"/>
                <a:gd name="T91" fmla="*/ 651 h 914"/>
                <a:gd name="T92" fmla="*/ 7 w 769"/>
                <a:gd name="T93" fmla="*/ 700 h 914"/>
                <a:gd name="T94" fmla="*/ 23 w 769"/>
                <a:gd name="T95" fmla="*/ 747 h 914"/>
                <a:gd name="T96" fmla="*/ 64 w 769"/>
                <a:gd name="T97" fmla="*/ 833 h 914"/>
                <a:gd name="T98" fmla="*/ 103 w 769"/>
                <a:gd name="T99" fmla="*/ 881 h 914"/>
                <a:gd name="T100" fmla="*/ 156 w 769"/>
                <a:gd name="T101" fmla="*/ 909 h 914"/>
                <a:gd name="T102" fmla="*/ 379 w 769"/>
                <a:gd name="T103" fmla="*/ 914 h 914"/>
                <a:gd name="T104" fmla="*/ 416 w 769"/>
                <a:gd name="T105" fmla="*/ 910 h 914"/>
                <a:gd name="T106" fmla="*/ 465 w 769"/>
                <a:gd name="T107" fmla="*/ 887 h 914"/>
                <a:gd name="T108" fmla="*/ 502 w 769"/>
                <a:gd name="T109" fmla="*/ 849 h 914"/>
                <a:gd name="T110" fmla="*/ 763 w 769"/>
                <a:gd name="T111" fmla="*/ 453 h 914"/>
                <a:gd name="T112" fmla="*/ 768 w 769"/>
                <a:gd name="T113" fmla="*/ 414 h 914"/>
                <a:gd name="T114" fmla="*/ 751 w 769"/>
                <a:gd name="T115" fmla="*/ 378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9" h="914">
                  <a:moveTo>
                    <a:pt x="741" y="368"/>
                  </a:moveTo>
                  <a:lnTo>
                    <a:pt x="741" y="368"/>
                  </a:lnTo>
                  <a:lnTo>
                    <a:pt x="741" y="368"/>
                  </a:lnTo>
                  <a:lnTo>
                    <a:pt x="729" y="361"/>
                  </a:lnTo>
                  <a:lnTo>
                    <a:pt x="716" y="357"/>
                  </a:lnTo>
                  <a:lnTo>
                    <a:pt x="703" y="355"/>
                  </a:lnTo>
                  <a:lnTo>
                    <a:pt x="691" y="355"/>
                  </a:lnTo>
                  <a:lnTo>
                    <a:pt x="679" y="358"/>
                  </a:lnTo>
                  <a:lnTo>
                    <a:pt x="668" y="364"/>
                  </a:lnTo>
                  <a:lnTo>
                    <a:pt x="656" y="373"/>
                  </a:lnTo>
                  <a:lnTo>
                    <a:pt x="648" y="383"/>
                  </a:lnTo>
                  <a:lnTo>
                    <a:pt x="583" y="477"/>
                  </a:lnTo>
                  <a:lnTo>
                    <a:pt x="583" y="477"/>
                  </a:lnTo>
                  <a:lnTo>
                    <a:pt x="579" y="481"/>
                  </a:lnTo>
                  <a:lnTo>
                    <a:pt x="575" y="484"/>
                  </a:lnTo>
                  <a:lnTo>
                    <a:pt x="570" y="487"/>
                  </a:lnTo>
                  <a:lnTo>
                    <a:pt x="566" y="488"/>
                  </a:lnTo>
                  <a:lnTo>
                    <a:pt x="560" y="490"/>
                  </a:lnTo>
                  <a:lnTo>
                    <a:pt x="555" y="490"/>
                  </a:lnTo>
                  <a:lnTo>
                    <a:pt x="550" y="488"/>
                  </a:lnTo>
                  <a:lnTo>
                    <a:pt x="545" y="487"/>
                  </a:lnTo>
                  <a:lnTo>
                    <a:pt x="545" y="487"/>
                  </a:lnTo>
                  <a:lnTo>
                    <a:pt x="535" y="480"/>
                  </a:lnTo>
                  <a:lnTo>
                    <a:pt x="528" y="471"/>
                  </a:lnTo>
                  <a:lnTo>
                    <a:pt x="523" y="461"/>
                  </a:lnTo>
                  <a:lnTo>
                    <a:pt x="522" y="450"/>
                  </a:lnTo>
                  <a:lnTo>
                    <a:pt x="522" y="128"/>
                  </a:lnTo>
                  <a:lnTo>
                    <a:pt x="522" y="128"/>
                  </a:lnTo>
                  <a:lnTo>
                    <a:pt x="520" y="117"/>
                  </a:lnTo>
                  <a:lnTo>
                    <a:pt x="518" y="105"/>
                  </a:lnTo>
                  <a:lnTo>
                    <a:pt x="512" y="95"/>
                  </a:lnTo>
                  <a:lnTo>
                    <a:pt x="505" y="87"/>
                  </a:lnTo>
                  <a:lnTo>
                    <a:pt x="496" y="80"/>
                  </a:lnTo>
                  <a:lnTo>
                    <a:pt x="486" y="74"/>
                  </a:lnTo>
                  <a:lnTo>
                    <a:pt x="475" y="71"/>
                  </a:lnTo>
                  <a:lnTo>
                    <a:pt x="463" y="70"/>
                  </a:lnTo>
                  <a:lnTo>
                    <a:pt x="463" y="70"/>
                  </a:lnTo>
                  <a:lnTo>
                    <a:pt x="452" y="71"/>
                  </a:lnTo>
                  <a:lnTo>
                    <a:pt x="440" y="74"/>
                  </a:lnTo>
                  <a:lnTo>
                    <a:pt x="430" y="80"/>
                  </a:lnTo>
                  <a:lnTo>
                    <a:pt x="422" y="87"/>
                  </a:lnTo>
                  <a:lnTo>
                    <a:pt x="415" y="95"/>
                  </a:lnTo>
                  <a:lnTo>
                    <a:pt x="410" y="105"/>
                  </a:lnTo>
                  <a:lnTo>
                    <a:pt x="406" y="117"/>
                  </a:lnTo>
                  <a:lnTo>
                    <a:pt x="405" y="128"/>
                  </a:lnTo>
                  <a:lnTo>
                    <a:pt x="405" y="396"/>
                  </a:lnTo>
                  <a:lnTo>
                    <a:pt x="405" y="396"/>
                  </a:lnTo>
                  <a:lnTo>
                    <a:pt x="403" y="403"/>
                  </a:lnTo>
                  <a:lnTo>
                    <a:pt x="400" y="408"/>
                  </a:lnTo>
                  <a:lnTo>
                    <a:pt x="395" y="413"/>
                  </a:lnTo>
                  <a:lnTo>
                    <a:pt x="388" y="414"/>
                  </a:lnTo>
                  <a:lnTo>
                    <a:pt x="388" y="414"/>
                  </a:lnTo>
                  <a:lnTo>
                    <a:pt x="380" y="413"/>
                  </a:lnTo>
                  <a:lnTo>
                    <a:pt x="375" y="408"/>
                  </a:lnTo>
                  <a:lnTo>
                    <a:pt x="372" y="403"/>
                  </a:lnTo>
                  <a:lnTo>
                    <a:pt x="370" y="396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69" y="41"/>
                  </a:lnTo>
                  <a:lnTo>
                    <a:pt x="366" y="31"/>
                  </a:lnTo>
                  <a:lnTo>
                    <a:pt x="362" y="22"/>
                  </a:lnTo>
                  <a:lnTo>
                    <a:pt x="355" y="15"/>
                  </a:lnTo>
                  <a:lnTo>
                    <a:pt x="348" y="8"/>
                  </a:lnTo>
                  <a:lnTo>
                    <a:pt x="339" y="4"/>
                  </a:lnTo>
                  <a:lnTo>
                    <a:pt x="329" y="1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09" y="1"/>
                  </a:lnTo>
                  <a:lnTo>
                    <a:pt x="299" y="4"/>
                  </a:lnTo>
                  <a:lnTo>
                    <a:pt x="290" y="8"/>
                  </a:lnTo>
                  <a:lnTo>
                    <a:pt x="283" y="15"/>
                  </a:lnTo>
                  <a:lnTo>
                    <a:pt x="276" y="22"/>
                  </a:lnTo>
                  <a:lnTo>
                    <a:pt x="272" y="31"/>
                  </a:lnTo>
                  <a:lnTo>
                    <a:pt x="269" y="41"/>
                  </a:lnTo>
                  <a:lnTo>
                    <a:pt x="267" y="51"/>
                  </a:lnTo>
                  <a:lnTo>
                    <a:pt x="267" y="396"/>
                  </a:lnTo>
                  <a:lnTo>
                    <a:pt x="267" y="396"/>
                  </a:lnTo>
                  <a:lnTo>
                    <a:pt x="266" y="403"/>
                  </a:lnTo>
                  <a:lnTo>
                    <a:pt x="262" y="408"/>
                  </a:lnTo>
                  <a:lnTo>
                    <a:pt x="256" y="413"/>
                  </a:lnTo>
                  <a:lnTo>
                    <a:pt x="250" y="414"/>
                  </a:lnTo>
                  <a:lnTo>
                    <a:pt x="250" y="414"/>
                  </a:lnTo>
                  <a:lnTo>
                    <a:pt x="243" y="413"/>
                  </a:lnTo>
                  <a:lnTo>
                    <a:pt x="237" y="408"/>
                  </a:lnTo>
                  <a:lnTo>
                    <a:pt x="233" y="403"/>
                  </a:lnTo>
                  <a:lnTo>
                    <a:pt x="232" y="396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0" y="100"/>
                  </a:lnTo>
                  <a:lnTo>
                    <a:pt x="227" y="90"/>
                  </a:lnTo>
                  <a:lnTo>
                    <a:pt x="223" y="81"/>
                  </a:lnTo>
                  <a:lnTo>
                    <a:pt x="216" y="74"/>
                  </a:lnTo>
                  <a:lnTo>
                    <a:pt x="209" y="68"/>
                  </a:lnTo>
                  <a:lnTo>
                    <a:pt x="200" y="62"/>
                  </a:lnTo>
                  <a:lnTo>
                    <a:pt x="192" y="60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0" y="60"/>
                  </a:lnTo>
                  <a:lnTo>
                    <a:pt x="162" y="62"/>
                  </a:lnTo>
                  <a:lnTo>
                    <a:pt x="153" y="68"/>
                  </a:lnTo>
                  <a:lnTo>
                    <a:pt x="146" y="74"/>
                  </a:lnTo>
                  <a:lnTo>
                    <a:pt x="139" y="81"/>
                  </a:lnTo>
                  <a:lnTo>
                    <a:pt x="135" y="90"/>
                  </a:lnTo>
                  <a:lnTo>
                    <a:pt x="132" y="100"/>
                  </a:lnTo>
                  <a:lnTo>
                    <a:pt x="130" y="110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29" y="403"/>
                  </a:lnTo>
                  <a:lnTo>
                    <a:pt x="126" y="408"/>
                  </a:lnTo>
                  <a:lnTo>
                    <a:pt x="120" y="413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06" y="413"/>
                  </a:lnTo>
                  <a:lnTo>
                    <a:pt x="100" y="408"/>
                  </a:lnTo>
                  <a:lnTo>
                    <a:pt x="97" y="403"/>
                  </a:lnTo>
                  <a:lnTo>
                    <a:pt x="96" y="396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5" y="194"/>
                  </a:lnTo>
                  <a:lnTo>
                    <a:pt x="92" y="185"/>
                  </a:lnTo>
                  <a:lnTo>
                    <a:pt x="87" y="177"/>
                  </a:lnTo>
                  <a:lnTo>
                    <a:pt x="82" y="170"/>
                  </a:lnTo>
                  <a:lnTo>
                    <a:pt x="74" y="164"/>
                  </a:lnTo>
                  <a:lnTo>
                    <a:pt x="66" y="160"/>
                  </a:lnTo>
                  <a:lnTo>
                    <a:pt x="57" y="157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7" y="157"/>
                  </a:lnTo>
                  <a:lnTo>
                    <a:pt x="29" y="160"/>
                  </a:lnTo>
                  <a:lnTo>
                    <a:pt x="20" y="164"/>
                  </a:lnTo>
                  <a:lnTo>
                    <a:pt x="13" y="170"/>
                  </a:lnTo>
                  <a:lnTo>
                    <a:pt x="7" y="177"/>
                  </a:lnTo>
                  <a:lnTo>
                    <a:pt x="3" y="185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651"/>
                  </a:lnTo>
                  <a:lnTo>
                    <a:pt x="2" y="667"/>
                  </a:lnTo>
                  <a:lnTo>
                    <a:pt x="4" y="684"/>
                  </a:lnTo>
                  <a:lnTo>
                    <a:pt x="7" y="700"/>
                  </a:lnTo>
                  <a:lnTo>
                    <a:pt x="12" y="716"/>
                  </a:lnTo>
                  <a:lnTo>
                    <a:pt x="17" y="731"/>
                  </a:lnTo>
                  <a:lnTo>
                    <a:pt x="23" y="747"/>
                  </a:lnTo>
                  <a:lnTo>
                    <a:pt x="30" y="761"/>
                  </a:lnTo>
                  <a:lnTo>
                    <a:pt x="64" y="833"/>
                  </a:lnTo>
                  <a:lnTo>
                    <a:pt x="64" y="833"/>
                  </a:lnTo>
                  <a:lnTo>
                    <a:pt x="76" y="851"/>
                  </a:lnTo>
                  <a:lnTo>
                    <a:pt x="89" y="867"/>
                  </a:lnTo>
                  <a:lnTo>
                    <a:pt x="103" y="881"/>
                  </a:lnTo>
                  <a:lnTo>
                    <a:pt x="119" y="893"/>
                  </a:lnTo>
                  <a:lnTo>
                    <a:pt x="137" y="901"/>
                  </a:lnTo>
                  <a:lnTo>
                    <a:pt x="156" y="909"/>
                  </a:lnTo>
                  <a:lnTo>
                    <a:pt x="176" y="913"/>
                  </a:lnTo>
                  <a:lnTo>
                    <a:pt x="196" y="914"/>
                  </a:lnTo>
                  <a:lnTo>
                    <a:pt x="379" y="914"/>
                  </a:lnTo>
                  <a:lnTo>
                    <a:pt x="379" y="914"/>
                  </a:lnTo>
                  <a:lnTo>
                    <a:pt x="398" y="913"/>
                  </a:lnTo>
                  <a:lnTo>
                    <a:pt x="416" y="910"/>
                  </a:lnTo>
                  <a:lnTo>
                    <a:pt x="433" y="904"/>
                  </a:lnTo>
                  <a:lnTo>
                    <a:pt x="449" y="897"/>
                  </a:lnTo>
                  <a:lnTo>
                    <a:pt x="465" y="887"/>
                  </a:lnTo>
                  <a:lnTo>
                    <a:pt x="478" y="877"/>
                  </a:lnTo>
                  <a:lnTo>
                    <a:pt x="490" y="864"/>
                  </a:lnTo>
                  <a:lnTo>
                    <a:pt x="502" y="849"/>
                  </a:lnTo>
                  <a:lnTo>
                    <a:pt x="756" y="466"/>
                  </a:lnTo>
                  <a:lnTo>
                    <a:pt x="756" y="466"/>
                  </a:lnTo>
                  <a:lnTo>
                    <a:pt x="763" y="453"/>
                  </a:lnTo>
                  <a:lnTo>
                    <a:pt x="768" y="440"/>
                  </a:lnTo>
                  <a:lnTo>
                    <a:pt x="769" y="427"/>
                  </a:lnTo>
                  <a:lnTo>
                    <a:pt x="768" y="414"/>
                  </a:lnTo>
                  <a:lnTo>
                    <a:pt x="765" y="401"/>
                  </a:lnTo>
                  <a:lnTo>
                    <a:pt x="759" y="388"/>
                  </a:lnTo>
                  <a:lnTo>
                    <a:pt x="751" y="378"/>
                  </a:lnTo>
                  <a:lnTo>
                    <a:pt x="741" y="368"/>
                  </a:lnTo>
                  <a:lnTo>
                    <a:pt x="741" y="3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C4A0016-402D-45A5-AC46-48004DEBB678}"/>
              </a:ext>
            </a:extLst>
          </p:cNvPr>
          <p:cNvSpPr txBox="1"/>
          <p:nvPr/>
        </p:nvSpPr>
        <p:spPr>
          <a:xfrm>
            <a:off x="5427023" y="5421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实现自己的小项目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5A86BBD-3F3C-4008-ACF4-E377542DEAEE}"/>
              </a:ext>
            </a:extLst>
          </p:cNvPr>
          <p:cNvSpPr/>
          <p:nvPr/>
        </p:nvSpPr>
        <p:spPr>
          <a:xfrm>
            <a:off x="5426467" y="34765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</a:rPr>
              <a:t>动手实现视频中的所有代码</a:t>
            </a:r>
            <a:endParaRPr lang="en-US" altLang="zh-CN">
              <a:latin typeface="幼圆" panose="02010509060101010101" pitchFamily="49" charset="-122"/>
            </a:endParaRPr>
          </a:p>
        </p:txBody>
      </p:sp>
      <p:grpSp>
        <p:nvGrpSpPr>
          <p:cNvPr id="71" name="Group 111">
            <a:extLst>
              <a:ext uri="{FF2B5EF4-FFF2-40B4-BE49-F238E27FC236}">
                <a16:creationId xmlns:a16="http://schemas.microsoft.com/office/drawing/2014/main" id="{B0D19091-4B4E-40CC-AE4A-58044207C0A8}"/>
              </a:ext>
            </a:extLst>
          </p:cNvPr>
          <p:cNvGrpSpPr/>
          <p:nvPr/>
        </p:nvGrpSpPr>
        <p:grpSpPr>
          <a:xfrm>
            <a:off x="4891047" y="5344850"/>
            <a:ext cx="432478" cy="669337"/>
            <a:chOff x="9698828" y="2577081"/>
            <a:chExt cx="1282898" cy="1991921"/>
          </a:xfrm>
          <a:solidFill>
            <a:schemeClr val="accent4"/>
          </a:solidFill>
        </p:grpSpPr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2A80EE0C-BEB3-429A-BA02-0347642AAF66}"/>
                </a:ext>
              </a:extLst>
            </p:cNvPr>
            <p:cNvGrpSpPr/>
            <p:nvPr/>
          </p:nvGrpSpPr>
          <p:grpSpPr>
            <a:xfrm>
              <a:off x="9698828" y="2577081"/>
              <a:ext cx="1282898" cy="1505200"/>
              <a:chOff x="1377093" y="1853538"/>
              <a:chExt cx="1320397" cy="1549198"/>
            </a:xfrm>
            <a:grpFill/>
          </p:grpSpPr>
          <p:sp>
            <p:nvSpPr>
              <p:cNvPr id="80" name="Freeform: Shape 42">
                <a:extLst>
                  <a:ext uri="{FF2B5EF4-FFF2-40B4-BE49-F238E27FC236}">
                    <a16:creationId xmlns:a16="http://schemas.microsoft.com/office/drawing/2014/main" id="{0E46699E-DBBF-461F-9B23-77C2ECDE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1853538"/>
                <a:ext cx="1150560" cy="336651"/>
              </a:xfrm>
              <a:custGeom>
                <a:avLst/>
                <a:gdLst>
                  <a:gd name="T0" fmla="*/ 964 w 964"/>
                  <a:gd name="T1" fmla="*/ 282 h 282"/>
                  <a:gd name="T2" fmla="*/ 482 w 964"/>
                  <a:gd name="T3" fmla="*/ 0 h 282"/>
                  <a:gd name="T4" fmla="*/ 0 w 964"/>
                  <a:gd name="T5" fmla="*/ 282 h 282"/>
                  <a:gd name="T6" fmla="*/ 482 w 964"/>
                  <a:gd name="T7" fmla="*/ 185 h 282"/>
                  <a:gd name="T8" fmla="*/ 964 w 964"/>
                  <a:gd name="T9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4" h="282">
                    <a:moveTo>
                      <a:pt x="964" y="282"/>
                    </a:moveTo>
                    <a:cubicBezTo>
                      <a:pt x="869" y="114"/>
                      <a:pt x="689" y="0"/>
                      <a:pt x="482" y="0"/>
                    </a:cubicBezTo>
                    <a:cubicBezTo>
                      <a:pt x="275" y="0"/>
                      <a:pt x="95" y="114"/>
                      <a:pt x="0" y="282"/>
                    </a:cubicBezTo>
                    <a:cubicBezTo>
                      <a:pt x="141" y="221"/>
                      <a:pt x="306" y="185"/>
                      <a:pt x="482" y="185"/>
                    </a:cubicBezTo>
                    <a:cubicBezTo>
                      <a:pt x="659" y="185"/>
                      <a:pt x="824" y="221"/>
                      <a:pt x="964" y="28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1" name="Freeform: Shape 43">
                <a:extLst>
                  <a:ext uri="{FF2B5EF4-FFF2-40B4-BE49-F238E27FC236}">
                    <a16:creationId xmlns:a16="http://schemas.microsoft.com/office/drawing/2014/main" id="{7335FD37-1592-43AC-8EAB-8591EB536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093" y="2074276"/>
                <a:ext cx="1320397" cy="477258"/>
              </a:xfrm>
              <a:custGeom>
                <a:avLst/>
                <a:gdLst>
                  <a:gd name="T0" fmla="*/ 1 w 1106"/>
                  <a:gd name="T1" fmla="*/ 400 h 400"/>
                  <a:gd name="T2" fmla="*/ 553 w 1106"/>
                  <a:gd name="T3" fmla="*/ 269 h 400"/>
                  <a:gd name="T4" fmla="*/ 1105 w 1106"/>
                  <a:gd name="T5" fmla="*/ 400 h 400"/>
                  <a:gd name="T6" fmla="*/ 1106 w 1106"/>
                  <a:gd name="T7" fmla="*/ 368 h 400"/>
                  <a:gd name="T8" fmla="*/ 1035 w 1106"/>
                  <a:gd name="T9" fmla="*/ 97 h 400"/>
                  <a:gd name="T10" fmla="*/ 553 w 1106"/>
                  <a:gd name="T11" fmla="*/ 0 h 400"/>
                  <a:gd name="T12" fmla="*/ 71 w 1106"/>
                  <a:gd name="T13" fmla="*/ 97 h 400"/>
                  <a:gd name="T14" fmla="*/ 0 w 1106"/>
                  <a:gd name="T15" fmla="*/ 368 h 400"/>
                  <a:gd name="T16" fmla="*/ 1 w 1106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6" h="400">
                    <a:moveTo>
                      <a:pt x="1" y="400"/>
                    </a:moveTo>
                    <a:cubicBezTo>
                      <a:pt x="155" y="318"/>
                      <a:pt x="346" y="269"/>
                      <a:pt x="553" y="269"/>
                    </a:cubicBezTo>
                    <a:cubicBezTo>
                      <a:pt x="760" y="269"/>
                      <a:pt x="951" y="318"/>
                      <a:pt x="1105" y="400"/>
                    </a:cubicBezTo>
                    <a:cubicBezTo>
                      <a:pt x="1106" y="390"/>
                      <a:pt x="1106" y="379"/>
                      <a:pt x="1106" y="368"/>
                    </a:cubicBezTo>
                    <a:cubicBezTo>
                      <a:pt x="1106" y="270"/>
                      <a:pt x="1080" y="177"/>
                      <a:pt x="1035" y="97"/>
                    </a:cubicBezTo>
                    <a:cubicBezTo>
                      <a:pt x="895" y="36"/>
                      <a:pt x="730" y="0"/>
                      <a:pt x="553" y="0"/>
                    </a:cubicBezTo>
                    <a:cubicBezTo>
                      <a:pt x="377" y="0"/>
                      <a:pt x="212" y="36"/>
                      <a:pt x="71" y="97"/>
                    </a:cubicBezTo>
                    <a:cubicBezTo>
                      <a:pt x="26" y="177"/>
                      <a:pt x="0" y="270"/>
                      <a:pt x="0" y="368"/>
                    </a:cubicBezTo>
                    <a:cubicBezTo>
                      <a:pt x="0" y="379"/>
                      <a:pt x="1" y="390"/>
                      <a:pt x="1" y="40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2" name="Freeform: Shape 44">
                <a:extLst>
                  <a:ext uri="{FF2B5EF4-FFF2-40B4-BE49-F238E27FC236}">
                    <a16:creationId xmlns:a16="http://schemas.microsoft.com/office/drawing/2014/main" id="{3F21C903-089F-4A0D-95B3-F9C7677E5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101" y="2395304"/>
                <a:ext cx="1317877" cy="440972"/>
              </a:xfrm>
              <a:custGeom>
                <a:avLst/>
                <a:gdLst>
                  <a:gd name="T0" fmla="*/ 1034 w 1104"/>
                  <a:gd name="T1" fmla="*/ 370 h 370"/>
                  <a:gd name="T2" fmla="*/ 1104 w 1104"/>
                  <a:gd name="T3" fmla="*/ 131 h 370"/>
                  <a:gd name="T4" fmla="*/ 552 w 1104"/>
                  <a:gd name="T5" fmla="*/ 0 h 370"/>
                  <a:gd name="T6" fmla="*/ 0 w 1104"/>
                  <a:gd name="T7" fmla="*/ 131 h 370"/>
                  <a:gd name="T8" fmla="*/ 70 w 1104"/>
                  <a:gd name="T9" fmla="*/ 370 h 370"/>
                  <a:gd name="T10" fmla="*/ 552 w 1104"/>
                  <a:gd name="T11" fmla="*/ 273 h 370"/>
                  <a:gd name="T12" fmla="*/ 1034 w 1104"/>
                  <a:gd name="T1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4" h="370">
                    <a:moveTo>
                      <a:pt x="1034" y="370"/>
                    </a:moveTo>
                    <a:cubicBezTo>
                      <a:pt x="1074" y="299"/>
                      <a:pt x="1099" y="218"/>
                      <a:pt x="1104" y="131"/>
                    </a:cubicBezTo>
                    <a:cubicBezTo>
                      <a:pt x="950" y="49"/>
                      <a:pt x="759" y="0"/>
                      <a:pt x="552" y="0"/>
                    </a:cubicBezTo>
                    <a:cubicBezTo>
                      <a:pt x="345" y="0"/>
                      <a:pt x="154" y="49"/>
                      <a:pt x="0" y="131"/>
                    </a:cubicBezTo>
                    <a:cubicBezTo>
                      <a:pt x="5" y="218"/>
                      <a:pt x="30" y="299"/>
                      <a:pt x="70" y="370"/>
                    </a:cubicBezTo>
                    <a:cubicBezTo>
                      <a:pt x="211" y="308"/>
                      <a:pt x="376" y="273"/>
                      <a:pt x="552" y="273"/>
                    </a:cubicBezTo>
                    <a:cubicBezTo>
                      <a:pt x="729" y="273"/>
                      <a:pt x="894" y="308"/>
                      <a:pt x="1034" y="37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3" name="Freeform: Shape 45">
                <a:extLst>
                  <a:ext uri="{FF2B5EF4-FFF2-40B4-BE49-F238E27FC236}">
                    <a16:creationId xmlns:a16="http://schemas.microsoft.com/office/drawing/2014/main" id="{4E0EC892-E579-4F19-8EB1-59F1AB394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760" y="2720867"/>
                <a:ext cx="1150560" cy="358825"/>
              </a:xfrm>
              <a:custGeom>
                <a:avLst/>
                <a:gdLst>
                  <a:gd name="T0" fmla="*/ 134 w 964"/>
                  <a:gd name="T1" fmla="*/ 255 h 301"/>
                  <a:gd name="T2" fmla="*/ 181 w 964"/>
                  <a:gd name="T3" fmla="*/ 301 h 301"/>
                  <a:gd name="T4" fmla="*/ 482 w 964"/>
                  <a:gd name="T5" fmla="*/ 265 h 301"/>
                  <a:gd name="T6" fmla="*/ 783 w 964"/>
                  <a:gd name="T7" fmla="*/ 301 h 301"/>
                  <a:gd name="T8" fmla="*/ 830 w 964"/>
                  <a:gd name="T9" fmla="*/ 255 h 301"/>
                  <a:gd name="T10" fmla="*/ 964 w 964"/>
                  <a:gd name="T11" fmla="*/ 97 h 301"/>
                  <a:gd name="T12" fmla="*/ 482 w 964"/>
                  <a:gd name="T13" fmla="*/ 0 h 301"/>
                  <a:gd name="T14" fmla="*/ 0 w 964"/>
                  <a:gd name="T15" fmla="*/ 97 h 301"/>
                  <a:gd name="T16" fmla="*/ 134 w 964"/>
                  <a:gd name="T17" fmla="*/ 25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4" h="301">
                    <a:moveTo>
                      <a:pt x="134" y="255"/>
                    </a:moveTo>
                    <a:cubicBezTo>
                      <a:pt x="152" y="272"/>
                      <a:pt x="168" y="288"/>
                      <a:pt x="181" y="301"/>
                    </a:cubicBezTo>
                    <a:cubicBezTo>
                      <a:pt x="275" y="278"/>
                      <a:pt x="377" y="265"/>
                      <a:pt x="482" y="265"/>
                    </a:cubicBezTo>
                    <a:cubicBezTo>
                      <a:pt x="588" y="265"/>
                      <a:pt x="689" y="278"/>
                      <a:pt x="783" y="301"/>
                    </a:cubicBezTo>
                    <a:cubicBezTo>
                      <a:pt x="796" y="288"/>
                      <a:pt x="813" y="272"/>
                      <a:pt x="830" y="255"/>
                    </a:cubicBezTo>
                    <a:cubicBezTo>
                      <a:pt x="884" y="212"/>
                      <a:pt x="930" y="158"/>
                      <a:pt x="964" y="97"/>
                    </a:cubicBezTo>
                    <a:cubicBezTo>
                      <a:pt x="824" y="35"/>
                      <a:pt x="659" y="0"/>
                      <a:pt x="482" y="0"/>
                    </a:cubicBezTo>
                    <a:cubicBezTo>
                      <a:pt x="306" y="0"/>
                      <a:pt x="141" y="35"/>
                      <a:pt x="0" y="97"/>
                    </a:cubicBezTo>
                    <a:cubicBezTo>
                      <a:pt x="35" y="158"/>
                      <a:pt x="80" y="212"/>
                      <a:pt x="134" y="25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4" name="Freeform: Shape 46">
                <a:extLst>
                  <a:ext uri="{FF2B5EF4-FFF2-40B4-BE49-F238E27FC236}">
                    <a16:creationId xmlns:a16="http://schemas.microsoft.com/office/drawing/2014/main" id="{69FCD4F7-43B7-4B78-A566-FCD3A1964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962" y="3036855"/>
                <a:ext cx="718659" cy="365881"/>
              </a:xfrm>
              <a:custGeom>
                <a:avLst/>
                <a:gdLst>
                  <a:gd name="T0" fmla="*/ 0 w 602"/>
                  <a:gd name="T1" fmla="*/ 36 h 307"/>
                  <a:gd name="T2" fmla="*/ 19 w 602"/>
                  <a:gd name="T3" fmla="*/ 58 h 307"/>
                  <a:gd name="T4" fmla="*/ 113 w 602"/>
                  <a:gd name="T5" fmla="*/ 307 h 307"/>
                  <a:gd name="T6" fmla="*/ 301 w 602"/>
                  <a:gd name="T7" fmla="*/ 307 h 307"/>
                  <a:gd name="T8" fmla="*/ 490 w 602"/>
                  <a:gd name="T9" fmla="*/ 307 h 307"/>
                  <a:gd name="T10" fmla="*/ 583 w 602"/>
                  <a:gd name="T11" fmla="*/ 58 h 307"/>
                  <a:gd name="T12" fmla="*/ 602 w 602"/>
                  <a:gd name="T13" fmla="*/ 36 h 307"/>
                  <a:gd name="T14" fmla="*/ 301 w 602"/>
                  <a:gd name="T15" fmla="*/ 0 h 307"/>
                  <a:gd name="T16" fmla="*/ 0 w 602"/>
                  <a:gd name="T17" fmla="*/ 3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307">
                    <a:moveTo>
                      <a:pt x="0" y="36"/>
                    </a:moveTo>
                    <a:cubicBezTo>
                      <a:pt x="8" y="45"/>
                      <a:pt x="15" y="52"/>
                      <a:pt x="19" y="58"/>
                    </a:cubicBezTo>
                    <a:cubicBezTo>
                      <a:pt x="59" y="110"/>
                      <a:pt x="113" y="201"/>
                      <a:pt x="113" y="307"/>
                    </a:cubicBezTo>
                    <a:cubicBezTo>
                      <a:pt x="301" y="307"/>
                      <a:pt x="301" y="307"/>
                      <a:pt x="301" y="307"/>
                    </a:cubicBezTo>
                    <a:cubicBezTo>
                      <a:pt x="490" y="307"/>
                      <a:pt x="490" y="307"/>
                      <a:pt x="490" y="307"/>
                    </a:cubicBezTo>
                    <a:cubicBezTo>
                      <a:pt x="490" y="201"/>
                      <a:pt x="544" y="110"/>
                      <a:pt x="583" y="58"/>
                    </a:cubicBezTo>
                    <a:cubicBezTo>
                      <a:pt x="587" y="52"/>
                      <a:pt x="594" y="45"/>
                      <a:pt x="602" y="36"/>
                    </a:cubicBezTo>
                    <a:cubicBezTo>
                      <a:pt x="508" y="13"/>
                      <a:pt x="407" y="0"/>
                      <a:pt x="301" y="0"/>
                    </a:cubicBezTo>
                    <a:cubicBezTo>
                      <a:pt x="196" y="0"/>
                      <a:pt x="94" y="13"/>
                      <a:pt x="0" y="3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73" name="Group 47">
              <a:extLst>
                <a:ext uri="{FF2B5EF4-FFF2-40B4-BE49-F238E27FC236}">
                  <a16:creationId xmlns:a16="http://schemas.microsoft.com/office/drawing/2014/main" id="{B847B5D7-E561-475D-89E0-13AFE0E42F82}"/>
                </a:ext>
              </a:extLst>
            </p:cNvPr>
            <p:cNvGrpSpPr/>
            <p:nvPr/>
          </p:nvGrpSpPr>
          <p:grpSpPr>
            <a:xfrm>
              <a:off x="10122381" y="4015202"/>
              <a:ext cx="436773" cy="553800"/>
              <a:chOff x="1813026" y="3333693"/>
              <a:chExt cx="449540" cy="569988"/>
            </a:xfrm>
            <a:grpFill/>
          </p:grpSpPr>
          <p:sp>
            <p:nvSpPr>
              <p:cNvPr id="75" name="Freeform: Shape 48">
                <a:extLst>
                  <a:ext uri="{FF2B5EF4-FFF2-40B4-BE49-F238E27FC236}">
                    <a16:creationId xmlns:a16="http://schemas.microsoft.com/office/drawing/2014/main" id="{6176B89B-5BAD-445B-8423-12EDABC6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807" y="3694030"/>
                <a:ext cx="376968" cy="201587"/>
              </a:xfrm>
              <a:custGeom>
                <a:avLst/>
                <a:gdLst>
                  <a:gd name="T0" fmla="*/ 311 w 316"/>
                  <a:gd name="T1" fmla="*/ 0 h 169"/>
                  <a:gd name="T2" fmla="*/ 158 w 316"/>
                  <a:gd name="T3" fmla="*/ 0 h 169"/>
                  <a:gd name="T4" fmla="*/ 158 w 316"/>
                  <a:gd name="T5" fmla="*/ 0 h 169"/>
                  <a:gd name="T6" fmla="*/ 6 w 316"/>
                  <a:gd name="T7" fmla="*/ 0 h 169"/>
                  <a:gd name="T8" fmla="*/ 158 w 316"/>
                  <a:gd name="T9" fmla="*/ 169 h 169"/>
                  <a:gd name="T10" fmla="*/ 158 w 316"/>
                  <a:gd name="T11" fmla="*/ 169 h 169"/>
                  <a:gd name="T12" fmla="*/ 158 w 316"/>
                  <a:gd name="T13" fmla="*/ 169 h 169"/>
                  <a:gd name="T14" fmla="*/ 158 w 316"/>
                  <a:gd name="T15" fmla="*/ 169 h 169"/>
                  <a:gd name="T16" fmla="*/ 158 w 316"/>
                  <a:gd name="T17" fmla="*/ 169 h 169"/>
                  <a:gd name="T18" fmla="*/ 311 w 316"/>
                  <a:gd name="T19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" h="169">
                    <a:moveTo>
                      <a:pt x="311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158" y="169"/>
                      <a:pt x="158" y="169"/>
                      <a:pt x="158" y="169"/>
                    </a:cubicBezTo>
                    <a:cubicBezTo>
                      <a:pt x="316" y="169"/>
                      <a:pt x="311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6" name="Freeform: Shape 49">
                <a:extLst>
                  <a:ext uri="{FF2B5EF4-FFF2-40B4-BE49-F238E27FC236}">
                    <a16:creationId xmlns:a16="http://schemas.microsoft.com/office/drawing/2014/main" id="{0AC11F7C-BAD1-48A1-A3D2-A0885EBC2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863" y="3638090"/>
                <a:ext cx="363865" cy="83155"/>
              </a:xfrm>
              <a:custGeom>
                <a:avLst/>
                <a:gdLst>
                  <a:gd name="T0" fmla="*/ 287 w 305"/>
                  <a:gd name="T1" fmla="*/ 70 h 70"/>
                  <a:gd name="T2" fmla="*/ 305 w 305"/>
                  <a:gd name="T3" fmla="*/ 47 h 70"/>
                  <a:gd name="T4" fmla="*/ 152 w 305"/>
                  <a:gd name="T5" fmla="*/ 0 h 70"/>
                  <a:gd name="T6" fmla="*/ 0 w 305"/>
                  <a:gd name="T7" fmla="*/ 47 h 70"/>
                  <a:gd name="T8" fmla="*/ 18 w 305"/>
                  <a:gd name="T9" fmla="*/ 70 h 70"/>
                  <a:gd name="T10" fmla="*/ 152 w 305"/>
                  <a:gd name="T11" fmla="*/ 45 h 70"/>
                  <a:gd name="T12" fmla="*/ 287 w 305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70">
                    <a:moveTo>
                      <a:pt x="287" y="70"/>
                    </a:moveTo>
                    <a:cubicBezTo>
                      <a:pt x="298" y="63"/>
                      <a:pt x="305" y="56"/>
                      <a:pt x="305" y="47"/>
                    </a:cubicBezTo>
                    <a:cubicBezTo>
                      <a:pt x="305" y="21"/>
                      <a:pt x="236" y="0"/>
                      <a:pt x="152" y="0"/>
                    </a:cubicBezTo>
                    <a:cubicBezTo>
                      <a:pt x="68" y="0"/>
                      <a:pt x="0" y="21"/>
                      <a:pt x="0" y="47"/>
                    </a:cubicBezTo>
                    <a:cubicBezTo>
                      <a:pt x="0" y="56"/>
                      <a:pt x="6" y="63"/>
                      <a:pt x="18" y="70"/>
                    </a:cubicBezTo>
                    <a:cubicBezTo>
                      <a:pt x="43" y="55"/>
                      <a:pt x="94" y="45"/>
                      <a:pt x="152" y="45"/>
                    </a:cubicBezTo>
                    <a:cubicBezTo>
                      <a:pt x="210" y="45"/>
                      <a:pt x="261" y="55"/>
                      <a:pt x="287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7" name="Freeform: Shape 50">
                <a:extLst>
                  <a:ext uri="{FF2B5EF4-FFF2-40B4-BE49-F238E27FC236}">
                    <a16:creationId xmlns:a16="http://schemas.microsoft.com/office/drawing/2014/main" id="{6ACDB36F-CD6E-44F9-B9E9-AAD3F0AC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030" y="3691510"/>
                <a:ext cx="321532" cy="59468"/>
              </a:xfrm>
              <a:custGeom>
                <a:avLst/>
                <a:gdLst>
                  <a:gd name="T0" fmla="*/ 269 w 269"/>
                  <a:gd name="T1" fmla="*/ 25 h 50"/>
                  <a:gd name="T2" fmla="*/ 134 w 269"/>
                  <a:gd name="T3" fmla="*/ 0 h 50"/>
                  <a:gd name="T4" fmla="*/ 0 w 269"/>
                  <a:gd name="T5" fmla="*/ 25 h 50"/>
                  <a:gd name="T6" fmla="*/ 134 w 269"/>
                  <a:gd name="T7" fmla="*/ 50 h 50"/>
                  <a:gd name="T8" fmla="*/ 269 w 269"/>
                  <a:gd name="T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50">
                    <a:moveTo>
                      <a:pt x="269" y="25"/>
                    </a:moveTo>
                    <a:cubicBezTo>
                      <a:pt x="243" y="10"/>
                      <a:pt x="192" y="0"/>
                      <a:pt x="134" y="0"/>
                    </a:cubicBezTo>
                    <a:cubicBezTo>
                      <a:pt x="76" y="0"/>
                      <a:pt x="25" y="10"/>
                      <a:pt x="0" y="25"/>
                    </a:cubicBezTo>
                    <a:cubicBezTo>
                      <a:pt x="25" y="40"/>
                      <a:pt x="76" y="50"/>
                      <a:pt x="134" y="50"/>
                    </a:cubicBezTo>
                    <a:cubicBezTo>
                      <a:pt x="192" y="50"/>
                      <a:pt x="243" y="40"/>
                      <a:pt x="269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8" name="Oval 51">
                <a:extLst>
                  <a:ext uri="{FF2B5EF4-FFF2-40B4-BE49-F238E27FC236}">
                    <a16:creationId xmlns:a16="http://schemas.microsoft.com/office/drawing/2014/main" id="{7A67D191-2DB4-4EAA-83E0-9D8D62E0E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26" y="3333693"/>
                <a:ext cx="449540" cy="1370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79" name="Freeform: Shape 52">
                <a:extLst>
                  <a:ext uri="{FF2B5EF4-FFF2-40B4-BE49-F238E27FC236}">
                    <a16:creationId xmlns:a16="http://schemas.microsoft.com/office/drawing/2014/main" id="{B91BD31A-9247-4163-BD17-6FD74A58F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296" y="3358891"/>
                <a:ext cx="381000" cy="544790"/>
              </a:xfrm>
              <a:custGeom>
                <a:avLst/>
                <a:gdLst>
                  <a:gd name="T0" fmla="*/ 319 w 319"/>
                  <a:gd name="T1" fmla="*/ 6 h 457"/>
                  <a:gd name="T2" fmla="*/ 305 w 319"/>
                  <a:gd name="T3" fmla="*/ 0 h 457"/>
                  <a:gd name="T4" fmla="*/ 305 w 319"/>
                  <a:gd name="T5" fmla="*/ 1 h 457"/>
                  <a:gd name="T6" fmla="*/ 305 w 319"/>
                  <a:gd name="T7" fmla="*/ 258 h 457"/>
                  <a:gd name="T8" fmla="*/ 269 w 319"/>
                  <a:gd name="T9" fmla="*/ 241 h 457"/>
                  <a:gd name="T10" fmla="*/ 159 w 319"/>
                  <a:gd name="T11" fmla="*/ 227 h 457"/>
                  <a:gd name="T12" fmla="*/ 49 w 319"/>
                  <a:gd name="T13" fmla="*/ 241 h 457"/>
                  <a:gd name="T14" fmla="*/ 13 w 319"/>
                  <a:gd name="T15" fmla="*/ 258 h 457"/>
                  <a:gd name="T16" fmla="*/ 13 w 319"/>
                  <a:gd name="T17" fmla="*/ 1 h 457"/>
                  <a:gd name="T18" fmla="*/ 13 w 319"/>
                  <a:gd name="T19" fmla="*/ 0 h 457"/>
                  <a:gd name="T20" fmla="*/ 0 w 319"/>
                  <a:gd name="T21" fmla="*/ 6 h 457"/>
                  <a:gd name="T22" fmla="*/ 0 w 319"/>
                  <a:gd name="T23" fmla="*/ 281 h 457"/>
                  <a:gd name="T24" fmla="*/ 0 w 319"/>
                  <a:gd name="T25" fmla="*/ 283 h 457"/>
                  <a:gd name="T26" fmla="*/ 21 w 319"/>
                  <a:gd name="T27" fmla="*/ 377 h 457"/>
                  <a:gd name="T28" fmla="*/ 159 w 319"/>
                  <a:gd name="T29" fmla="*/ 457 h 457"/>
                  <a:gd name="T30" fmla="*/ 160 w 319"/>
                  <a:gd name="T31" fmla="*/ 457 h 457"/>
                  <a:gd name="T32" fmla="*/ 297 w 319"/>
                  <a:gd name="T33" fmla="*/ 377 h 457"/>
                  <a:gd name="T34" fmla="*/ 319 w 319"/>
                  <a:gd name="T35" fmla="*/ 283 h 457"/>
                  <a:gd name="T36" fmla="*/ 319 w 319"/>
                  <a:gd name="T37" fmla="*/ 282 h 457"/>
                  <a:gd name="T38" fmla="*/ 319 w 319"/>
                  <a:gd name="T39" fmla="*/ 281 h 457"/>
                  <a:gd name="T40" fmla="*/ 319 w 319"/>
                  <a:gd name="T41" fmla="*/ 6 h 457"/>
                  <a:gd name="T42" fmla="*/ 53 w 319"/>
                  <a:gd name="T43" fmla="*/ 254 h 457"/>
                  <a:gd name="T44" fmla="*/ 159 w 319"/>
                  <a:gd name="T45" fmla="*/ 241 h 457"/>
                  <a:gd name="T46" fmla="*/ 265 w 319"/>
                  <a:gd name="T47" fmla="*/ 254 h 457"/>
                  <a:gd name="T48" fmla="*/ 305 w 319"/>
                  <a:gd name="T49" fmla="*/ 281 h 457"/>
                  <a:gd name="T50" fmla="*/ 265 w 319"/>
                  <a:gd name="T51" fmla="*/ 308 h 457"/>
                  <a:gd name="T52" fmla="*/ 159 w 319"/>
                  <a:gd name="T53" fmla="*/ 322 h 457"/>
                  <a:gd name="T54" fmla="*/ 53 w 319"/>
                  <a:gd name="T55" fmla="*/ 308 h 457"/>
                  <a:gd name="T56" fmla="*/ 13 w 319"/>
                  <a:gd name="T57" fmla="*/ 282 h 457"/>
                  <a:gd name="T58" fmla="*/ 13 w 319"/>
                  <a:gd name="T59" fmla="*/ 281 h 457"/>
                  <a:gd name="T60" fmla="*/ 13 w 319"/>
                  <a:gd name="T61" fmla="*/ 281 h 457"/>
                  <a:gd name="T62" fmla="*/ 53 w 319"/>
                  <a:gd name="T63" fmla="*/ 254 h 457"/>
                  <a:gd name="T64" fmla="*/ 285 w 319"/>
                  <a:gd name="T65" fmla="*/ 371 h 457"/>
                  <a:gd name="T66" fmla="*/ 159 w 319"/>
                  <a:gd name="T67" fmla="*/ 443 h 457"/>
                  <a:gd name="T68" fmla="*/ 159 w 319"/>
                  <a:gd name="T69" fmla="*/ 443 h 457"/>
                  <a:gd name="T70" fmla="*/ 34 w 319"/>
                  <a:gd name="T71" fmla="*/ 371 h 457"/>
                  <a:gd name="T72" fmla="*/ 15 w 319"/>
                  <a:gd name="T73" fmla="*/ 306 h 457"/>
                  <a:gd name="T74" fmla="*/ 49 w 319"/>
                  <a:gd name="T75" fmla="*/ 321 h 457"/>
                  <a:gd name="T76" fmla="*/ 159 w 319"/>
                  <a:gd name="T77" fmla="*/ 336 h 457"/>
                  <a:gd name="T78" fmla="*/ 269 w 319"/>
                  <a:gd name="T79" fmla="*/ 321 h 457"/>
                  <a:gd name="T80" fmla="*/ 303 w 319"/>
                  <a:gd name="T81" fmla="*/ 306 h 457"/>
                  <a:gd name="T82" fmla="*/ 285 w 319"/>
                  <a:gd name="T83" fmla="*/ 37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457">
                    <a:moveTo>
                      <a:pt x="319" y="6"/>
                    </a:moveTo>
                    <a:cubicBezTo>
                      <a:pt x="315" y="4"/>
                      <a:pt x="311" y="2"/>
                      <a:pt x="305" y="0"/>
                    </a:cubicBezTo>
                    <a:cubicBezTo>
                      <a:pt x="305" y="0"/>
                      <a:pt x="305" y="0"/>
                      <a:pt x="305" y="1"/>
                    </a:cubicBezTo>
                    <a:cubicBezTo>
                      <a:pt x="305" y="258"/>
                      <a:pt x="305" y="258"/>
                      <a:pt x="305" y="258"/>
                    </a:cubicBezTo>
                    <a:cubicBezTo>
                      <a:pt x="296" y="252"/>
                      <a:pt x="284" y="246"/>
                      <a:pt x="269" y="241"/>
                    </a:cubicBezTo>
                    <a:cubicBezTo>
                      <a:pt x="241" y="233"/>
                      <a:pt x="202" y="227"/>
                      <a:pt x="159" y="227"/>
                    </a:cubicBezTo>
                    <a:cubicBezTo>
                      <a:pt x="117" y="227"/>
                      <a:pt x="78" y="233"/>
                      <a:pt x="49" y="241"/>
                    </a:cubicBezTo>
                    <a:cubicBezTo>
                      <a:pt x="35" y="246"/>
                      <a:pt x="22" y="251"/>
                      <a:pt x="13" y="258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2"/>
                      <a:pt x="4" y="4"/>
                      <a:pt x="0" y="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1"/>
                      <a:pt x="0" y="282"/>
                      <a:pt x="0" y="283"/>
                    </a:cubicBezTo>
                    <a:cubicBezTo>
                      <a:pt x="0" y="294"/>
                      <a:pt x="1" y="336"/>
                      <a:pt x="21" y="377"/>
                    </a:cubicBezTo>
                    <a:cubicBezTo>
                      <a:pt x="42" y="418"/>
                      <a:pt x="83" y="457"/>
                      <a:pt x="159" y="457"/>
                    </a:cubicBezTo>
                    <a:cubicBezTo>
                      <a:pt x="160" y="457"/>
                      <a:pt x="160" y="457"/>
                      <a:pt x="160" y="457"/>
                    </a:cubicBezTo>
                    <a:cubicBezTo>
                      <a:pt x="236" y="457"/>
                      <a:pt x="277" y="418"/>
                      <a:pt x="297" y="377"/>
                    </a:cubicBezTo>
                    <a:cubicBezTo>
                      <a:pt x="317" y="336"/>
                      <a:pt x="319" y="294"/>
                      <a:pt x="319" y="283"/>
                    </a:cubicBezTo>
                    <a:cubicBezTo>
                      <a:pt x="319" y="282"/>
                      <a:pt x="319" y="282"/>
                      <a:pt x="319" y="282"/>
                    </a:cubicBezTo>
                    <a:cubicBezTo>
                      <a:pt x="319" y="282"/>
                      <a:pt x="319" y="281"/>
                      <a:pt x="319" y="281"/>
                    </a:cubicBezTo>
                    <a:lnTo>
                      <a:pt x="319" y="6"/>
                    </a:lnTo>
                    <a:close/>
                    <a:moveTo>
                      <a:pt x="53" y="254"/>
                    </a:moveTo>
                    <a:cubicBezTo>
                      <a:pt x="80" y="246"/>
                      <a:pt x="118" y="241"/>
                      <a:pt x="159" y="241"/>
                    </a:cubicBezTo>
                    <a:cubicBezTo>
                      <a:pt x="201" y="241"/>
                      <a:pt x="238" y="246"/>
                      <a:pt x="265" y="254"/>
                    </a:cubicBezTo>
                    <a:cubicBezTo>
                      <a:pt x="292" y="262"/>
                      <a:pt x="306" y="275"/>
                      <a:pt x="305" y="281"/>
                    </a:cubicBezTo>
                    <a:cubicBezTo>
                      <a:pt x="306" y="288"/>
                      <a:pt x="292" y="300"/>
                      <a:pt x="265" y="308"/>
                    </a:cubicBezTo>
                    <a:cubicBezTo>
                      <a:pt x="238" y="317"/>
                      <a:pt x="201" y="322"/>
                      <a:pt x="159" y="322"/>
                    </a:cubicBezTo>
                    <a:cubicBezTo>
                      <a:pt x="118" y="322"/>
                      <a:pt x="80" y="317"/>
                      <a:pt x="53" y="308"/>
                    </a:cubicBezTo>
                    <a:cubicBezTo>
                      <a:pt x="26" y="300"/>
                      <a:pt x="12" y="288"/>
                      <a:pt x="13" y="282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81"/>
                      <a:pt x="13" y="281"/>
                      <a:pt x="13" y="281"/>
                    </a:cubicBezTo>
                    <a:cubicBezTo>
                      <a:pt x="13" y="275"/>
                      <a:pt x="26" y="262"/>
                      <a:pt x="53" y="254"/>
                    </a:cubicBezTo>
                    <a:close/>
                    <a:moveTo>
                      <a:pt x="285" y="371"/>
                    </a:moveTo>
                    <a:cubicBezTo>
                      <a:pt x="266" y="408"/>
                      <a:pt x="231" y="443"/>
                      <a:pt x="159" y="443"/>
                    </a:cubicBezTo>
                    <a:cubicBezTo>
                      <a:pt x="159" y="443"/>
                      <a:pt x="159" y="443"/>
                      <a:pt x="159" y="443"/>
                    </a:cubicBezTo>
                    <a:cubicBezTo>
                      <a:pt x="88" y="443"/>
                      <a:pt x="53" y="408"/>
                      <a:pt x="34" y="371"/>
                    </a:cubicBezTo>
                    <a:cubicBezTo>
                      <a:pt x="22" y="347"/>
                      <a:pt x="17" y="323"/>
                      <a:pt x="15" y="306"/>
                    </a:cubicBezTo>
                    <a:cubicBezTo>
                      <a:pt x="24" y="312"/>
                      <a:pt x="36" y="317"/>
                      <a:pt x="49" y="321"/>
                    </a:cubicBezTo>
                    <a:cubicBezTo>
                      <a:pt x="78" y="330"/>
                      <a:pt x="117" y="336"/>
                      <a:pt x="159" y="336"/>
                    </a:cubicBezTo>
                    <a:cubicBezTo>
                      <a:pt x="202" y="336"/>
                      <a:pt x="241" y="330"/>
                      <a:pt x="269" y="321"/>
                    </a:cubicBezTo>
                    <a:cubicBezTo>
                      <a:pt x="283" y="317"/>
                      <a:pt x="295" y="312"/>
                      <a:pt x="303" y="306"/>
                    </a:cubicBezTo>
                    <a:cubicBezTo>
                      <a:pt x="301" y="323"/>
                      <a:pt x="297" y="347"/>
                      <a:pt x="285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74" name="Freeform: Shape 64">
              <a:extLst>
                <a:ext uri="{FF2B5EF4-FFF2-40B4-BE49-F238E27FC236}">
                  <a16:creationId xmlns:a16="http://schemas.microsoft.com/office/drawing/2014/main" id="{1E6BBF83-8FEE-4158-837E-10BE8DE4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856" y="2951653"/>
              <a:ext cx="499495" cy="595749"/>
            </a:xfrm>
            <a:custGeom>
              <a:avLst/>
              <a:gdLst>
                <a:gd name="T0" fmla="*/ 741 w 769"/>
                <a:gd name="T1" fmla="*/ 368 h 914"/>
                <a:gd name="T2" fmla="*/ 703 w 769"/>
                <a:gd name="T3" fmla="*/ 355 h 914"/>
                <a:gd name="T4" fmla="*/ 668 w 769"/>
                <a:gd name="T5" fmla="*/ 364 h 914"/>
                <a:gd name="T6" fmla="*/ 583 w 769"/>
                <a:gd name="T7" fmla="*/ 477 h 914"/>
                <a:gd name="T8" fmla="*/ 575 w 769"/>
                <a:gd name="T9" fmla="*/ 484 h 914"/>
                <a:gd name="T10" fmla="*/ 560 w 769"/>
                <a:gd name="T11" fmla="*/ 490 h 914"/>
                <a:gd name="T12" fmla="*/ 545 w 769"/>
                <a:gd name="T13" fmla="*/ 487 h 914"/>
                <a:gd name="T14" fmla="*/ 528 w 769"/>
                <a:gd name="T15" fmla="*/ 471 h 914"/>
                <a:gd name="T16" fmla="*/ 522 w 769"/>
                <a:gd name="T17" fmla="*/ 128 h 914"/>
                <a:gd name="T18" fmla="*/ 518 w 769"/>
                <a:gd name="T19" fmla="*/ 105 h 914"/>
                <a:gd name="T20" fmla="*/ 496 w 769"/>
                <a:gd name="T21" fmla="*/ 80 h 914"/>
                <a:gd name="T22" fmla="*/ 463 w 769"/>
                <a:gd name="T23" fmla="*/ 70 h 914"/>
                <a:gd name="T24" fmla="*/ 440 w 769"/>
                <a:gd name="T25" fmla="*/ 74 h 914"/>
                <a:gd name="T26" fmla="*/ 415 w 769"/>
                <a:gd name="T27" fmla="*/ 95 h 914"/>
                <a:gd name="T28" fmla="*/ 405 w 769"/>
                <a:gd name="T29" fmla="*/ 128 h 914"/>
                <a:gd name="T30" fmla="*/ 403 w 769"/>
                <a:gd name="T31" fmla="*/ 403 h 914"/>
                <a:gd name="T32" fmla="*/ 388 w 769"/>
                <a:gd name="T33" fmla="*/ 414 h 914"/>
                <a:gd name="T34" fmla="*/ 375 w 769"/>
                <a:gd name="T35" fmla="*/ 408 h 914"/>
                <a:gd name="T36" fmla="*/ 370 w 769"/>
                <a:gd name="T37" fmla="*/ 51 h 914"/>
                <a:gd name="T38" fmla="*/ 366 w 769"/>
                <a:gd name="T39" fmla="*/ 31 h 914"/>
                <a:gd name="T40" fmla="*/ 348 w 769"/>
                <a:gd name="T41" fmla="*/ 8 h 914"/>
                <a:gd name="T42" fmla="*/ 319 w 769"/>
                <a:gd name="T43" fmla="*/ 0 h 914"/>
                <a:gd name="T44" fmla="*/ 299 w 769"/>
                <a:gd name="T45" fmla="*/ 4 h 914"/>
                <a:gd name="T46" fmla="*/ 276 w 769"/>
                <a:gd name="T47" fmla="*/ 22 h 914"/>
                <a:gd name="T48" fmla="*/ 267 w 769"/>
                <a:gd name="T49" fmla="*/ 51 h 914"/>
                <a:gd name="T50" fmla="*/ 266 w 769"/>
                <a:gd name="T51" fmla="*/ 403 h 914"/>
                <a:gd name="T52" fmla="*/ 250 w 769"/>
                <a:gd name="T53" fmla="*/ 414 h 914"/>
                <a:gd name="T54" fmla="*/ 237 w 769"/>
                <a:gd name="T55" fmla="*/ 408 h 914"/>
                <a:gd name="T56" fmla="*/ 232 w 769"/>
                <a:gd name="T57" fmla="*/ 110 h 914"/>
                <a:gd name="T58" fmla="*/ 227 w 769"/>
                <a:gd name="T59" fmla="*/ 90 h 914"/>
                <a:gd name="T60" fmla="*/ 209 w 769"/>
                <a:gd name="T61" fmla="*/ 68 h 914"/>
                <a:gd name="T62" fmla="*/ 182 w 769"/>
                <a:gd name="T63" fmla="*/ 60 h 914"/>
                <a:gd name="T64" fmla="*/ 162 w 769"/>
                <a:gd name="T65" fmla="*/ 62 h 914"/>
                <a:gd name="T66" fmla="*/ 139 w 769"/>
                <a:gd name="T67" fmla="*/ 81 h 914"/>
                <a:gd name="T68" fmla="*/ 130 w 769"/>
                <a:gd name="T69" fmla="*/ 110 h 914"/>
                <a:gd name="T70" fmla="*/ 129 w 769"/>
                <a:gd name="T71" fmla="*/ 403 h 914"/>
                <a:gd name="T72" fmla="*/ 113 w 769"/>
                <a:gd name="T73" fmla="*/ 414 h 914"/>
                <a:gd name="T74" fmla="*/ 100 w 769"/>
                <a:gd name="T75" fmla="*/ 408 h 914"/>
                <a:gd name="T76" fmla="*/ 96 w 769"/>
                <a:gd name="T77" fmla="*/ 204 h 914"/>
                <a:gd name="T78" fmla="*/ 92 w 769"/>
                <a:gd name="T79" fmla="*/ 185 h 914"/>
                <a:gd name="T80" fmla="*/ 74 w 769"/>
                <a:gd name="T81" fmla="*/ 164 h 914"/>
                <a:gd name="T82" fmla="*/ 47 w 769"/>
                <a:gd name="T83" fmla="*/ 157 h 914"/>
                <a:gd name="T84" fmla="*/ 29 w 769"/>
                <a:gd name="T85" fmla="*/ 160 h 914"/>
                <a:gd name="T86" fmla="*/ 7 w 769"/>
                <a:gd name="T87" fmla="*/ 177 h 914"/>
                <a:gd name="T88" fmla="*/ 0 w 769"/>
                <a:gd name="T89" fmla="*/ 204 h 914"/>
                <a:gd name="T90" fmla="*/ 0 w 769"/>
                <a:gd name="T91" fmla="*/ 651 h 914"/>
                <a:gd name="T92" fmla="*/ 7 w 769"/>
                <a:gd name="T93" fmla="*/ 700 h 914"/>
                <a:gd name="T94" fmla="*/ 23 w 769"/>
                <a:gd name="T95" fmla="*/ 747 h 914"/>
                <a:gd name="T96" fmla="*/ 64 w 769"/>
                <a:gd name="T97" fmla="*/ 833 h 914"/>
                <a:gd name="T98" fmla="*/ 103 w 769"/>
                <a:gd name="T99" fmla="*/ 881 h 914"/>
                <a:gd name="T100" fmla="*/ 156 w 769"/>
                <a:gd name="T101" fmla="*/ 909 h 914"/>
                <a:gd name="T102" fmla="*/ 379 w 769"/>
                <a:gd name="T103" fmla="*/ 914 h 914"/>
                <a:gd name="T104" fmla="*/ 416 w 769"/>
                <a:gd name="T105" fmla="*/ 910 h 914"/>
                <a:gd name="T106" fmla="*/ 465 w 769"/>
                <a:gd name="T107" fmla="*/ 887 h 914"/>
                <a:gd name="T108" fmla="*/ 502 w 769"/>
                <a:gd name="T109" fmla="*/ 849 h 914"/>
                <a:gd name="T110" fmla="*/ 763 w 769"/>
                <a:gd name="T111" fmla="*/ 453 h 914"/>
                <a:gd name="T112" fmla="*/ 768 w 769"/>
                <a:gd name="T113" fmla="*/ 414 h 914"/>
                <a:gd name="T114" fmla="*/ 751 w 769"/>
                <a:gd name="T115" fmla="*/ 378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9" h="914">
                  <a:moveTo>
                    <a:pt x="741" y="368"/>
                  </a:moveTo>
                  <a:lnTo>
                    <a:pt x="741" y="368"/>
                  </a:lnTo>
                  <a:lnTo>
                    <a:pt x="741" y="368"/>
                  </a:lnTo>
                  <a:lnTo>
                    <a:pt x="729" y="361"/>
                  </a:lnTo>
                  <a:lnTo>
                    <a:pt x="716" y="357"/>
                  </a:lnTo>
                  <a:lnTo>
                    <a:pt x="703" y="355"/>
                  </a:lnTo>
                  <a:lnTo>
                    <a:pt x="691" y="355"/>
                  </a:lnTo>
                  <a:lnTo>
                    <a:pt x="679" y="358"/>
                  </a:lnTo>
                  <a:lnTo>
                    <a:pt x="668" y="364"/>
                  </a:lnTo>
                  <a:lnTo>
                    <a:pt x="656" y="373"/>
                  </a:lnTo>
                  <a:lnTo>
                    <a:pt x="648" y="383"/>
                  </a:lnTo>
                  <a:lnTo>
                    <a:pt x="583" y="477"/>
                  </a:lnTo>
                  <a:lnTo>
                    <a:pt x="583" y="477"/>
                  </a:lnTo>
                  <a:lnTo>
                    <a:pt x="579" y="481"/>
                  </a:lnTo>
                  <a:lnTo>
                    <a:pt x="575" y="484"/>
                  </a:lnTo>
                  <a:lnTo>
                    <a:pt x="570" y="487"/>
                  </a:lnTo>
                  <a:lnTo>
                    <a:pt x="566" y="488"/>
                  </a:lnTo>
                  <a:lnTo>
                    <a:pt x="560" y="490"/>
                  </a:lnTo>
                  <a:lnTo>
                    <a:pt x="555" y="490"/>
                  </a:lnTo>
                  <a:lnTo>
                    <a:pt x="550" y="488"/>
                  </a:lnTo>
                  <a:lnTo>
                    <a:pt x="545" y="487"/>
                  </a:lnTo>
                  <a:lnTo>
                    <a:pt x="545" y="487"/>
                  </a:lnTo>
                  <a:lnTo>
                    <a:pt x="535" y="480"/>
                  </a:lnTo>
                  <a:lnTo>
                    <a:pt x="528" y="471"/>
                  </a:lnTo>
                  <a:lnTo>
                    <a:pt x="523" y="461"/>
                  </a:lnTo>
                  <a:lnTo>
                    <a:pt x="522" y="450"/>
                  </a:lnTo>
                  <a:lnTo>
                    <a:pt x="522" y="128"/>
                  </a:lnTo>
                  <a:lnTo>
                    <a:pt x="522" y="128"/>
                  </a:lnTo>
                  <a:lnTo>
                    <a:pt x="520" y="117"/>
                  </a:lnTo>
                  <a:lnTo>
                    <a:pt x="518" y="105"/>
                  </a:lnTo>
                  <a:lnTo>
                    <a:pt x="512" y="95"/>
                  </a:lnTo>
                  <a:lnTo>
                    <a:pt x="505" y="87"/>
                  </a:lnTo>
                  <a:lnTo>
                    <a:pt x="496" y="80"/>
                  </a:lnTo>
                  <a:lnTo>
                    <a:pt x="486" y="74"/>
                  </a:lnTo>
                  <a:lnTo>
                    <a:pt x="475" y="71"/>
                  </a:lnTo>
                  <a:lnTo>
                    <a:pt x="463" y="70"/>
                  </a:lnTo>
                  <a:lnTo>
                    <a:pt x="463" y="70"/>
                  </a:lnTo>
                  <a:lnTo>
                    <a:pt x="452" y="71"/>
                  </a:lnTo>
                  <a:lnTo>
                    <a:pt x="440" y="74"/>
                  </a:lnTo>
                  <a:lnTo>
                    <a:pt x="430" y="80"/>
                  </a:lnTo>
                  <a:lnTo>
                    <a:pt x="422" y="87"/>
                  </a:lnTo>
                  <a:lnTo>
                    <a:pt x="415" y="95"/>
                  </a:lnTo>
                  <a:lnTo>
                    <a:pt x="410" y="105"/>
                  </a:lnTo>
                  <a:lnTo>
                    <a:pt x="406" y="117"/>
                  </a:lnTo>
                  <a:lnTo>
                    <a:pt x="405" y="128"/>
                  </a:lnTo>
                  <a:lnTo>
                    <a:pt x="405" y="396"/>
                  </a:lnTo>
                  <a:lnTo>
                    <a:pt x="405" y="396"/>
                  </a:lnTo>
                  <a:lnTo>
                    <a:pt x="403" y="403"/>
                  </a:lnTo>
                  <a:lnTo>
                    <a:pt x="400" y="408"/>
                  </a:lnTo>
                  <a:lnTo>
                    <a:pt x="395" y="413"/>
                  </a:lnTo>
                  <a:lnTo>
                    <a:pt x="388" y="414"/>
                  </a:lnTo>
                  <a:lnTo>
                    <a:pt x="388" y="414"/>
                  </a:lnTo>
                  <a:lnTo>
                    <a:pt x="380" y="413"/>
                  </a:lnTo>
                  <a:lnTo>
                    <a:pt x="375" y="408"/>
                  </a:lnTo>
                  <a:lnTo>
                    <a:pt x="372" y="403"/>
                  </a:lnTo>
                  <a:lnTo>
                    <a:pt x="370" y="396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69" y="41"/>
                  </a:lnTo>
                  <a:lnTo>
                    <a:pt x="366" y="31"/>
                  </a:lnTo>
                  <a:lnTo>
                    <a:pt x="362" y="22"/>
                  </a:lnTo>
                  <a:lnTo>
                    <a:pt x="355" y="15"/>
                  </a:lnTo>
                  <a:lnTo>
                    <a:pt x="348" y="8"/>
                  </a:lnTo>
                  <a:lnTo>
                    <a:pt x="339" y="4"/>
                  </a:lnTo>
                  <a:lnTo>
                    <a:pt x="329" y="1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09" y="1"/>
                  </a:lnTo>
                  <a:lnTo>
                    <a:pt x="299" y="4"/>
                  </a:lnTo>
                  <a:lnTo>
                    <a:pt x="290" y="8"/>
                  </a:lnTo>
                  <a:lnTo>
                    <a:pt x="283" y="15"/>
                  </a:lnTo>
                  <a:lnTo>
                    <a:pt x="276" y="22"/>
                  </a:lnTo>
                  <a:lnTo>
                    <a:pt x="272" y="31"/>
                  </a:lnTo>
                  <a:lnTo>
                    <a:pt x="269" y="41"/>
                  </a:lnTo>
                  <a:lnTo>
                    <a:pt x="267" y="51"/>
                  </a:lnTo>
                  <a:lnTo>
                    <a:pt x="267" y="396"/>
                  </a:lnTo>
                  <a:lnTo>
                    <a:pt x="267" y="396"/>
                  </a:lnTo>
                  <a:lnTo>
                    <a:pt x="266" y="403"/>
                  </a:lnTo>
                  <a:lnTo>
                    <a:pt x="262" y="408"/>
                  </a:lnTo>
                  <a:lnTo>
                    <a:pt x="256" y="413"/>
                  </a:lnTo>
                  <a:lnTo>
                    <a:pt x="250" y="414"/>
                  </a:lnTo>
                  <a:lnTo>
                    <a:pt x="250" y="414"/>
                  </a:lnTo>
                  <a:lnTo>
                    <a:pt x="243" y="413"/>
                  </a:lnTo>
                  <a:lnTo>
                    <a:pt x="237" y="408"/>
                  </a:lnTo>
                  <a:lnTo>
                    <a:pt x="233" y="403"/>
                  </a:lnTo>
                  <a:lnTo>
                    <a:pt x="232" y="396"/>
                  </a:lnTo>
                  <a:lnTo>
                    <a:pt x="232" y="110"/>
                  </a:lnTo>
                  <a:lnTo>
                    <a:pt x="232" y="110"/>
                  </a:lnTo>
                  <a:lnTo>
                    <a:pt x="230" y="100"/>
                  </a:lnTo>
                  <a:lnTo>
                    <a:pt x="227" y="90"/>
                  </a:lnTo>
                  <a:lnTo>
                    <a:pt x="223" y="81"/>
                  </a:lnTo>
                  <a:lnTo>
                    <a:pt x="216" y="74"/>
                  </a:lnTo>
                  <a:lnTo>
                    <a:pt x="209" y="68"/>
                  </a:lnTo>
                  <a:lnTo>
                    <a:pt x="200" y="62"/>
                  </a:lnTo>
                  <a:lnTo>
                    <a:pt x="192" y="60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0" y="60"/>
                  </a:lnTo>
                  <a:lnTo>
                    <a:pt x="162" y="62"/>
                  </a:lnTo>
                  <a:lnTo>
                    <a:pt x="153" y="68"/>
                  </a:lnTo>
                  <a:lnTo>
                    <a:pt x="146" y="74"/>
                  </a:lnTo>
                  <a:lnTo>
                    <a:pt x="139" y="81"/>
                  </a:lnTo>
                  <a:lnTo>
                    <a:pt x="135" y="90"/>
                  </a:lnTo>
                  <a:lnTo>
                    <a:pt x="132" y="100"/>
                  </a:lnTo>
                  <a:lnTo>
                    <a:pt x="130" y="110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29" y="403"/>
                  </a:lnTo>
                  <a:lnTo>
                    <a:pt x="126" y="408"/>
                  </a:lnTo>
                  <a:lnTo>
                    <a:pt x="120" y="413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06" y="413"/>
                  </a:lnTo>
                  <a:lnTo>
                    <a:pt x="100" y="408"/>
                  </a:lnTo>
                  <a:lnTo>
                    <a:pt x="97" y="403"/>
                  </a:lnTo>
                  <a:lnTo>
                    <a:pt x="96" y="396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5" y="194"/>
                  </a:lnTo>
                  <a:lnTo>
                    <a:pt x="92" y="185"/>
                  </a:lnTo>
                  <a:lnTo>
                    <a:pt x="87" y="177"/>
                  </a:lnTo>
                  <a:lnTo>
                    <a:pt x="82" y="170"/>
                  </a:lnTo>
                  <a:lnTo>
                    <a:pt x="74" y="164"/>
                  </a:lnTo>
                  <a:lnTo>
                    <a:pt x="66" y="160"/>
                  </a:lnTo>
                  <a:lnTo>
                    <a:pt x="57" y="157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37" y="157"/>
                  </a:lnTo>
                  <a:lnTo>
                    <a:pt x="29" y="160"/>
                  </a:lnTo>
                  <a:lnTo>
                    <a:pt x="20" y="164"/>
                  </a:lnTo>
                  <a:lnTo>
                    <a:pt x="13" y="170"/>
                  </a:lnTo>
                  <a:lnTo>
                    <a:pt x="7" y="177"/>
                  </a:lnTo>
                  <a:lnTo>
                    <a:pt x="3" y="185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651"/>
                  </a:lnTo>
                  <a:lnTo>
                    <a:pt x="2" y="667"/>
                  </a:lnTo>
                  <a:lnTo>
                    <a:pt x="4" y="684"/>
                  </a:lnTo>
                  <a:lnTo>
                    <a:pt x="7" y="700"/>
                  </a:lnTo>
                  <a:lnTo>
                    <a:pt x="12" y="716"/>
                  </a:lnTo>
                  <a:lnTo>
                    <a:pt x="17" y="731"/>
                  </a:lnTo>
                  <a:lnTo>
                    <a:pt x="23" y="747"/>
                  </a:lnTo>
                  <a:lnTo>
                    <a:pt x="30" y="761"/>
                  </a:lnTo>
                  <a:lnTo>
                    <a:pt x="64" y="833"/>
                  </a:lnTo>
                  <a:lnTo>
                    <a:pt x="64" y="833"/>
                  </a:lnTo>
                  <a:lnTo>
                    <a:pt x="76" y="851"/>
                  </a:lnTo>
                  <a:lnTo>
                    <a:pt x="89" y="867"/>
                  </a:lnTo>
                  <a:lnTo>
                    <a:pt x="103" y="881"/>
                  </a:lnTo>
                  <a:lnTo>
                    <a:pt x="119" y="893"/>
                  </a:lnTo>
                  <a:lnTo>
                    <a:pt x="137" y="901"/>
                  </a:lnTo>
                  <a:lnTo>
                    <a:pt x="156" y="909"/>
                  </a:lnTo>
                  <a:lnTo>
                    <a:pt x="176" y="913"/>
                  </a:lnTo>
                  <a:lnTo>
                    <a:pt x="196" y="914"/>
                  </a:lnTo>
                  <a:lnTo>
                    <a:pt x="379" y="914"/>
                  </a:lnTo>
                  <a:lnTo>
                    <a:pt x="379" y="914"/>
                  </a:lnTo>
                  <a:lnTo>
                    <a:pt x="398" y="913"/>
                  </a:lnTo>
                  <a:lnTo>
                    <a:pt x="416" y="910"/>
                  </a:lnTo>
                  <a:lnTo>
                    <a:pt x="433" y="904"/>
                  </a:lnTo>
                  <a:lnTo>
                    <a:pt x="449" y="897"/>
                  </a:lnTo>
                  <a:lnTo>
                    <a:pt x="465" y="887"/>
                  </a:lnTo>
                  <a:lnTo>
                    <a:pt x="478" y="877"/>
                  </a:lnTo>
                  <a:lnTo>
                    <a:pt x="490" y="864"/>
                  </a:lnTo>
                  <a:lnTo>
                    <a:pt x="502" y="849"/>
                  </a:lnTo>
                  <a:lnTo>
                    <a:pt x="756" y="466"/>
                  </a:lnTo>
                  <a:lnTo>
                    <a:pt x="756" y="466"/>
                  </a:lnTo>
                  <a:lnTo>
                    <a:pt x="763" y="453"/>
                  </a:lnTo>
                  <a:lnTo>
                    <a:pt x="768" y="440"/>
                  </a:lnTo>
                  <a:lnTo>
                    <a:pt x="769" y="427"/>
                  </a:lnTo>
                  <a:lnTo>
                    <a:pt x="768" y="414"/>
                  </a:lnTo>
                  <a:lnTo>
                    <a:pt x="765" y="401"/>
                  </a:lnTo>
                  <a:lnTo>
                    <a:pt x="759" y="388"/>
                  </a:lnTo>
                  <a:lnTo>
                    <a:pt x="751" y="378"/>
                  </a:lnTo>
                  <a:lnTo>
                    <a:pt x="741" y="368"/>
                  </a:lnTo>
                  <a:lnTo>
                    <a:pt x="741" y="3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1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9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2" presetClass="entr" presetSubtype="12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"/>
                            </p:stCondLst>
                            <p:childTnLst>
                              <p:par>
                                <p:cTn id="51" presetID="2" presetClass="entr" presetSubtype="3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ID="2" presetClass="entr" presetSubtype="6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109561-0112-42A1-9915-1E64288A7611}"/>
              </a:ext>
            </a:extLst>
          </p:cNvPr>
          <p:cNvSpPr txBox="1"/>
          <p:nvPr/>
        </p:nvSpPr>
        <p:spPr>
          <a:xfrm>
            <a:off x="4307485" y="1065852"/>
            <a:ext cx="444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哪个版本？</a:t>
            </a:r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18E2D394-9206-44B5-916D-2277D101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556" y="1016784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58D9A1D7-3C03-4ABA-A41B-C9521D4F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47" y="1155526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48E251B1-FF73-4AA1-866F-EB46E079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775" y="1327006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349D3DEE-D661-44B8-A197-C7EDAB15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497" y="113839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82EC5703-CC9D-4AD3-9FB1-003F5A07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32" y="1240712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9B55C3-75E3-4A57-8B32-540B351079FB}"/>
              </a:ext>
            </a:extLst>
          </p:cNvPr>
          <p:cNvSpPr/>
          <p:nvPr/>
        </p:nvSpPr>
        <p:spPr>
          <a:xfrm>
            <a:off x="8612715" y="3002105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Python 2.0</a:t>
            </a:r>
            <a:r>
              <a:rPr lang="zh-CN" altLang="en-US"/>
              <a:t>版本发布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71B5B8-6512-422C-B576-63B62E900D54}"/>
              </a:ext>
            </a:extLst>
          </p:cNvPr>
          <p:cNvSpPr/>
          <p:nvPr/>
        </p:nvSpPr>
        <p:spPr>
          <a:xfrm>
            <a:off x="835104" y="3354636"/>
            <a:ext cx="2883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Python3.0</a:t>
            </a:r>
            <a:r>
              <a:rPr lang="zh-CN" altLang="en-US"/>
              <a:t>版本发布，</a:t>
            </a:r>
            <a:r>
              <a:rPr lang="en-US" altLang="zh-CN"/>
              <a:t>3</a:t>
            </a:r>
            <a:r>
              <a:rPr lang="zh-CN" altLang="en-US"/>
              <a:t>版本无法与</a:t>
            </a:r>
            <a:r>
              <a:rPr lang="en-US" altLang="zh-CN"/>
              <a:t>2.x</a:t>
            </a:r>
            <a:r>
              <a:rPr lang="zh-CN" altLang="en-US"/>
              <a:t>版本不兼容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643EDC-CB99-475B-8681-610A444D5439}"/>
              </a:ext>
            </a:extLst>
          </p:cNvPr>
          <p:cNvSpPr/>
          <p:nvPr/>
        </p:nvSpPr>
        <p:spPr>
          <a:xfrm>
            <a:off x="8612715" y="3914883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Python 2.7</a:t>
            </a:r>
            <a:r>
              <a:rPr lang="zh-CN" altLang="en-US"/>
              <a:t>最后一个版本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FDD302-6249-4E65-98AA-781F2A7C8BF0}"/>
              </a:ext>
            </a:extLst>
          </p:cNvPr>
          <p:cNvSpPr/>
          <p:nvPr/>
        </p:nvSpPr>
        <p:spPr>
          <a:xfrm>
            <a:off x="1213835" y="5304016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+mn-ea"/>
              </a:rPr>
              <a:t>终止支持</a:t>
            </a:r>
            <a:r>
              <a:rPr lang="en-US" altLang="zh-CN"/>
              <a:t>Python2</a:t>
            </a:r>
            <a:r>
              <a:rPr lang="zh-CN" altLang="en-US"/>
              <a:t>版本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4E587D-804F-4FBB-B0A6-EA566A65434B}"/>
              </a:ext>
            </a:extLst>
          </p:cNvPr>
          <p:cNvSpPr/>
          <p:nvPr/>
        </p:nvSpPr>
        <p:spPr>
          <a:xfrm>
            <a:off x="1439340" y="4376697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Python3.5</a:t>
            </a:r>
            <a:r>
              <a:rPr lang="zh-CN" altLang="en-US"/>
              <a:t>版本发布</a:t>
            </a:r>
          </a:p>
        </p:txBody>
      </p:sp>
      <p:sp>
        <p:nvSpPr>
          <p:cNvPr id="8" name="Freeform: Shape 3">
            <a:extLst>
              <a:ext uri="{FF2B5EF4-FFF2-40B4-BE49-F238E27FC236}">
                <a16:creationId xmlns:a16="http://schemas.microsoft.com/office/drawing/2014/main" id="{E0B6B898-ECC4-4685-BCF8-612AEE0C86B5}"/>
              </a:ext>
            </a:extLst>
          </p:cNvPr>
          <p:cNvSpPr>
            <a:spLocks/>
          </p:cNvSpPr>
          <p:nvPr/>
        </p:nvSpPr>
        <p:spPr bwMode="auto">
          <a:xfrm>
            <a:off x="3693821" y="5298376"/>
            <a:ext cx="2383919" cy="421227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/>
              <a:t>2020</a:t>
            </a:r>
            <a:r>
              <a:rPr lang="zh-CN" altLang="en-US"/>
              <a:t>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Freeform: Shape 22">
            <a:extLst>
              <a:ext uri="{FF2B5EF4-FFF2-40B4-BE49-F238E27FC236}">
                <a16:creationId xmlns:a16="http://schemas.microsoft.com/office/drawing/2014/main" id="{BB2D599D-49F0-4EF6-B478-1044C71A15AC}"/>
              </a:ext>
            </a:extLst>
          </p:cNvPr>
          <p:cNvSpPr/>
          <p:nvPr/>
        </p:nvSpPr>
        <p:spPr>
          <a:xfrm>
            <a:off x="5845420" y="2826846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AAC8D521-4D79-43C6-96B7-32405602E631}"/>
              </a:ext>
            </a:extLst>
          </p:cNvPr>
          <p:cNvSpPr/>
          <p:nvPr/>
        </p:nvSpPr>
        <p:spPr>
          <a:xfrm>
            <a:off x="5978732" y="2826846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554810FE-5EB8-4BDB-9A56-65E3D9244F41}"/>
              </a:ext>
            </a:extLst>
          </p:cNvPr>
          <p:cNvSpPr/>
          <p:nvPr/>
        </p:nvSpPr>
        <p:spPr>
          <a:xfrm flipH="1">
            <a:off x="6177085" y="2826845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2" name="Freeform: Shape 19">
            <a:extLst>
              <a:ext uri="{FF2B5EF4-FFF2-40B4-BE49-F238E27FC236}">
                <a16:creationId xmlns:a16="http://schemas.microsoft.com/office/drawing/2014/main" id="{19A3A166-EE12-4AA1-AC8B-13491FE2FE49}"/>
              </a:ext>
            </a:extLst>
          </p:cNvPr>
          <p:cNvSpPr/>
          <p:nvPr/>
        </p:nvSpPr>
        <p:spPr>
          <a:xfrm>
            <a:off x="5845759" y="3287982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A96E786E-A1E6-4E82-B259-8156F58B220A}"/>
              </a:ext>
            </a:extLst>
          </p:cNvPr>
          <p:cNvSpPr/>
          <p:nvPr/>
        </p:nvSpPr>
        <p:spPr>
          <a:xfrm>
            <a:off x="5979070" y="3287982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C77606D6-ECB1-456A-8AC0-87FD9EECB4FD}"/>
              </a:ext>
            </a:extLst>
          </p:cNvPr>
          <p:cNvSpPr/>
          <p:nvPr/>
        </p:nvSpPr>
        <p:spPr>
          <a:xfrm flipH="1">
            <a:off x="6177424" y="3287981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6F4CB8C0-6B15-4BCC-B2D9-6ABCC0F1DE6C}"/>
              </a:ext>
            </a:extLst>
          </p:cNvPr>
          <p:cNvSpPr/>
          <p:nvPr/>
        </p:nvSpPr>
        <p:spPr>
          <a:xfrm>
            <a:off x="5844769" y="3751392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3036507E-2CA8-4CB7-9A87-D0DA902124EC}"/>
              </a:ext>
            </a:extLst>
          </p:cNvPr>
          <p:cNvSpPr/>
          <p:nvPr/>
        </p:nvSpPr>
        <p:spPr>
          <a:xfrm>
            <a:off x="5978079" y="3751392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181CB7D2-832B-4AE0-A747-98AD67D87AFC}"/>
              </a:ext>
            </a:extLst>
          </p:cNvPr>
          <p:cNvSpPr/>
          <p:nvPr/>
        </p:nvSpPr>
        <p:spPr>
          <a:xfrm flipH="1">
            <a:off x="6176432" y="3751391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513ED8C-4D6C-4B7E-9142-63571D39AD0E}"/>
              </a:ext>
            </a:extLst>
          </p:cNvPr>
          <p:cNvGrpSpPr/>
          <p:nvPr/>
        </p:nvGrpSpPr>
        <p:grpSpPr>
          <a:xfrm>
            <a:off x="5977379" y="5138954"/>
            <a:ext cx="198534" cy="503694"/>
            <a:chOff x="4469832" y="3408828"/>
            <a:chExt cx="263878" cy="759478"/>
          </a:xfrm>
          <a:solidFill>
            <a:schemeClr val="accent4"/>
          </a:solidFill>
        </p:grpSpPr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EED2C41F-BF07-4F0C-AFB6-D1B0AFF239DE}"/>
                </a:ext>
              </a:extLst>
            </p:cNvPr>
            <p:cNvSpPr/>
            <p:nvPr/>
          </p:nvSpPr>
          <p:spPr>
            <a:xfrm>
              <a:off x="4470479" y="3408828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E3D6C0F2-DAC0-4816-A0AF-AFBEE1811757}"/>
                </a:ext>
              </a:extLst>
            </p:cNvPr>
            <p:cNvSpPr/>
            <p:nvPr/>
          </p:nvSpPr>
          <p:spPr>
            <a:xfrm>
              <a:off x="4469832" y="4115863"/>
              <a:ext cx="263231" cy="52443"/>
            </a:xfrm>
            <a:custGeom>
              <a:avLst/>
              <a:gdLst>
                <a:gd name="connsiteX0" fmla="*/ 0 w 413533"/>
                <a:gd name="connsiteY0" fmla="*/ 0 h 82388"/>
                <a:gd name="connsiteX1" fmla="*/ 413533 w 413533"/>
                <a:gd name="connsiteY1" fmla="*/ 0 h 82388"/>
                <a:gd name="connsiteX2" fmla="*/ 410293 w 413533"/>
                <a:gd name="connsiteY2" fmla="*/ 4444 h 82388"/>
                <a:gd name="connsiteX3" fmla="*/ 206766 w 413533"/>
                <a:gd name="connsiteY3" fmla="*/ 82388 h 82388"/>
                <a:gd name="connsiteX4" fmla="*/ 3240 w 413533"/>
                <a:gd name="connsiteY4" fmla="*/ 4444 h 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533" h="82388">
                  <a:moveTo>
                    <a:pt x="0" y="0"/>
                  </a:moveTo>
                  <a:lnTo>
                    <a:pt x="413533" y="0"/>
                  </a:lnTo>
                  <a:lnTo>
                    <a:pt x="410293" y="4444"/>
                  </a:lnTo>
                  <a:cubicBezTo>
                    <a:pt x="358206" y="52602"/>
                    <a:pt x="286248" y="82388"/>
                    <a:pt x="206766" y="82388"/>
                  </a:cubicBezTo>
                  <a:cubicBezTo>
                    <a:pt x="127284" y="82388"/>
                    <a:pt x="55327" y="52602"/>
                    <a:pt x="3240" y="44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35D15F27-B95E-425B-93D4-0EE98FC9AA3E}"/>
              </a:ext>
            </a:extLst>
          </p:cNvPr>
          <p:cNvSpPr/>
          <p:nvPr/>
        </p:nvSpPr>
        <p:spPr>
          <a:xfrm rot="20560681">
            <a:off x="5767027" y="5167406"/>
            <a:ext cx="300359" cy="477850"/>
          </a:xfrm>
          <a:custGeom>
            <a:avLst/>
            <a:gdLst>
              <a:gd name="connsiteX0" fmla="*/ 398565 w 399216"/>
              <a:gd name="connsiteY0" fmla="*/ 0 h 720509"/>
              <a:gd name="connsiteX1" fmla="*/ 399216 w 399216"/>
              <a:gd name="connsiteY1" fmla="*/ 203 h 720509"/>
              <a:gd name="connsiteX2" fmla="*/ 189700 w 399216"/>
              <a:gd name="connsiteY2" fmla="*/ 671975 h 720509"/>
              <a:gd name="connsiteX3" fmla="*/ 187218 w 399216"/>
              <a:gd name="connsiteY3" fmla="*/ 673667 h 720509"/>
              <a:gd name="connsiteX4" fmla="*/ 189945 w 399216"/>
              <a:gd name="connsiteY4" fmla="*/ 673667 h 720509"/>
              <a:gd name="connsiteX5" fmla="*/ 188471 w 399216"/>
              <a:gd name="connsiteY5" fmla="*/ 676194 h 720509"/>
              <a:gd name="connsiteX6" fmla="*/ 95893 w 399216"/>
              <a:gd name="connsiteY6" fmla="*/ 720509 h 720509"/>
              <a:gd name="connsiteX7" fmla="*/ 3316 w 399216"/>
              <a:gd name="connsiteY7" fmla="*/ 676194 h 720509"/>
              <a:gd name="connsiteX8" fmla="*/ 3158 w 399216"/>
              <a:gd name="connsiteY8" fmla="*/ 675923 h 720509"/>
              <a:gd name="connsiteX9" fmla="*/ 0 w 399216"/>
              <a:gd name="connsiteY9" fmla="*/ 675934 h 720509"/>
              <a:gd name="connsiteX10" fmla="*/ 161540 w 399216"/>
              <a:gd name="connsiteY10" fmla="*/ 157989 h 720509"/>
              <a:gd name="connsiteX11" fmla="*/ 163215 w 399216"/>
              <a:gd name="connsiteY11" fmla="*/ 160445 h 7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9216" h="720509">
                <a:moveTo>
                  <a:pt x="398565" y="0"/>
                </a:moveTo>
                <a:lnTo>
                  <a:pt x="399216" y="203"/>
                </a:lnTo>
                <a:lnTo>
                  <a:pt x="189700" y="671975"/>
                </a:lnTo>
                <a:lnTo>
                  <a:pt x="187218" y="673667"/>
                </a:lnTo>
                <a:lnTo>
                  <a:pt x="189945" y="673667"/>
                </a:lnTo>
                <a:lnTo>
                  <a:pt x="188471" y="676194"/>
                </a:lnTo>
                <a:cubicBezTo>
                  <a:pt x="164779" y="703574"/>
                  <a:pt x="132047" y="720509"/>
                  <a:pt x="95893" y="720509"/>
                </a:cubicBezTo>
                <a:cubicBezTo>
                  <a:pt x="59739" y="720509"/>
                  <a:pt x="27009" y="703574"/>
                  <a:pt x="3316" y="676194"/>
                </a:cubicBezTo>
                <a:lnTo>
                  <a:pt x="3158" y="675923"/>
                </a:lnTo>
                <a:lnTo>
                  <a:pt x="0" y="675934"/>
                </a:lnTo>
                <a:lnTo>
                  <a:pt x="161540" y="157989"/>
                </a:lnTo>
                <a:lnTo>
                  <a:pt x="163215" y="1604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4E2CB37-E6C9-4BB2-A9AE-2152D40A6C60}"/>
              </a:ext>
            </a:extLst>
          </p:cNvPr>
          <p:cNvSpPr/>
          <p:nvPr/>
        </p:nvSpPr>
        <p:spPr>
          <a:xfrm rot="1039319" flipH="1">
            <a:off x="6088092" y="5164117"/>
            <a:ext cx="300359" cy="477850"/>
          </a:xfrm>
          <a:custGeom>
            <a:avLst/>
            <a:gdLst>
              <a:gd name="connsiteX0" fmla="*/ 398565 w 399216"/>
              <a:gd name="connsiteY0" fmla="*/ 0 h 720509"/>
              <a:gd name="connsiteX1" fmla="*/ 399216 w 399216"/>
              <a:gd name="connsiteY1" fmla="*/ 203 h 720509"/>
              <a:gd name="connsiteX2" fmla="*/ 189700 w 399216"/>
              <a:gd name="connsiteY2" fmla="*/ 671975 h 720509"/>
              <a:gd name="connsiteX3" fmla="*/ 187218 w 399216"/>
              <a:gd name="connsiteY3" fmla="*/ 673667 h 720509"/>
              <a:gd name="connsiteX4" fmla="*/ 189945 w 399216"/>
              <a:gd name="connsiteY4" fmla="*/ 673667 h 720509"/>
              <a:gd name="connsiteX5" fmla="*/ 188471 w 399216"/>
              <a:gd name="connsiteY5" fmla="*/ 676194 h 720509"/>
              <a:gd name="connsiteX6" fmla="*/ 95893 w 399216"/>
              <a:gd name="connsiteY6" fmla="*/ 720509 h 720509"/>
              <a:gd name="connsiteX7" fmla="*/ 3316 w 399216"/>
              <a:gd name="connsiteY7" fmla="*/ 676194 h 720509"/>
              <a:gd name="connsiteX8" fmla="*/ 3158 w 399216"/>
              <a:gd name="connsiteY8" fmla="*/ 675923 h 720509"/>
              <a:gd name="connsiteX9" fmla="*/ 0 w 399216"/>
              <a:gd name="connsiteY9" fmla="*/ 675934 h 720509"/>
              <a:gd name="connsiteX10" fmla="*/ 161540 w 399216"/>
              <a:gd name="connsiteY10" fmla="*/ 157989 h 720509"/>
              <a:gd name="connsiteX11" fmla="*/ 163215 w 399216"/>
              <a:gd name="connsiteY11" fmla="*/ 160445 h 7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9216" h="720509">
                <a:moveTo>
                  <a:pt x="398565" y="0"/>
                </a:moveTo>
                <a:lnTo>
                  <a:pt x="399216" y="203"/>
                </a:lnTo>
                <a:lnTo>
                  <a:pt x="189700" y="671975"/>
                </a:lnTo>
                <a:lnTo>
                  <a:pt x="187218" y="673667"/>
                </a:lnTo>
                <a:lnTo>
                  <a:pt x="189945" y="673667"/>
                </a:lnTo>
                <a:lnTo>
                  <a:pt x="188471" y="676194"/>
                </a:lnTo>
                <a:cubicBezTo>
                  <a:pt x="164779" y="703574"/>
                  <a:pt x="132047" y="720509"/>
                  <a:pt x="95893" y="720509"/>
                </a:cubicBezTo>
                <a:cubicBezTo>
                  <a:pt x="59739" y="720509"/>
                  <a:pt x="27009" y="703574"/>
                  <a:pt x="3316" y="676194"/>
                </a:cubicBezTo>
                <a:lnTo>
                  <a:pt x="3158" y="675923"/>
                </a:lnTo>
                <a:lnTo>
                  <a:pt x="0" y="675934"/>
                </a:lnTo>
                <a:lnTo>
                  <a:pt x="161540" y="157989"/>
                </a:lnTo>
                <a:lnTo>
                  <a:pt x="163215" y="16044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E90C7740-B76F-44EC-842B-7265203D7DC1}"/>
              </a:ext>
            </a:extLst>
          </p:cNvPr>
          <p:cNvGrpSpPr/>
          <p:nvPr/>
        </p:nvGrpSpPr>
        <p:grpSpPr>
          <a:xfrm>
            <a:off x="5844217" y="5557615"/>
            <a:ext cx="460764" cy="161988"/>
            <a:chOff x="4292842" y="4040090"/>
            <a:chExt cx="612414" cy="244247"/>
          </a:xfrm>
        </p:grpSpPr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4BBF7BF8-751D-4F07-86E7-31FF2C7336B6}"/>
                </a:ext>
              </a:extLst>
            </p:cNvPr>
            <p:cNvSpPr/>
            <p:nvPr/>
          </p:nvSpPr>
          <p:spPr>
            <a:xfrm>
              <a:off x="4292842" y="4040090"/>
              <a:ext cx="612414" cy="244247"/>
            </a:xfrm>
            <a:prstGeom prst="ellipse">
              <a:avLst/>
            </a:prstGeom>
            <a:solidFill>
              <a:srgbClr val="F2A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C30ACE07-FF54-41C5-B08F-57A9BBE0E591}"/>
                </a:ext>
              </a:extLst>
            </p:cNvPr>
            <p:cNvSpPr/>
            <p:nvPr/>
          </p:nvSpPr>
          <p:spPr>
            <a:xfrm>
              <a:off x="4469832" y="4112952"/>
              <a:ext cx="277584" cy="11070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749A1206-37B0-492C-99D5-F286711186D5}"/>
              </a:ext>
            </a:extLst>
          </p:cNvPr>
          <p:cNvSpPr>
            <a:spLocks/>
          </p:cNvSpPr>
          <p:nvPr/>
        </p:nvSpPr>
        <p:spPr bwMode="auto">
          <a:xfrm>
            <a:off x="3682981" y="3444113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2008</a:t>
            </a:r>
            <a:r>
              <a:rPr lang="zh-CN" altLang="en-US" sz="2400"/>
              <a:t>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4E571531-5A87-4868-9C80-71D6593D68BA}"/>
              </a:ext>
            </a:extLst>
          </p:cNvPr>
          <p:cNvSpPr>
            <a:spLocks/>
          </p:cNvSpPr>
          <p:nvPr/>
        </p:nvSpPr>
        <p:spPr bwMode="auto">
          <a:xfrm flipH="1">
            <a:off x="6310428" y="2984120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2000</a:t>
            </a:r>
            <a:r>
              <a:rPr lang="zh-CN" altLang="en-US" sz="2400"/>
              <a:t>年</a:t>
            </a:r>
            <a:r>
              <a:rPr lang="en-US" altLang="zh-CN" sz="2400"/>
              <a:t>10</a:t>
            </a:r>
            <a:r>
              <a:rPr lang="zh-CN" altLang="en-US" sz="2400"/>
              <a:t>月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4" name="Freeform: Shape 27">
            <a:extLst>
              <a:ext uri="{FF2B5EF4-FFF2-40B4-BE49-F238E27FC236}">
                <a16:creationId xmlns:a16="http://schemas.microsoft.com/office/drawing/2014/main" id="{090CE22D-A9BB-4ECD-8769-8F2F262C169D}"/>
              </a:ext>
            </a:extLst>
          </p:cNvPr>
          <p:cNvSpPr>
            <a:spLocks/>
          </p:cNvSpPr>
          <p:nvPr/>
        </p:nvSpPr>
        <p:spPr bwMode="auto">
          <a:xfrm flipH="1">
            <a:off x="6310428" y="3926610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2010</a:t>
            </a:r>
            <a:r>
              <a:rPr lang="zh-CN" altLang="en-US" sz="2400"/>
              <a:t>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2" name="Freeform: Shape 19">
            <a:extLst>
              <a:ext uri="{FF2B5EF4-FFF2-40B4-BE49-F238E27FC236}">
                <a16:creationId xmlns:a16="http://schemas.microsoft.com/office/drawing/2014/main" id="{52B7BC6F-D5EA-4EF2-8D94-E5C3C956ACB3}"/>
              </a:ext>
            </a:extLst>
          </p:cNvPr>
          <p:cNvSpPr/>
          <p:nvPr/>
        </p:nvSpPr>
        <p:spPr>
          <a:xfrm>
            <a:off x="5845759" y="4220131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AA4CA402-4580-4721-B5AC-DA54CC133921}"/>
              </a:ext>
            </a:extLst>
          </p:cNvPr>
          <p:cNvSpPr/>
          <p:nvPr/>
        </p:nvSpPr>
        <p:spPr>
          <a:xfrm>
            <a:off x="5979070" y="4220131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44" name="Freeform: Shape 21">
            <a:extLst>
              <a:ext uri="{FF2B5EF4-FFF2-40B4-BE49-F238E27FC236}">
                <a16:creationId xmlns:a16="http://schemas.microsoft.com/office/drawing/2014/main" id="{5BD0D36C-EA0B-4E43-AB13-860A99E3F078}"/>
              </a:ext>
            </a:extLst>
          </p:cNvPr>
          <p:cNvSpPr/>
          <p:nvPr/>
        </p:nvSpPr>
        <p:spPr>
          <a:xfrm flipH="1">
            <a:off x="6177424" y="4220130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45" name="Freeform: Shape 25">
            <a:extLst>
              <a:ext uri="{FF2B5EF4-FFF2-40B4-BE49-F238E27FC236}">
                <a16:creationId xmlns:a16="http://schemas.microsoft.com/office/drawing/2014/main" id="{55D6A2DF-285D-4CCB-9248-7BD4AEAABA6D}"/>
              </a:ext>
            </a:extLst>
          </p:cNvPr>
          <p:cNvSpPr>
            <a:spLocks/>
          </p:cNvSpPr>
          <p:nvPr/>
        </p:nvSpPr>
        <p:spPr bwMode="auto">
          <a:xfrm>
            <a:off x="3682981" y="4376263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2015</a:t>
            </a:r>
            <a:r>
              <a:rPr lang="zh-CN" altLang="en-US" sz="2400"/>
              <a:t>年</a:t>
            </a:r>
          </a:p>
        </p:txBody>
      </p:sp>
      <p:sp>
        <p:nvSpPr>
          <p:cNvPr id="53" name="Freeform: Shape 6">
            <a:extLst>
              <a:ext uri="{FF2B5EF4-FFF2-40B4-BE49-F238E27FC236}">
                <a16:creationId xmlns:a16="http://schemas.microsoft.com/office/drawing/2014/main" id="{DC11FFC9-E785-47F2-9154-4E16FE9AA7D2}"/>
              </a:ext>
            </a:extLst>
          </p:cNvPr>
          <p:cNvSpPr/>
          <p:nvPr/>
        </p:nvSpPr>
        <p:spPr>
          <a:xfrm>
            <a:off x="5844769" y="4687670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54" name="Freeform: Shape 7">
            <a:extLst>
              <a:ext uri="{FF2B5EF4-FFF2-40B4-BE49-F238E27FC236}">
                <a16:creationId xmlns:a16="http://schemas.microsoft.com/office/drawing/2014/main" id="{65E58F9F-6C18-42C2-97F4-2A54D64A194B}"/>
              </a:ext>
            </a:extLst>
          </p:cNvPr>
          <p:cNvSpPr/>
          <p:nvPr/>
        </p:nvSpPr>
        <p:spPr>
          <a:xfrm>
            <a:off x="5978079" y="4687670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55" name="Freeform: Shape 8">
            <a:extLst>
              <a:ext uri="{FF2B5EF4-FFF2-40B4-BE49-F238E27FC236}">
                <a16:creationId xmlns:a16="http://schemas.microsoft.com/office/drawing/2014/main" id="{B639DBB7-8CB0-4E85-ABEB-C085490C4A91}"/>
              </a:ext>
            </a:extLst>
          </p:cNvPr>
          <p:cNvSpPr/>
          <p:nvPr/>
        </p:nvSpPr>
        <p:spPr>
          <a:xfrm flipH="1">
            <a:off x="6176432" y="4687669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B81820BF-0CD3-40A2-9CEF-10C7FAC42316}"/>
              </a:ext>
            </a:extLst>
          </p:cNvPr>
          <p:cNvSpPr>
            <a:spLocks/>
          </p:cNvSpPr>
          <p:nvPr/>
        </p:nvSpPr>
        <p:spPr bwMode="auto">
          <a:xfrm flipH="1">
            <a:off x="6310428" y="4862887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2019</a:t>
            </a:r>
            <a:r>
              <a:rPr lang="zh-CN" altLang="en-US" sz="2400"/>
              <a:t>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C20768-21E9-4CAA-A5CC-8723F8D22E3B}"/>
              </a:ext>
            </a:extLst>
          </p:cNvPr>
          <p:cNvSpPr/>
          <p:nvPr/>
        </p:nvSpPr>
        <p:spPr>
          <a:xfrm>
            <a:off x="8612715" y="493989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Python3.7</a:t>
            </a:r>
            <a:r>
              <a:rPr lang="zh-CN" altLang="en-US"/>
              <a:t>版本发布</a:t>
            </a:r>
          </a:p>
        </p:txBody>
      </p:sp>
      <p:sp>
        <p:nvSpPr>
          <p:cNvPr id="59" name="Freeform: Shape 19">
            <a:extLst>
              <a:ext uri="{FF2B5EF4-FFF2-40B4-BE49-F238E27FC236}">
                <a16:creationId xmlns:a16="http://schemas.microsoft.com/office/drawing/2014/main" id="{0F6AFEB9-4F7C-45FE-8E11-665A30C2B235}"/>
              </a:ext>
            </a:extLst>
          </p:cNvPr>
          <p:cNvSpPr/>
          <p:nvPr/>
        </p:nvSpPr>
        <p:spPr>
          <a:xfrm>
            <a:off x="5837712" y="2388439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60" name="Freeform: Shape 20">
            <a:extLst>
              <a:ext uri="{FF2B5EF4-FFF2-40B4-BE49-F238E27FC236}">
                <a16:creationId xmlns:a16="http://schemas.microsoft.com/office/drawing/2014/main" id="{3890D023-8029-4119-B433-3AD252960D1B}"/>
              </a:ext>
            </a:extLst>
          </p:cNvPr>
          <p:cNvSpPr/>
          <p:nvPr/>
        </p:nvSpPr>
        <p:spPr>
          <a:xfrm>
            <a:off x="5971023" y="2388439"/>
            <a:ext cx="198048" cy="467714"/>
          </a:xfrm>
          <a:custGeom>
            <a:avLst/>
            <a:gdLst>
              <a:gd name="connsiteX0" fmla="*/ 0 w 445945"/>
              <a:gd name="connsiteY0" fmla="*/ 0 h 1194737"/>
              <a:gd name="connsiteX1" fmla="*/ 445945 w 445945"/>
              <a:gd name="connsiteY1" fmla="*/ 0 h 1194737"/>
              <a:gd name="connsiteX2" fmla="*/ 445945 w 445945"/>
              <a:gd name="connsiteY2" fmla="*/ 1194737 h 1194737"/>
              <a:gd name="connsiteX3" fmla="*/ 0 w 445945"/>
              <a:gd name="connsiteY3" fmla="*/ 1194737 h 119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45" h="1194737">
                <a:moveTo>
                  <a:pt x="0" y="0"/>
                </a:moveTo>
                <a:lnTo>
                  <a:pt x="445945" y="0"/>
                </a:lnTo>
                <a:lnTo>
                  <a:pt x="445945" y="1194737"/>
                </a:lnTo>
                <a:lnTo>
                  <a:pt x="0" y="1194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61" name="Freeform: Shape 21">
            <a:extLst>
              <a:ext uri="{FF2B5EF4-FFF2-40B4-BE49-F238E27FC236}">
                <a16:creationId xmlns:a16="http://schemas.microsoft.com/office/drawing/2014/main" id="{0CD721E7-DF97-4C9B-BE87-AE9768ABA319}"/>
              </a:ext>
            </a:extLst>
          </p:cNvPr>
          <p:cNvSpPr/>
          <p:nvPr/>
        </p:nvSpPr>
        <p:spPr>
          <a:xfrm flipH="1">
            <a:off x="6169377" y="2388438"/>
            <a:ext cx="135364" cy="617268"/>
          </a:xfrm>
          <a:custGeom>
            <a:avLst/>
            <a:gdLst>
              <a:gd name="connsiteX0" fmla="*/ 303644 w 304800"/>
              <a:gd name="connsiteY0" fmla="*/ 0 h 1576759"/>
              <a:gd name="connsiteX1" fmla="*/ 304800 w 304800"/>
              <a:gd name="connsiteY1" fmla="*/ 0 h 1576759"/>
              <a:gd name="connsiteX2" fmla="*/ 304800 w 304800"/>
              <a:gd name="connsiteY2" fmla="*/ 1192125 h 1576759"/>
              <a:gd name="connsiteX3" fmla="*/ 0 w 304800"/>
              <a:gd name="connsiteY3" fmla="*/ 1576759 h 1576759"/>
              <a:gd name="connsiteX4" fmla="*/ 0 w 304800"/>
              <a:gd name="connsiteY4" fmla="*/ 375069 h 1576759"/>
              <a:gd name="connsiteX5" fmla="*/ 3947 w 304800"/>
              <a:gd name="connsiteY5" fmla="*/ 378196 h 1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1576759">
                <a:moveTo>
                  <a:pt x="303644" y="0"/>
                </a:moveTo>
                <a:lnTo>
                  <a:pt x="304800" y="0"/>
                </a:lnTo>
                <a:lnTo>
                  <a:pt x="304800" y="1192125"/>
                </a:lnTo>
                <a:lnTo>
                  <a:pt x="0" y="1576759"/>
                </a:lnTo>
                <a:lnTo>
                  <a:pt x="0" y="375069"/>
                </a:lnTo>
                <a:lnTo>
                  <a:pt x="3947" y="3781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62" name="Freeform: Shape 25">
            <a:extLst>
              <a:ext uri="{FF2B5EF4-FFF2-40B4-BE49-F238E27FC236}">
                <a16:creationId xmlns:a16="http://schemas.microsoft.com/office/drawing/2014/main" id="{D8A4C978-66BB-434C-B679-FF6726726283}"/>
              </a:ext>
            </a:extLst>
          </p:cNvPr>
          <p:cNvSpPr>
            <a:spLocks/>
          </p:cNvSpPr>
          <p:nvPr/>
        </p:nvSpPr>
        <p:spPr bwMode="auto">
          <a:xfrm>
            <a:off x="3674934" y="2544570"/>
            <a:ext cx="2169283" cy="4482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none" lIns="121920" tIns="60960" rIns="121920" bIns="6096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zh-CN" sz="2400"/>
              <a:t>1991</a:t>
            </a:r>
            <a:r>
              <a:rPr lang="zh-CN" altLang="en-US" sz="2400"/>
              <a:t>年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E02AD6-E132-4BB3-9FD4-03BDC76A7A6F}"/>
              </a:ext>
            </a:extLst>
          </p:cNvPr>
          <p:cNvSpPr txBox="1"/>
          <p:nvPr/>
        </p:nvSpPr>
        <p:spPr>
          <a:xfrm>
            <a:off x="1814780" y="255083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雏形版本</a:t>
            </a:r>
          </a:p>
        </p:txBody>
      </p:sp>
    </p:spTree>
    <p:extLst>
      <p:ext uri="{BB962C8B-B14F-4D97-AF65-F5344CB8AC3E}">
        <p14:creationId xmlns:p14="http://schemas.microsoft.com/office/powerpoint/2010/main" val="19077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C494D7-0355-46B6-B06C-8BF4F104CB42}"/>
              </a:ext>
            </a:extLst>
          </p:cNvPr>
          <p:cNvSpPr txBox="1"/>
          <p:nvPr/>
        </p:nvSpPr>
        <p:spPr>
          <a:xfrm>
            <a:off x="3946929" y="969107"/>
            <a:ext cx="366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Python</a:t>
            </a:r>
            <a:r>
              <a:rPr lang="zh-CN" altLang="en-US" sz="2800"/>
              <a:t>开发环境配置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6AD47C-CD72-4643-8163-787CBA7DAE7F}"/>
              </a:ext>
            </a:extLst>
          </p:cNvPr>
          <p:cNvSpPr/>
          <p:nvPr/>
        </p:nvSpPr>
        <p:spPr>
          <a:xfrm>
            <a:off x="3688970" y="1784050"/>
            <a:ext cx="4286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下载地址：</a:t>
            </a:r>
            <a:r>
              <a:rPr lang="en-US" altLang="zh-CN" sz="1400">
                <a:solidFill>
                  <a:schemeClr val="bg1"/>
                </a:solidFill>
                <a:hlinkClick r:id="rId2"/>
              </a:rPr>
              <a:t>https://www.python.org/downloads/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C04AE-AE6B-49AF-935C-3DEBCE35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20" y="2393706"/>
            <a:ext cx="5424669" cy="3014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CBA10B-580B-4477-8F4E-88400B19FB08}"/>
              </a:ext>
            </a:extLst>
          </p:cNvPr>
          <p:cNvSpPr txBox="1"/>
          <p:nvPr/>
        </p:nvSpPr>
        <p:spPr>
          <a:xfrm>
            <a:off x="4112123" y="5704227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记住：勾选</a:t>
            </a:r>
            <a:r>
              <a:rPr lang="en-US" altLang="zh-CN"/>
              <a:t>Add Python</a:t>
            </a:r>
            <a:r>
              <a:rPr lang="zh-CN" altLang="en-US"/>
              <a:t> </a:t>
            </a:r>
            <a:r>
              <a:rPr lang="en-US" altLang="zh-CN"/>
              <a:t>3.5 to PATH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516BD1-F602-4246-95EE-15E6D8C60F88}"/>
              </a:ext>
            </a:extLst>
          </p:cNvPr>
          <p:cNvSpPr txBox="1"/>
          <p:nvPr/>
        </p:nvSpPr>
        <p:spPr>
          <a:xfrm>
            <a:off x="619760" y="259080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解释器</a:t>
            </a:r>
          </a:p>
        </p:txBody>
      </p:sp>
    </p:spTree>
    <p:extLst>
      <p:ext uri="{BB962C8B-B14F-4D97-AF65-F5344CB8AC3E}">
        <p14:creationId xmlns:p14="http://schemas.microsoft.com/office/powerpoint/2010/main" val="10909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37DB5-F8FF-4606-957C-B2024F81ECD9}"/>
              </a:ext>
            </a:extLst>
          </p:cNvPr>
          <p:cNvSpPr txBox="1"/>
          <p:nvPr/>
        </p:nvSpPr>
        <p:spPr>
          <a:xfrm>
            <a:off x="2703616" y="1934311"/>
            <a:ext cx="6245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Python</a:t>
            </a:r>
            <a:r>
              <a:rPr lang="zh-CN" altLang="en-US" sz="4800"/>
              <a:t>的</a:t>
            </a:r>
            <a:r>
              <a:rPr lang="en-US" altLang="zh-CN" sz="4800"/>
              <a:t>IDE</a:t>
            </a:r>
            <a:r>
              <a:rPr lang="zh-CN" altLang="en-US" sz="4800"/>
              <a:t>有哪些？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9E41A8-D306-4E10-88D3-AB0DD951B47F}"/>
              </a:ext>
            </a:extLst>
          </p:cNvPr>
          <p:cNvSpPr txBox="1"/>
          <p:nvPr/>
        </p:nvSpPr>
        <p:spPr>
          <a:xfrm>
            <a:off x="4931001" y="2765308"/>
            <a:ext cx="4326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IDE(Integrated Development Environment):</a:t>
            </a:r>
            <a:r>
              <a:rPr lang="zh-CN" altLang="en-US" sz="1200"/>
              <a:t>集成开发环境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876F4B-152A-488A-93B9-E911A4C0A34A}"/>
              </a:ext>
            </a:extLst>
          </p:cNvPr>
          <p:cNvSpPr/>
          <p:nvPr/>
        </p:nvSpPr>
        <p:spPr>
          <a:xfrm>
            <a:off x="4320887" y="3455178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Helvetica Neue"/>
              </a:rPr>
              <a:t>1. Vim</a:t>
            </a:r>
            <a:endParaRPr lang="en-US" altLang="zh-CN" i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E45D3-EEEC-42C9-9D74-AF272E3504F3}"/>
              </a:ext>
            </a:extLst>
          </p:cNvPr>
          <p:cNvSpPr/>
          <p:nvPr/>
        </p:nvSpPr>
        <p:spPr>
          <a:xfrm>
            <a:off x="4320887" y="397099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Helvetica Neue"/>
              </a:rPr>
              <a:t>2. Eclipse with PyDev</a:t>
            </a:r>
            <a:endParaRPr lang="en-US" altLang="zh-CN" i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30B933-BD3D-427B-85BE-FC247AEBD8BC}"/>
              </a:ext>
            </a:extLst>
          </p:cNvPr>
          <p:cNvSpPr/>
          <p:nvPr/>
        </p:nvSpPr>
        <p:spPr>
          <a:xfrm>
            <a:off x="4320887" y="4456498"/>
            <a:ext cx="175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Helvetica Neue"/>
              </a:rPr>
              <a:t>3. Sublime Text</a:t>
            </a:r>
            <a:endParaRPr lang="en-US" altLang="zh-CN" i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686CE1-AF71-4580-A3A2-5CCBAD438C9B}"/>
              </a:ext>
            </a:extLst>
          </p:cNvPr>
          <p:cNvSpPr/>
          <p:nvPr/>
        </p:nvSpPr>
        <p:spPr>
          <a:xfrm>
            <a:off x="4320887" y="49236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Helvetica Neue"/>
              </a:rPr>
              <a:t>4. </a:t>
            </a:r>
            <a:r>
              <a:rPr lang="en-US" altLang="zh-CN">
                <a:solidFill>
                  <a:srgbClr val="FFFF00"/>
                </a:solidFill>
                <a:latin typeface="Helvetica Neue"/>
              </a:rPr>
              <a:t>PyCharm</a:t>
            </a:r>
            <a:endParaRPr lang="en-US" altLang="zh-CN" i="0">
              <a:solidFill>
                <a:srgbClr val="FFFF00"/>
              </a:solidFill>
              <a:effectLst/>
              <a:latin typeface="Helvetica Neue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175906-62D9-4C7B-8ABD-D6F4764839AF}"/>
              </a:ext>
            </a:extLst>
          </p:cNvPr>
          <p:cNvSpPr/>
          <p:nvPr/>
        </p:nvSpPr>
        <p:spPr>
          <a:xfrm>
            <a:off x="4320887" y="5476295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Helvetica Neue"/>
              </a:rPr>
              <a:t>5. PyScripter</a:t>
            </a:r>
            <a:endParaRPr lang="en-US" altLang="zh-CN" i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99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B5C650-B059-463D-8BDF-F1F66CA76B39}"/>
              </a:ext>
            </a:extLst>
          </p:cNvPr>
          <p:cNvSpPr txBox="1"/>
          <p:nvPr/>
        </p:nvSpPr>
        <p:spPr>
          <a:xfrm>
            <a:off x="3755455" y="1922270"/>
            <a:ext cx="4681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Pycharm</a:t>
            </a:r>
            <a:r>
              <a:rPr lang="zh-CN" altLang="en-US" sz="4800"/>
              <a:t>的安装</a:t>
            </a:r>
            <a:endParaRPr lang="en-US" altLang="zh-CN" sz="48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E6AE78-707B-407B-ABD6-2794DD2E0947}"/>
              </a:ext>
            </a:extLst>
          </p:cNvPr>
          <p:cNvSpPr/>
          <p:nvPr/>
        </p:nvSpPr>
        <p:spPr>
          <a:xfrm>
            <a:off x="2925837" y="3197442"/>
            <a:ext cx="667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下载地址：</a:t>
            </a:r>
            <a:r>
              <a:rPr lang="zh-CN" altLang="en-US">
                <a:hlinkClick r:id="rId2"/>
              </a:rPr>
              <a:t>https://www.jetbrains.com/pycharm/download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553705-1F4D-4EFE-B9B1-EA50C39FAEFF}"/>
              </a:ext>
            </a:extLst>
          </p:cNvPr>
          <p:cNvSpPr/>
          <p:nvPr/>
        </p:nvSpPr>
        <p:spPr>
          <a:xfrm>
            <a:off x="2925837" y="3889381"/>
            <a:ext cx="6890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Create Desktop Shortcut</a:t>
            </a:r>
            <a:r>
              <a:rPr lang="zh-CN" altLang="en-US" sz="1200"/>
              <a:t>：创建桌面快捷方式，一个</a:t>
            </a:r>
            <a:r>
              <a:rPr lang="en-US" altLang="zh-CN" sz="1200"/>
              <a:t>32</a:t>
            </a:r>
            <a:r>
              <a:rPr lang="zh-CN" altLang="en-US" sz="1200"/>
              <a:t>位，一个</a:t>
            </a:r>
            <a:r>
              <a:rPr lang="en-US" altLang="zh-CN" sz="1200"/>
              <a:t>64</a:t>
            </a:r>
            <a:r>
              <a:rPr lang="zh-CN" altLang="en-US" sz="1200"/>
              <a:t>位，老师的电脑是</a:t>
            </a:r>
            <a:r>
              <a:rPr lang="en-US" altLang="zh-CN" sz="1200"/>
              <a:t>64</a:t>
            </a:r>
            <a:r>
              <a:rPr lang="zh-CN" altLang="en-US" sz="1200"/>
              <a:t>位系统，所以选择</a:t>
            </a:r>
            <a:r>
              <a:rPr lang="en-US" altLang="zh-CN" sz="1200"/>
              <a:t>64</a:t>
            </a:r>
            <a:r>
              <a:rPr lang="zh-CN" altLang="en-US" sz="1200"/>
              <a:t>位。</a:t>
            </a:r>
          </a:p>
          <a:p>
            <a:r>
              <a:rPr lang="zh-CN" altLang="en-US" sz="1200"/>
              <a:t>勾选</a:t>
            </a:r>
            <a:r>
              <a:rPr lang="en-US" altLang="zh-CN" sz="1200"/>
              <a:t>Create Associations</a:t>
            </a:r>
            <a:r>
              <a:rPr lang="zh-CN" altLang="en-US" sz="1200"/>
              <a:t>是否关联文件，选择以后打开</a:t>
            </a:r>
            <a:r>
              <a:rPr lang="en-US" altLang="zh-CN" sz="1200"/>
              <a:t>.py</a:t>
            </a:r>
            <a:r>
              <a:rPr lang="zh-CN" altLang="en-US" sz="1200"/>
              <a:t>文件就会用</a:t>
            </a:r>
            <a:r>
              <a:rPr lang="en-US" altLang="zh-CN" sz="1200"/>
              <a:t>PyCharm</a:t>
            </a:r>
            <a:r>
              <a:rPr lang="zh-CN" altLang="en-US" sz="1200"/>
              <a:t>打开。</a:t>
            </a:r>
          </a:p>
        </p:txBody>
      </p:sp>
    </p:spTree>
    <p:extLst>
      <p:ext uri="{BB962C8B-B14F-4D97-AF65-F5344CB8AC3E}">
        <p14:creationId xmlns:p14="http://schemas.microsoft.com/office/powerpoint/2010/main" val="3720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7B5F4-C0DD-4E2F-9657-ACF218F3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59" y="3884863"/>
            <a:ext cx="3707502" cy="2809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84DDDC-5591-4A8C-854E-36A8CA33C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3" y="245113"/>
            <a:ext cx="4788438" cy="32561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326C19-4AE1-4E44-8011-BF0CF2B8D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01" y="245114"/>
            <a:ext cx="4960524" cy="3256138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C7E0D6C8-E6E8-432F-9757-BE64263C1A91}"/>
              </a:ext>
            </a:extLst>
          </p:cNvPr>
          <p:cNvSpPr/>
          <p:nvPr/>
        </p:nvSpPr>
        <p:spPr>
          <a:xfrm>
            <a:off x="10683631" y="5627077"/>
            <a:ext cx="1078523" cy="985809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linkClick r:id="rId5" action="ppaction://hlinksldjump"/>
              </a:rPr>
              <a:t>返回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525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441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FZHei-B01S</vt:lpstr>
      <vt:lpstr>Helvetica Neue</vt:lpstr>
      <vt:lpstr>等线</vt:lpstr>
      <vt:lpstr>宋体</vt:lpstr>
      <vt:lpstr>微软雅黑</vt:lpstr>
      <vt:lpstr>幼圆</vt:lpstr>
      <vt:lpstr>字魂35号-经典雅黑</vt:lpstr>
      <vt:lpstr>arial</vt:lpstr>
      <vt:lpstr>arial</vt:lpstr>
      <vt:lpstr>Century Gothic</vt:lpstr>
      <vt:lpstr>Impact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56</cp:revision>
  <dcterms:created xsi:type="dcterms:W3CDTF">2018-09-12T13:51:52Z</dcterms:created>
  <dcterms:modified xsi:type="dcterms:W3CDTF">2019-05-08T14:39:09Z</dcterms:modified>
</cp:coreProperties>
</file>