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7" r:id="rId3"/>
    <p:sldId id="262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5FF"/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70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63161-37A5-4317-B493-7C8654913164}" type="datetimeFigureOut">
              <a:rPr lang="ko-KR" altLang="en-US" smtClean="0"/>
              <a:t>2019-05-22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30FAD-027B-47F7-8F4B-CFE87F992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1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84180"/>
            <a:ext cx="7772400" cy="2387600"/>
          </a:xfrm>
        </p:spPr>
        <p:txBody>
          <a:bodyPr anchor="t">
            <a:normAutofit/>
          </a:bodyPr>
          <a:lstStyle>
            <a:lvl1pPr algn="ctr">
              <a:defRPr sz="4800" b="1">
                <a:solidFill>
                  <a:schemeClr val="tx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74836"/>
            <a:ext cx="6858000" cy="55134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693814-CAAF-467B-BDFC-0988BBFAB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07" y="4821809"/>
            <a:ext cx="1118855" cy="913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8E510-8C30-45FB-84E2-0DBE49579AF1}"/>
              </a:ext>
            </a:extLst>
          </p:cNvPr>
          <p:cNvSpPr txBox="1"/>
          <p:nvPr userDrawn="1"/>
        </p:nvSpPr>
        <p:spPr>
          <a:xfrm>
            <a:off x="2312791" y="5074389"/>
            <a:ext cx="5685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600" b="1" dirty="0">
                <a:solidFill>
                  <a:srgbClr val="7030A0"/>
                </a:solidFill>
              </a:rPr>
              <a:t> </a:t>
            </a:r>
            <a:r>
              <a:rPr lang="en-US" altLang="ko-KR" sz="16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600" b="1" dirty="0" err="1">
                <a:solidFill>
                  <a:srgbClr val="7030A0"/>
                </a:solidFill>
              </a:rPr>
              <a:t>ez</a:t>
            </a:r>
            <a:r>
              <a:rPr lang="en-US" altLang="ko-KR" sz="1600" b="1" dirty="0">
                <a:solidFill>
                  <a:srgbClr val="7030A0"/>
                </a:solidFill>
              </a:rPr>
              <a:t>! EZ Big Data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036" y="1477549"/>
            <a:ext cx="8515928" cy="420262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C81826-ACF2-42AC-9F43-81A6C02094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14036" y="2174000"/>
            <a:ext cx="8515928" cy="381273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6B227F-422D-4231-A7B9-74121E2DFA2A}"/>
              </a:ext>
            </a:extLst>
          </p:cNvPr>
          <p:cNvSpPr/>
          <p:nvPr userDrawn="1"/>
        </p:nvSpPr>
        <p:spPr>
          <a:xfrm>
            <a:off x="-1" y="166256"/>
            <a:ext cx="9144001" cy="83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190" y="254293"/>
            <a:ext cx="7865104" cy="66011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28436"/>
            <a:ext cx="6705600" cy="5098473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B6A2A5-AA51-4A04-B812-28592FEB7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26909"/>
            <a:ext cx="650247" cy="53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CDEAF-FA3E-486F-9496-84201DFA2E2F}"/>
              </a:ext>
            </a:extLst>
          </p:cNvPr>
          <p:cNvSpPr txBox="1"/>
          <p:nvPr userDrawn="1"/>
        </p:nvSpPr>
        <p:spPr>
          <a:xfrm>
            <a:off x="576357" y="6485372"/>
            <a:ext cx="459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200" b="1" dirty="0" err="1">
                <a:solidFill>
                  <a:srgbClr val="7030A0"/>
                </a:solidFill>
              </a:rPr>
              <a:t>ez</a:t>
            </a:r>
            <a:r>
              <a:rPr lang="en-US" altLang="ko-KR" sz="1200" b="1" dirty="0">
                <a:solidFill>
                  <a:srgbClr val="7030A0"/>
                </a:solidFill>
              </a:rPr>
              <a:t>! EZ Big Data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6FCF2106-D524-4820-8D35-8E5581678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12" y="276225"/>
            <a:ext cx="563563" cy="563563"/>
          </a:xfrm>
          <a:solidFill>
            <a:srgbClr val="002060"/>
          </a:solidFill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5882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6B227F-422D-4231-A7B9-74121E2DFA2A}"/>
              </a:ext>
            </a:extLst>
          </p:cNvPr>
          <p:cNvSpPr/>
          <p:nvPr userDrawn="1"/>
        </p:nvSpPr>
        <p:spPr>
          <a:xfrm>
            <a:off x="-1" y="166256"/>
            <a:ext cx="9144001" cy="831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190" y="254293"/>
            <a:ext cx="7865104" cy="66011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1228436"/>
            <a:ext cx="8591910" cy="496847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B6A2A5-AA51-4A04-B812-28592FEB70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26909"/>
            <a:ext cx="650247" cy="53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1CDEAF-FA3E-486F-9496-84201DFA2E2F}"/>
              </a:ext>
            </a:extLst>
          </p:cNvPr>
          <p:cNvSpPr txBox="1"/>
          <p:nvPr userDrawn="1"/>
        </p:nvSpPr>
        <p:spPr>
          <a:xfrm>
            <a:off x="576357" y="6485372"/>
            <a:ext cx="459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200" b="1" dirty="0" err="1">
                <a:solidFill>
                  <a:srgbClr val="7030A0"/>
                </a:solidFill>
              </a:rPr>
              <a:t>ez</a:t>
            </a:r>
            <a:r>
              <a:rPr lang="en-US" altLang="ko-KR" sz="1200" b="1" dirty="0">
                <a:solidFill>
                  <a:srgbClr val="7030A0"/>
                </a:solidFill>
              </a:rPr>
              <a:t>! EZ Big Data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6FCF2106-D524-4820-8D35-8E5581678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12" y="276225"/>
            <a:ext cx="563563" cy="563563"/>
          </a:xfrm>
          <a:solidFill>
            <a:srgbClr val="002060"/>
          </a:solidFill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 sz="2800">
                <a:solidFill>
                  <a:schemeClr val="bg1"/>
                </a:solidFill>
              </a:defRPr>
            </a:lvl3pPr>
            <a:lvl4pPr marL="1371600" indent="0" algn="ctr">
              <a:buNone/>
              <a:defRPr sz="2800">
                <a:solidFill>
                  <a:schemeClr val="bg1"/>
                </a:solidFill>
              </a:defRPr>
            </a:lvl4pPr>
            <a:lvl5pPr marL="1828800" indent="0" algn="ctr">
              <a:buNone/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5F58F6-CEC4-42E9-B016-269956E544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276045" y="1883746"/>
            <a:ext cx="8591910" cy="4215129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3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4618"/>
            <a:ext cx="3886200" cy="50615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4618"/>
            <a:ext cx="3886200" cy="50615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33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19345"/>
            <a:ext cx="3868340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24364"/>
            <a:ext cx="3868340" cy="4230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28726"/>
            <a:ext cx="3887391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24364"/>
            <a:ext cx="3887391" cy="4230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77E345-774A-4D0D-9A7F-FE5E9F60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3529"/>
            <a:ext cx="7886700" cy="66011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2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6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9A3277-ED17-4666-BA67-8BF7F09487BB}"/>
              </a:ext>
            </a:extLst>
          </p:cNvPr>
          <p:cNvSpPr/>
          <p:nvPr userDrawn="1"/>
        </p:nvSpPr>
        <p:spPr>
          <a:xfrm>
            <a:off x="-1" y="1"/>
            <a:ext cx="9144001" cy="116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036" y="263529"/>
            <a:ext cx="8201314" cy="660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436"/>
            <a:ext cx="7886700" cy="509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761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2E7C-8100-47AD-ADDA-9728A723831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06DFC4-74E1-4AE4-8561-F6B3CD36F4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326909"/>
            <a:ext cx="650247" cy="5310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47B63-AB14-4792-8923-7717E471A340}"/>
              </a:ext>
            </a:extLst>
          </p:cNvPr>
          <p:cNvSpPr txBox="1"/>
          <p:nvPr userDrawn="1"/>
        </p:nvSpPr>
        <p:spPr>
          <a:xfrm>
            <a:off x="576357" y="6485372"/>
            <a:ext cx="4596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7030A0"/>
                </a:solidFill>
              </a:rPr>
              <a:t>이지빅데이터</a:t>
            </a:r>
            <a:r>
              <a:rPr lang="ko-KR" altLang="en-US" sz="1200" b="1" dirty="0">
                <a:solidFill>
                  <a:srgbClr val="7030A0"/>
                </a:solidFill>
              </a:rPr>
              <a:t> </a:t>
            </a:r>
            <a:r>
              <a:rPr lang="en-US" altLang="ko-KR" sz="1200" b="1" dirty="0">
                <a:solidFill>
                  <a:srgbClr val="7030A0"/>
                </a:solidFill>
              </a:rPr>
              <a:t>Take it easy! Make it easy! Big Data </a:t>
            </a:r>
            <a:r>
              <a:rPr lang="en-US" altLang="ko-KR" sz="1200" b="1" dirty="0" err="1">
                <a:solidFill>
                  <a:srgbClr val="7030A0"/>
                </a:solidFill>
              </a:rPr>
              <a:t>ez</a:t>
            </a:r>
            <a:r>
              <a:rPr lang="en-US" altLang="ko-KR" sz="1200" b="1" dirty="0">
                <a:solidFill>
                  <a:srgbClr val="7030A0"/>
                </a:solidFill>
              </a:rPr>
              <a:t>! EZ Big Data</a:t>
            </a:r>
            <a:endParaRPr lang="ko-KR" alt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76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8" r:id="rId4"/>
    <p:sldLayoutId id="2147483669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7FC60F3-6AF5-4DE0-BFC8-C131BE535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37673"/>
            <a:ext cx="7772400" cy="273410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</a:rPr>
              <a:t>Open API 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</a:rPr>
              <a:t>신청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46FAD8-CFC1-4FEB-9ECE-080C1E867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7270"/>
            <a:ext cx="6858000" cy="551343"/>
          </a:xfrm>
        </p:spPr>
        <p:txBody>
          <a:bodyPr/>
          <a:lstStyle/>
          <a:p>
            <a:r>
              <a:rPr lang="en-US" altLang="ko-KR" dirty="0"/>
              <a:t>2019</a:t>
            </a:r>
            <a:r>
              <a:rPr lang="ko-KR" altLang="en-US" dirty="0"/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145846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557738B-8E6C-41D3-BFEF-D7D15CB4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4C68BC-0FEF-4FF2-815B-5BADA783D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사이트 접속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서비스 검색</a:t>
            </a:r>
            <a:endParaRPr lang="en-US" altLang="ko-KR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활용 신청</a:t>
            </a:r>
            <a:endParaRPr lang="en-US" altLang="ko-KR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4. </a:t>
            </a:r>
            <a:r>
              <a:rPr lang="ko-KR" altLang="en-US" dirty="0"/>
              <a:t>신청한 서비스 선택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5. </a:t>
            </a:r>
            <a:r>
              <a:rPr lang="ko-KR" altLang="en-US" dirty="0"/>
              <a:t>인증키</a:t>
            </a:r>
            <a:r>
              <a:rPr lang="en-US" altLang="ko-KR" dirty="0"/>
              <a:t>, </a:t>
            </a:r>
            <a:r>
              <a:rPr lang="en-US" altLang="ko-KR"/>
              <a:t>End Point</a:t>
            </a:r>
            <a:r>
              <a:rPr lang="ko-KR" altLang="en-US"/>
              <a:t>와 </a:t>
            </a:r>
            <a:r>
              <a:rPr lang="ko-KR" altLang="en-US" dirty="0"/>
              <a:t>참고문서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17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603ABA-4007-4B7D-8A0B-C0E759B6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사이트 접속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3113AD6-F26C-4FF6-9EA8-85DA5C01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공공데이터 포털</a:t>
            </a:r>
            <a:r>
              <a:rPr lang="en-US" altLang="ko-KR" dirty="0"/>
              <a:t>(https://www.data.go.kr/)</a:t>
            </a:r>
            <a:r>
              <a:rPr lang="ko-KR" altLang="en-US" dirty="0"/>
              <a:t> 접속 후 </a:t>
            </a:r>
            <a:r>
              <a:rPr lang="en-US" altLang="ko-KR" dirty="0"/>
              <a:t>“</a:t>
            </a:r>
            <a:r>
              <a:rPr lang="ko-KR" altLang="en-US" dirty="0"/>
              <a:t>데이터셋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&gt; “</a:t>
            </a:r>
            <a:r>
              <a:rPr lang="ko-KR" altLang="en-US" dirty="0"/>
              <a:t>오픈 </a:t>
            </a:r>
            <a:r>
              <a:rPr lang="en-US" altLang="ko-KR" dirty="0"/>
              <a:t>API” </a:t>
            </a:r>
            <a:r>
              <a:rPr lang="ko-KR" altLang="en-US" dirty="0"/>
              <a:t>선택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621AE6F0-B641-44CB-84C0-453E79121CF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469462" y="2173288"/>
            <a:ext cx="6205075" cy="3813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6EA6AF-22ED-48C5-A6FF-84DA57F6079C}"/>
              </a:ext>
            </a:extLst>
          </p:cNvPr>
          <p:cNvSpPr/>
          <p:nvPr/>
        </p:nvSpPr>
        <p:spPr>
          <a:xfrm>
            <a:off x="2133599" y="2766811"/>
            <a:ext cx="1027611" cy="322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3EDA15-5E82-48FA-A941-361B423DABAC}"/>
              </a:ext>
            </a:extLst>
          </p:cNvPr>
          <p:cNvSpPr/>
          <p:nvPr/>
        </p:nvSpPr>
        <p:spPr>
          <a:xfrm>
            <a:off x="1584960" y="3644404"/>
            <a:ext cx="1306286" cy="469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62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DBD352CD-E1D0-4A0B-B9E3-86DDF0D2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서비스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5FA7E-C047-43FE-BCCD-6D7A4DAAE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검색어 입력</a:t>
            </a:r>
            <a:r>
              <a:rPr lang="en-US" altLang="ko-KR" dirty="0"/>
              <a:t>(“</a:t>
            </a:r>
            <a:r>
              <a:rPr lang="ko-KR" altLang="en-US" dirty="0"/>
              <a:t>지하철정보</a:t>
            </a:r>
            <a:r>
              <a:rPr lang="en-US" altLang="ko-KR" dirty="0"/>
              <a:t>”)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원하는 서비스 선택</a:t>
            </a:r>
            <a:r>
              <a:rPr lang="en-US" altLang="ko-KR" dirty="0"/>
              <a:t>(“</a:t>
            </a:r>
            <a:r>
              <a:rPr lang="ko-KR" altLang="en-US" dirty="0"/>
              <a:t>국토교통부</a:t>
            </a:r>
            <a:r>
              <a:rPr lang="en-US" altLang="ko-KR" dirty="0"/>
              <a:t>_</a:t>
            </a:r>
            <a:r>
              <a:rPr lang="ko-KR" altLang="en-US" dirty="0"/>
              <a:t>지하철정보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DB87362-7230-436F-8EF5-ACD77ECC14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639673" y="2173288"/>
            <a:ext cx="5864653" cy="38131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1D5D58-8DD9-4665-A976-4B2FB9E15D11}"/>
              </a:ext>
            </a:extLst>
          </p:cNvPr>
          <p:cNvSpPr/>
          <p:nvPr/>
        </p:nvSpPr>
        <p:spPr>
          <a:xfrm>
            <a:off x="1854926" y="3047942"/>
            <a:ext cx="1262743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AD9A8F-5E9F-47D8-A895-09611459676A}"/>
              </a:ext>
            </a:extLst>
          </p:cNvPr>
          <p:cNvSpPr/>
          <p:nvPr/>
        </p:nvSpPr>
        <p:spPr>
          <a:xfrm>
            <a:off x="1722701" y="5282265"/>
            <a:ext cx="1394968" cy="277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9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906F178-EB0C-470E-9209-124CDE37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활용 신청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6EC012AD-5D6B-4996-A8BD-5C3665F1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활용 신청</a:t>
            </a:r>
            <a:r>
              <a:rPr lang="en-US" altLang="ko-KR" dirty="0"/>
              <a:t>” </a:t>
            </a:r>
            <a:r>
              <a:rPr lang="ko-KR" altLang="en-US" dirty="0"/>
              <a:t>클릭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CAAF55A-A62A-419B-A8F4-CBF6688FF73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525317" y="2173288"/>
            <a:ext cx="6093366" cy="38131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69C989-A52C-449A-B9ED-B11A8A0CF72B}"/>
              </a:ext>
            </a:extLst>
          </p:cNvPr>
          <p:cNvSpPr/>
          <p:nvPr/>
        </p:nvSpPr>
        <p:spPr>
          <a:xfrm>
            <a:off x="5886995" y="4079875"/>
            <a:ext cx="783771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8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5D18C-ACCB-419D-8D53-6FB43CDB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활용 신청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7C699-ABA5-4098-9097-A0DC3354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시스템유형</a:t>
            </a:r>
            <a:r>
              <a:rPr lang="en-US" altLang="ko-KR" dirty="0"/>
              <a:t>, </a:t>
            </a:r>
            <a:r>
              <a:rPr lang="ko-KR" altLang="en-US" dirty="0"/>
              <a:t>활용목적</a:t>
            </a:r>
            <a:r>
              <a:rPr lang="en-US" altLang="ko-KR" dirty="0"/>
              <a:t>, </a:t>
            </a:r>
            <a:r>
              <a:rPr lang="ko-KR" altLang="en-US" dirty="0"/>
              <a:t>상세기능정보 선택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D1DFF5-E57D-48BA-8E32-617B59AE3C2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314035" y="2173288"/>
            <a:ext cx="4243388" cy="3586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D9CC9F-74CC-4593-A577-693F943E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73288"/>
            <a:ext cx="4257964" cy="36963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797BF1-6C35-4F05-9C30-9563ED31B609}"/>
              </a:ext>
            </a:extLst>
          </p:cNvPr>
          <p:cNvSpPr/>
          <p:nvPr/>
        </p:nvSpPr>
        <p:spPr>
          <a:xfrm>
            <a:off x="905692" y="3972900"/>
            <a:ext cx="1262743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9787E0-6898-4DEC-AD38-A8372AF5396A}"/>
              </a:ext>
            </a:extLst>
          </p:cNvPr>
          <p:cNvSpPr/>
          <p:nvPr/>
        </p:nvSpPr>
        <p:spPr>
          <a:xfrm>
            <a:off x="4650377" y="2351257"/>
            <a:ext cx="3727269" cy="226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9EC6EB-6C62-481B-A6C4-64A29157F1AD}"/>
              </a:ext>
            </a:extLst>
          </p:cNvPr>
          <p:cNvSpPr/>
          <p:nvPr/>
        </p:nvSpPr>
        <p:spPr>
          <a:xfrm>
            <a:off x="4557423" y="3050692"/>
            <a:ext cx="1381823" cy="1791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856F88-BF22-4FFE-8D1C-B318AD8017E0}"/>
              </a:ext>
            </a:extLst>
          </p:cNvPr>
          <p:cNvSpPr/>
          <p:nvPr/>
        </p:nvSpPr>
        <p:spPr>
          <a:xfrm>
            <a:off x="7883978" y="5032050"/>
            <a:ext cx="815885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72D6BD-2731-438B-AFFF-FA1DBC10FC15}"/>
              </a:ext>
            </a:extLst>
          </p:cNvPr>
          <p:cNvSpPr/>
          <p:nvPr/>
        </p:nvSpPr>
        <p:spPr>
          <a:xfrm>
            <a:off x="7794171" y="5538619"/>
            <a:ext cx="721178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8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45D2-9B39-49AE-B2CC-096ECFC0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활용 신청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AE0FB-EF6F-492C-880C-9B57AEEC4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신청 완료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B6F79D6-CCA4-422C-A322-274A971C7E3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504881" y="2173288"/>
            <a:ext cx="6134238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1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09E7-05F5-464D-93CD-909C681D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신청한 서비스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E6DEC-ECFC-403B-A84C-F8B48C3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오픈</a:t>
            </a:r>
            <a:r>
              <a:rPr lang="en-US" altLang="ko-KR" dirty="0"/>
              <a:t>API &gt; </a:t>
            </a:r>
            <a:r>
              <a:rPr lang="ko-KR" altLang="en-US" dirty="0"/>
              <a:t>개발계정</a:t>
            </a:r>
            <a:r>
              <a:rPr lang="en-US" altLang="ko-KR" dirty="0"/>
              <a:t>”</a:t>
            </a:r>
            <a:r>
              <a:rPr lang="ko-KR" altLang="en-US" dirty="0"/>
              <a:t>으로 자동 이동됨</a:t>
            </a:r>
            <a:r>
              <a:rPr lang="en-US" altLang="ko-KR" dirty="0"/>
              <a:t>. </a:t>
            </a:r>
            <a:r>
              <a:rPr lang="ko-KR" altLang="en-US" dirty="0"/>
              <a:t>이중 신청 서비스 선택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BE8616-DBF4-4EA5-B697-6699BB1D1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653510" y="2173288"/>
            <a:ext cx="5836980" cy="3813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B969106-F708-4AD5-8A9D-7CC20A8EBE8C}"/>
              </a:ext>
            </a:extLst>
          </p:cNvPr>
          <p:cNvSpPr/>
          <p:nvPr/>
        </p:nvSpPr>
        <p:spPr>
          <a:xfrm>
            <a:off x="3151950" y="5002143"/>
            <a:ext cx="1262743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0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C96C9-3940-4DAA-8862-F19A84A8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인증키</a:t>
            </a:r>
            <a:r>
              <a:rPr lang="en-US" altLang="ko-KR" dirty="0"/>
              <a:t>, End Point</a:t>
            </a:r>
            <a:r>
              <a:rPr lang="ko-KR" altLang="en-US" dirty="0"/>
              <a:t>와 참고문서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08417-EC99-4A8F-8A30-2AF1FBE73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인증키를 복사해 별도로 저장하고</a:t>
            </a:r>
            <a:r>
              <a:rPr lang="en-US" altLang="ko-KR" dirty="0"/>
              <a:t>, </a:t>
            </a:r>
            <a:r>
              <a:rPr lang="ko-KR" altLang="en-US" dirty="0"/>
              <a:t>참고문서를 다운로드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A3AF133-8C53-4812-8A62-1785FEF375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229471" y="2173288"/>
            <a:ext cx="4685057" cy="3813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CAD606-1D45-4098-8343-E77C7A999734}"/>
              </a:ext>
            </a:extLst>
          </p:cNvPr>
          <p:cNvSpPr txBox="1"/>
          <p:nvPr/>
        </p:nvSpPr>
        <p:spPr>
          <a:xfrm>
            <a:off x="7680960" y="6052457"/>
            <a:ext cx="125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 of DOC.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7FFC74-79B0-411F-BC61-95BF55E117AB}"/>
              </a:ext>
            </a:extLst>
          </p:cNvPr>
          <p:cNvSpPr/>
          <p:nvPr/>
        </p:nvSpPr>
        <p:spPr>
          <a:xfrm>
            <a:off x="3151950" y="4780947"/>
            <a:ext cx="3832324" cy="599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B7D06-17F1-413A-8929-20C8B46C56C9}"/>
              </a:ext>
            </a:extLst>
          </p:cNvPr>
          <p:cNvSpPr/>
          <p:nvPr/>
        </p:nvSpPr>
        <p:spPr>
          <a:xfrm>
            <a:off x="3213463" y="5616863"/>
            <a:ext cx="3178628" cy="378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화면 슬라이드 쇼(4:3)</PresentationFormat>
  <Paragraphs>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Open API 신청</vt:lpstr>
      <vt:lpstr>목차</vt:lpstr>
      <vt:lpstr>1. 사이트 접속</vt:lpstr>
      <vt:lpstr>2. 서비스 검색</vt:lpstr>
      <vt:lpstr>3. 활용 신청</vt:lpstr>
      <vt:lpstr>3. 활용 신청</vt:lpstr>
      <vt:lpstr>3. 활용 신청</vt:lpstr>
      <vt:lpstr>4. 신청한 서비스 선택</vt:lpstr>
      <vt:lpstr>5. 인증키, End Point와 참고문서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jungkuk.ahn@gmail.com</dc:creator>
  <cp:lastModifiedBy>jungkuk.ahn@gmail.com</cp:lastModifiedBy>
  <cp:revision>382</cp:revision>
  <dcterms:created xsi:type="dcterms:W3CDTF">2019-01-23T05:52:46Z</dcterms:created>
  <dcterms:modified xsi:type="dcterms:W3CDTF">2019-05-22T00:48:32Z</dcterms:modified>
</cp:coreProperties>
</file>