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2.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86" r:id="rId3"/>
    <p:sldId id="257" r:id="rId4"/>
    <p:sldId id="260" r:id="rId5"/>
    <p:sldId id="265" r:id="rId6"/>
    <p:sldId id="258" r:id="rId7"/>
    <p:sldId id="278" r:id="rId8"/>
    <p:sldId id="292" r:id="rId9"/>
    <p:sldId id="259" r:id="rId10"/>
    <p:sldId id="299" r:id="rId11"/>
    <p:sldId id="276" r:id="rId12"/>
    <p:sldId id="293" r:id="rId13"/>
    <p:sldId id="300" r:id="rId14"/>
    <p:sldId id="295" r:id="rId15"/>
    <p:sldId id="271" r:id="rId16"/>
    <p:sldId id="288" r:id="rId17"/>
    <p:sldId id="287" r:id="rId18"/>
    <p:sldId id="264" r:id="rId19"/>
    <p:sldId id="296" r:id="rId20"/>
    <p:sldId id="297" r:id="rId21"/>
    <p:sldId id="272" r:id="rId22"/>
    <p:sldId id="289" r:id="rId23"/>
    <p:sldId id="275" r:id="rId24"/>
    <p:sldId id="290" r:id="rId25"/>
    <p:sldId id="291" r:id="rId26"/>
    <p:sldId id="298" r:id="rId27"/>
    <p:sldId id="285" r:id="rId2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7" userDrawn="1">
          <p15:clr>
            <a:srgbClr val="A4A3A4"/>
          </p15:clr>
        </p15:guide>
        <p15:guide id="2" pos="2880">
          <p15:clr>
            <a:srgbClr val="A4A3A4"/>
          </p15:clr>
        </p15:guide>
        <p15:guide id="3" pos="340" userDrawn="1">
          <p15:clr>
            <a:srgbClr val="A4A3A4"/>
          </p15:clr>
        </p15:guide>
        <p15:guide id="4" orient="horz" pos="16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CC99"/>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12" autoAdjust="0"/>
    <p:restoredTop sz="96318" autoAdjust="0"/>
  </p:normalViewPr>
  <p:slideViewPr>
    <p:cSldViewPr>
      <p:cViewPr varScale="1">
        <p:scale>
          <a:sx n="108" d="100"/>
          <a:sy n="108" d="100"/>
        </p:scale>
        <p:origin x="816" y="86"/>
      </p:cViewPr>
      <p:guideLst>
        <p:guide orient="horz" pos="667"/>
        <p:guide pos="2880"/>
        <p:guide pos="340"/>
        <p:guide orient="horz" pos="1620"/>
      </p:guideLst>
    </p:cSldViewPr>
  </p:slideViewPr>
  <p:notesTextViewPr>
    <p:cViewPr>
      <p:scale>
        <a:sx n="1" d="1"/>
        <a:sy n="1" d="1"/>
      </p:scale>
      <p:origin x="0" y="0"/>
    </p:cViewPr>
  </p:notesTextViewPr>
  <p:notesViewPr>
    <p:cSldViewPr showGuides="1">
      <p:cViewPr varScale="1">
        <p:scale>
          <a:sx n="42" d="100"/>
          <a:sy n="42" d="100"/>
        </p:scale>
        <p:origin x="250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EC3BD0D-5B44-4A47-97F5-9B7D442C0D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0940486-E58D-4D66-A5D3-574CEC8BFF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145085-7EA6-42AF-974D-07C3BCCB5F3F}" type="datetimeFigureOut">
              <a:rPr lang="zh-CN" altLang="en-US" smtClean="0"/>
              <a:t>2021/9/11</a:t>
            </a:fld>
            <a:endParaRPr lang="zh-CN" altLang="en-US"/>
          </a:p>
        </p:txBody>
      </p:sp>
      <p:sp>
        <p:nvSpPr>
          <p:cNvPr id="4" name="页脚占位符 3">
            <a:extLst>
              <a:ext uri="{FF2B5EF4-FFF2-40B4-BE49-F238E27FC236}">
                <a16:creationId xmlns:a16="http://schemas.microsoft.com/office/drawing/2014/main" id="{62D7A451-223B-4D2E-8713-5F5D23BE6E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D271FD4-835A-4EFA-8982-714089889A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B9AD4E-A59B-4DA0-B49D-50E0E5629B53}" type="slidenum">
              <a:rPr lang="zh-CN" altLang="en-US" smtClean="0"/>
              <a:t>‹#›</a:t>
            </a:fld>
            <a:endParaRPr lang="zh-CN" altLang="en-US"/>
          </a:p>
        </p:txBody>
      </p:sp>
    </p:spTree>
    <p:extLst>
      <p:ext uri="{BB962C8B-B14F-4D97-AF65-F5344CB8AC3E}">
        <p14:creationId xmlns:p14="http://schemas.microsoft.com/office/powerpoint/2010/main" val="254916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1DE92-2EC4-4102-B893-7272A5F9DF85}" type="datetimeFigureOut">
              <a:rPr lang="zh-CN" altLang="en-US" smtClean="0"/>
              <a:pPr/>
              <a:t>2021/9/11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B16DD-5507-4675-A829-EA77A628481E}" type="slidenum">
              <a:rPr lang="zh-CN" altLang="en-US" smtClean="0"/>
              <a:pPr/>
              <a:t>‹#›</a:t>
            </a:fld>
            <a:endParaRPr lang="zh-CN" altLang="en-US"/>
          </a:p>
        </p:txBody>
      </p:sp>
    </p:spTree>
    <p:extLst>
      <p:ext uri="{BB962C8B-B14F-4D97-AF65-F5344CB8AC3E}">
        <p14:creationId xmlns:p14="http://schemas.microsoft.com/office/powerpoint/2010/main" val="3515427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D4B16DD-5507-4675-A829-EA77A628481E}" type="slidenum">
              <a:rPr lang="zh-CN" altLang="en-US" smtClean="0"/>
              <a:pPr/>
              <a:t>1</a:t>
            </a:fld>
            <a:endParaRPr lang="zh-CN" altLang="en-US"/>
          </a:p>
        </p:txBody>
      </p:sp>
    </p:spTree>
    <p:extLst>
      <p:ext uri="{BB962C8B-B14F-4D97-AF65-F5344CB8AC3E}">
        <p14:creationId xmlns:p14="http://schemas.microsoft.com/office/powerpoint/2010/main" val="2181664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16DD-5507-4675-A829-EA77A628481E}" type="slidenum">
              <a:rPr lang="zh-CN" altLang="en-US" smtClean="0"/>
              <a:pPr/>
              <a:t>19</a:t>
            </a:fld>
            <a:endParaRPr lang="zh-CN" altLang="en-US"/>
          </a:p>
        </p:txBody>
      </p:sp>
    </p:spTree>
    <p:extLst>
      <p:ext uri="{BB962C8B-B14F-4D97-AF65-F5344CB8AC3E}">
        <p14:creationId xmlns:p14="http://schemas.microsoft.com/office/powerpoint/2010/main" val="10789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D4B16DD-5507-4675-A829-EA77A628481E}" type="slidenum">
              <a:rPr lang="zh-CN" altLang="en-US" smtClean="0"/>
              <a:pPr/>
              <a:t>23</a:t>
            </a:fld>
            <a:endParaRPr lang="zh-CN" altLang="en-US"/>
          </a:p>
        </p:txBody>
      </p:sp>
    </p:spTree>
    <p:extLst>
      <p:ext uri="{BB962C8B-B14F-4D97-AF65-F5344CB8AC3E}">
        <p14:creationId xmlns:p14="http://schemas.microsoft.com/office/powerpoint/2010/main" val="2159359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FAE0DDB-A00C-41DA-B976-77564956A3FE}" type="datetimeFigureOut">
              <a:rPr lang="zh-CN" altLang="en-US" smtClean="0"/>
              <a:pPr/>
              <a:t>2021/9/11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pPr/>
              <a:t>‹#›</a:t>
            </a:fld>
            <a:endParaRPr lang="zh-CN" altLang="en-US"/>
          </a:p>
        </p:txBody>
      </p:sp>
    </p:spTree>
    <p:extLst>
      <p:ext uri="{BB962C8B-B14F-4D97-AF65-F5344CB8AC3E}">
        <p14:creationId xmlns:p14="http://schemas.microsoft.com/office/powerpoint/2010/main" val="123575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FAE0DDB-A00C-41DA-B976-77564956A3FE}" type="datetimeFigureOut">
              <a:rPr lang="zh-CN" altLang="en-US" smtClean="0"/>
              <a:pPr/>
              <a:t>2021/9/11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pPr/>
              <a:t>‹#›</a:t>
            </a:fld>
            <a:endParaRPr lang="zh-CN" altLang="en-US"/>
          </a:p>
        </p:txBody>
      </p:sp>
    </p:spTree>
    <p:extLst>
      <p:ext uri="{BB962C8B-B14F-4D97-AF65-F5344CB8AC3E}">
        <p14:creationId xmlns:p14="http://schemas.microsoft.com/office/powerpoint/2010/main" val="319959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FAE0DDB-A00C-41DA-B976-77564956A3FE}" type="datetimeFigureOut">
              <a:rPr lang="zh-CN" altLang="en-US" smtClean="0"/>
              <a:pPr/>
              <a:t>2021/9/11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pPr/>
              <a:t>‹#›</a:t>
            </a:fld>
            <a:endParaRPr lang="zh-CN" altLang="en-US"/>
          </a:p>
        </p:txBody>
      </p:sp>
    </p:spTree>
    <p:extLst>
      <p:ext uri="{BB962C8B-B14F-4D97-AF65-F5344CB8AC3E}">
        <p14:creationId xmlns:p14="http://schemas.microsoft.com/office/powerpoint/2010/main" val="1134630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FAE0DDB-A00C-41DA-B976-77564956A3FE}" type="datetimeFigureOut">
              <a:rPr lang="zh-CN" altLang="en-US" smtClean="0"/>
              <a:pPr/>
              <a:t>2021/9/11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pPr/>
              <a:t>‹#›</a:t>
            </a:fld>
            <a:endParaRPr lang="zh-CN" altLang="en-US"/>
          </a:p>
        </p:txBody>
      </p:sp>
    </p:spTree>
    <p:extLst>
      <p:ext uri="{BB962C8B-B14F-4D97-AF65-F5344CB8AC3E}">
        <p14:creationId xmlns:p14="http://schemas.microsoft.com/office/powerpoint/2010/main" val="3689475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FAE0DDB-A00C-41DA-B976-77564956A3FE}" type="datetimeFigureOut">
              <a:rPr lang="zh-CN" altLang="en-US" smtClean="0"/>
              <a:pPr/>
              <a:t>2021/9/11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pPr/>
              <a:t>‹#›</a:t>
            </a:fld>
            <a:endParaRPr lang="zh-CN" altLang="en-US"/>
          </a:p>
        </p:txBody>
      </p:sp>
    </p:spTree>
    <p:extLst>
      <p:ext uri="{BB962C8B-B14F-4D97-AF65-F5344CB8AC3E}">
        <p14:creationId xmlns:p14="http://schemas.microsoft.com/office/powerpoint/2010/main" val="3728979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FAE0DDB-A00C-41DA-B976-77564956A3FE}" type="datetimeFigureOut">
              <a:rPr lang="zh-CN" altLang="en-US" smtClean="0"/>
              <a:pPr/>
              <a:t>2021/9/11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BACC46-F094-4483-8078-01747B98C2C9}" type="slidenum">
              <a:rPr lang="zh-CN" altLang="en-US" smtClean="0"/>
              <a:pPr/>
              <a:t>‹#›</a:t>
            </a:fld>
            <a:endParaRPr lang="zh-CN" altLang="en-US"/>
          </a:p>
        </p:txBody>
      </p:sp>
    </p:spTree>
    <p:extLst>
      <p:ext uri="{BB962C8B-B14F-4D97-AF65-F5344CB8AC3E}">
        <p14:creationId xmlns:p14="http://schemas.microsoft.com/office/powerpoint/2010/main" val="296928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FAE0DDB-A00C-41DA-B976-77564956A3FE}" type="datetimeFigureOut">
              <a:rPr lang="zh-CN" altLang="en-US" smtClean="0"/>
              <a:pPr/>
              <a:t>2021/9/11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BBACC46-F094-4483-8078-01747B98C2C9}" type="slidenum">
              <a:rPr lang="zh-CN" altLang="en-US" smtClean="0"/>
              <a:pPr/>
              <a:t>‹#›</a:t>
            </a:fld>
            <a:endParaRPr lang="zh-CN" altLang="en-US"/>
          </a:p>
        </p:txBody>
      </p:sp>
    </p:spTree>
    <p:extLst>
      <p:ext uri="{BB962C8B-B14F-4D97-AF65-F5344CB8AC3E}">
        <p14:creationId xmlns:p14="http://schemas.microsoft.com/office/powerpoint/2010/main" val="2773391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FAE0DDB-A00C-41DA-B976-77564956A3FE}" type="datetimeFigureOut">
              <a:rPr lang="zh-CN" altLang="en-US" smtClean="0"/>
              <a:pPr/>
              <a:t>2021/9/11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BBACC46-F094-4483-8078-01747B98C2C9}" type="slidenum">
              <a:rPr lang="zh-CN" altLang="en-US" smtClean="0"/>
              <a:pPr/>
              <a:t>‹#›</a:t>
            </a:fld>
            <a:endParaRPr lang="zh-CN" altLang="en-US"/>
          </a:p>
        </p:txBody>
      </p:sp>
    </p:spTree>
    <p:extLst>
      <p:ext uri="{BB962C8B-B14F-4D97-AF65-F5344CB8AC3E}">
        <p14:creationId xmlns:p14="http://schemas.microsoft.com/office/powerpoint/2010/main" val="631967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AE0DDB-A00C-41DA-B976-77564956A3FE}" type="datetimeFigureOut">
              <a:rPr lang="zh-CN" altLang="en-US" smtClean="0"/>
              <a:pPr/>
              <a:t>2021/9/11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BBACC46-F094-4483-8078-01747B98C2C9}" type="slidenum">
              <a:rPr lang="zh-CN" altLang="en-US" smtClean="0"/>
              <a:pPr/>
              <a:t>‹#›</a:t>
            </a:fld>
            <a:endParaRPr lang="zh-CN" altLang="en-US"/>
          </a:p>
        </p:txBody>
      </p:sp>
    </p:spTree>
    <p:extLst>
      <p:ext uri="{BB962C8B-B14F-4D97-AF65-F5344CB8AC3E}">
        <p14:creationId xmlns:p14="http://schemas.microsoft.com/office/powerpoint/2010/main" val="277224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FAE0DDB-A00C-41DA-B976-77564956A3FE}" type="datetimeFigureOut">
              <a:rPr lang="zh-CN" altLang="en-US" smtClean="0"/>
              <a:pPr/>
              <a:t>2021/9/11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BACC46-F094-4483-8078-01747B98C2C9}" type="slidenum">
              <a:rPr lang="zh-CN" altLang="en-US" smtClean="0"/>
              <a:pPr/>
              <a:t>‹#›</a:t>
            </a:fld>
            <a:endParaRPr lang="zh-CN" altLang="en-US"/>
          </a:p>
        </p:txBody>
      </p:sp>
    </p:spTree>
    <p:extLst>
      <p:ext uri="{BB962C8B-B14F-4D97-AF65-F5344CB8AC3E}">
        <p14:creationId xmlns:p14="http://schemas.microsoft.com/office/powerpoint/2010/main" val="2642537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FAE0DDB-A00C-41DA-B976-77564956A3FE}" type="datetimeFigureOut">
              <a:rPr lang="zh-CN" altLang="en-US" smtClean="0"/>
              <a:pPr/>
              <a:t>2021/9/11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BACC46-F094-4483-8078-01747B98C2C9}" type="slidenum">
              <a:rPr lang="zh-CN" altLang="en-US" smtClean="0"/>
              <a:pPr/>
              <a:t>‹#›</a:t>
            </a:fld>
            <a:endParaRPr lang="zh-CN" altLang="en-US"/>
          </a:p>
        </p:txBody>
      </p:sp>
    </p:spTree>
    <p:extLst>
      <p:ext uri="{BB962C8B-B14F-4D97-AF65-F5344CB8AC3E}">
        <p14:creationId xmlns:p14="http://schemas.microsoft.com/office/powerpoint/2010/main" val="4139800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5000" r="-5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AE0DDB-A00C-41DA-B976-77564956A3FE}" type="datetimeFigureOut">
              <a:rPr lang="zh-CN" altLang="en-US" smtClean="0"/>
              <a:pPr/>
              <a:t>2021/9/11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BBACC46-F094-4483-8078-01747B98C2C9}" type="slidenum">
              <a:rPr lang="zh-CN" altLang="en-US" smtClean="0"/>
              <a:pPr/>
              <a:t>‹#›</a:t>
            </a:fld>
            <a:endParaRPr lang="zh-CN" altLang="en-US"/>
          </a:p>
        </p:txBody>
      </p:sp>
    </p:spTree>
    <p:extLst>
      <p:ext uri="{BB962C8B-B14F-4D97-AF65-F5344CB8AC3E}">
        <p14:creationId xmlns:p14="http://schemas.microsoft.com/office/powerpoint/2010/main" val="3057781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s>
</file>

<file path=ppt/slides/_rels/slide12.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7.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slideLayout" Target="../slideLayouts/slideLayout2.xml"/><Relationship Id="rId5" Type="http://schemas.openxmlformats.org/officeDocument/2006/relationships/tags" Target="../tags/tag42.xml"/><Relationship Id="rId4" Type="http://schemas.openxmlformats.org/officeDocument/2006/relationships/tags" Target="../tags/tag41.xml"/></Relationships>
</file>

<file path=ppt/slides/_rels/slide13.xml.rels><?xml version="1.0" encoding="UTF-8" standalone="yes"?>
<Relationships xmlns="http://schemas.openxmlformats.org/package/2006/relationships"><Relationship Id="rId8" Type="http://schemas.openxmlformats.org/officeDocument/2006/relationships/tags" Target="../tags/tag50.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9"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tags" Target="../tags/tag5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s>
</file>

<file path=ppt/slides/_rels/slide17.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image" Target="../media/image4.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Layout" Target="../slideLayouts/slideLayout2.xml"/><Relationship Id="rId5" Type="http://schemas.openxmlformats.org/officeDocument/2006/relationships/tags" Target="../tags/tag64.xml"/><Relationship Id="rId4" Type="http://schemas.openxmlformats.org/officeDocument/2006/relationships/tags" Target="../tags/tag6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5.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hyperlink" Target="https://shimo.im/docs/WWkKQTXW6KVj8RTX/"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slideLayout" Target="../slideLayouts/slideLayout2.xml"/><Relationship Id="rId4" Type="http://schemas.openxmlformats.org/officeDocument/2006/relationships/tags" Target="../tags/tag6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s>
</file>

<file path=ppt/slides/_rels/slide22.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7.xml"/><Relationship Id="rId7"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5.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2.xml"/><Relationship Id="rId5" Type="http://schemas.openxmlformats.org/officeDocument/2006/relationships/tags" Target="../tags/tag18.xml"/><Relationship Id="rId4" Type="http://schemas.openxmlformats.org/officeDocument/2006/relationships/tags" Target="../tags/tag1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slideLayout" Target="../slideLayouts/slideLayout1.xml"/><Relationship Id="rId4" Type="http://schemas.openxmlformats.org/officeDocument/2006/relationships/tags" Target="../tags/tag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_图片 3"/>
          <p:cNvPicPr>
            <a:picLocks noChangeAspect="1"/>
          </p:cNvPicPr>
          <p:nvPr>
            <p:custDataLst>
              <p:tags r:id="rId1"/>
            </p:custDataLst>
          </p:nvPr>
        </p:nvPicPr>
        <p:blipFill rotWithShape="1">
          <a:blip r:embed="rId5" cstate="print">
            <a:extLst>
              <a:ext uri="{28A0092B-C50C-407E-A947-70E740481C1C}">
                <a14:useLocalDpi xmlns:a14="http://schemas.microsoft.com/office/drawing/2010/main" val="0"/>
              </a:ext>
            </a:extLst>
          </a:blip>
          <a:srcRect t="12845"/>
          <a:stretch/>
        </p:blipFill>
        <p:spPr>
          <a:xfrm>
            <a:off x="1331640" y="0"/>
            <a:ext cx="6264696" cy="3502496"/>
          </a:xfrm>
          <a:prstGeom prst="rect">
            <a:avLst/>
          </a:prstGeom>
        </p:spPr>
      </p:pic>
      <p:sp>
        <p:nvSpPr>
          <p:cNvPr id="3" name="PA_文本框 2"/>
          <p:cNvSpPr txBox="1"/>
          <p:nvPr>
            <p:custDataLst>
              <p:tags r:id="rId2"/>
            </p:custDataLst>
          </p:nvPr>
        </p:nvSpPr>
        <p:spPr>
          <a:xfrm>
            <a:off x="2445362" y="3651870"/>
            <a:ext cx="4358886" cy="707886"/>
          </a:xfrm>
          <a:prstGeom prst="rect">
            <a:avLst/>
          </a:prstGeom>
          <a:noFill/>
        </p:spPr>
        <p:txBody>
          <a:bodyPr wrap="none" rtlCol="0">
            <a:spAutoFit/>
          </a:bodyPr>
          <a:lstStyle/>
          <a:p>
            <a:r>
              <a:rPr lang="zh-CN" altLang="en-US" sz="4000" dirty="0">
                <a:latin typeface="方正FW欢乐体 简" panose="02000500000000000000" pitchFamily="2" charset="-122"/>
                <a:ea typeface="方正FW欢乐体 简" panose="02000500000000000000" pitchFamily="2" charset="-122"/>
                <a:cs typeface="落落补 汤圆" pitchFamily="2" charset="-128"/>
                <a:sym typeface="优设标题黑" panose="00000500000000000000" pitchFamily="2" charset="-122"/>
              </a:rPr>
              <a:t>幸福和乐观那些事</a:t>
            </a:r>
          </a:p>
        </p:txBody>
      </p:sp>
      <p:sp>
        <p:nvSpPr>
          <p:cNvPr id="2" name="文本框 1">
            <a:extLst>
              <a:ext uri="{FF2B5EF4-FFF2-40B4-BE49-F238E27FC236}">
                <a16:creationId xmlns:a16="http://schemas.microsoft.com/office/drawing/2014/main" id="{61AA72CE-756F-47A2-B5F6-7BAAC0723499}"/>
              </a:ext>
            </a:extLst>
          </p:cNvPr>
          <p:cNvSpPr txBox="1"/>
          <p:nvPr/>
        </p:nvSpPr>
        <p:spPr>
          <a:xfrm>
            <a:off x="2843808" y="4509130"/>
            <a:ext cx="3456384" cy="461665"/>
          </a:xfrm>
          <a:prstGeom prst="rect">
            <a:avLst/>
          </a:prstGeom>
          <a:noFill/>
        </p:spPr>
        <p:txBody>
          <a:bodyPr wrap="square" rtlCol="0">
            <a:spAutoFit/>
          </a:bodyPr>
          <a:lstStyle/>
          <a:p>
            <a:r>
              <a:rPr lang="zh-CN" altLang="en-US" sz="2400" dirty="0">
                <a:latin typeface="方正FW欢乐体 简" panose="02000500000000000000" pitchFamily="2" charset="-122"/>
                <a:ea typeface="方正FW欢乐体 简" panose="02000500000000000000" pitchFamily="2" charset="-122"/>
              </a:rPr>
              <a:t>第一组 积极的人生体验</a:t>
            </a:r>
          </a:p>
        </p:txBody>
      </p:sp>
    </p:spTree>
    <p:extLst>
      <p:ext uri="{BB962C8B-B14F-4D97-AF65-F5344CB8AC3E}">
        <p14:creationId xmlns:p14="http://schemas.microsoft.com/office/powerpoint/2010/main" val="301546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任意多边形 234"/>
          <p:cNvSpPr/>
          <p:nvPr/>
        </p:nvSpPr>
        <p:spPr>
          <a:xfrm>
            <a:off x="1403648" y="850265"/>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224" name="文本框 7">
            <a:extLst>
              <a:ext uri="{FF2B5EF4-FFF2-40B4-BE49-F238E27FC236}">
                <a16:creationId xmlns:a16="http://schemas.microsoft.com/office/drawing/2014/main" id="{83A2114B-B274-4C69-9E8B-20899E2D22EF}"/>
              </a:ext>
            </a:extLst>
          </p:cNvPr>
          <p:cNvSpPr txBox="1">
            <a:spLocks noChangeArrowheads="1"/>
          </p:cNvSpPr>
          <p:nvPr/>
        </p:nvSpPr>
        <p:spPr bwMode="auto">
          <a:xfrm>
            <a:off x="2938784" y="205611"/>
            <a:ext cx="377195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latin typeface="方正敬酷黑 简" panose="02000500000000000000" pitchFamily="2" charset="-122"/>
                <a:ea typeface="方正敬酷黑 简" panose="02000500000000000000" pitchFamily="2" charset="-122"/>
              </a:rPr>
              <a:t>什么是幸福感</a:t>
            </a:r>
          </a:p>
        </p:txBody>
      </p:sp>
      <p:pic>
        <p:nvPicPr>
          <p:cNvPr id="11" name="图片 10">
            <a:extLst>
              <a:ext uri="{FF2B5EF4-FFF2-40B4-BE49-F238E27FC236}">
                <a16:creationId xmlns:a16="http://schemas.microsoft.com/office/drawing/2014/main" id="{6A1BC607-9C04-4064-89AD-364882B620A7}"/>
              </a:ext>
            </a:extLst>
          </p:cNvPr>
          <p:cNvPicPr/>
          <p:nvPr/>
        </p:nvPicPr>
        <p:blipFill>
          <a:blip r:embed="rId2"/>
          <a:stretch>
            <a:fillRect/>
          </a:stretch>
        </p:blipFill>
        <p:spPr>
          <a:xfrm>
            <a:off x="1936750" y="1275606"/>
            <a:ext cx="5270500" cy="3442335"/>
          </a:xfrm>
          <a:prstGeom prst="rect">
            <a:avLst/>
          </a:prstGeom>
        </p:spPr>
      </p:pic>
    </p:spTree>
    <p:extLst>
      <p:ext uri="{BB962C8B-B14F-4D97-AF65-F5344CB8AC3E}">
        <p14:creationId xmlns:p14="http://schemas.microsoft.com/office/powerpoint/2010/main" val="1291015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a:off x="1403648" y="850265"/>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grpSp>
        <p:nvGrpSpPr>
          <p:cNvPr id="6" name="PA_chenying0907 5"/>
          <p:cNvGrpSpPr/>
          <p:nvPr>
            <p:custDataLst>
              <p:tags r:id="rId1"/>
            </p:custDataLst>
          </p:nvPr>
        </p:nvGrpSpPr>
        <p:grpSpPr>
          <a:xfrm>
            <a:off x="904593" y="1790682"/>
            <a:ext cx="1867207" cy="1667598"/>
            <a:chOff x="6208713" y="1243013"/>
            <a:chExt cx="706438" cy="620713"/>
          </a:xfrm>
          <a:solidFill>
            <a:schemeClr val="tx1"/>
          </a:solidFill>
        </p:grpSpPr>
        <p:sp>
          <p:nvSpPr>
            <p:cNvPr id="7" name="chenying0907 804"/>
            <p:cNvSpPr>
              <a:spLocks/>
            </p:cNvSpPr>
            <p:nvPr/>
          </p:nvSpPr>
          <p:spPr bwMode="auto">
            <a:xfrm>
              <a:off x="6270626" y="1622425"/>
              <a:ext cx="26988" cy="68263"/>
            </a:xfrm>
            <a:custGeom>
              <a:avLst/>
              <a:gdLst/>
              <a:ahLst/>
              <a:cxnLst>
                <a:cxn ang="0">
                  <a:pos x="51" y="5"/>
                </a:cxn>
                <a:cxn ang="0">
                  <a:pos x="51" y="5"/>
                </a:cxn>
                <a:cxn ang="0">
                  <a:pos x="50" y="3"/>
                </a:cxn>
                <a:cxn ang="0">
                  <a:pos x="49" y="1"/>
                </a:cxn>
                <a:cxn ang="0">
                  <a:pos x="48" y="1"/>
                </a:cxn>
                <a:cxn ang="0">
                  <a:pos x="46" y="0"/>
                </a:cxn>
                <a:cxn ang="0">
                  <a:pos x="44" y="1"/>
                </a:cxn>
                <a:cxn ang="0">
                  <a:pos x="43" y="1"/>
                </a:cxn>
                <a:cxn ang="0">
                  <a:pos x="42" y="3"/>
                </a:cxn>
                <a:cxn ang="0">
                  <a:pos x="41" y="5"/>
                </a:cxn>
                <a:cxn ang="0">
                  <a:pos x="41" y="5"/>
                </a:cxn>
                <a:cxn ang="0">
                  <a:pos x="40" y="14"/>
                </a:cxn>
                <a:cxn ang="0">
                  <a:pos x="37" y="25"/>
                </a:cxn>
                <a:cxn ang="0">
                  <a:pos x="34" y="35"/>
                </a:cxn>
                <a:cxn ang="0">
                  <a:pos x="30" y="44"/>
                </a:cxn>
                <a:cxn ang="0">
                  <a:pos x="21" y="64"/>
                </a:cxn>
                <a:cxn ang="0">
                  <a:pos x="13" y="82"/>
                </a:cxn>
                <a:cxn ang="0">
                  <a:pos x="13" y="82"/>
                </a:cxn>
                <a:cxn ang="0">
                  <a:pos x="9" y="92"/>
                </a:cxn>
                <a:cxn ang="0">
                  <a:pos x="3" y="105"/>
                </a:cxn>
                <a:cxn ang="0">
                  <a:pos x="1" y="112"/>
                </a:cxn>
                <a:cxn ang="0">
                  <a:pos x="0" y="119"/>
                </a:cxn>
                <a:cxn ang="0">
                  <a:pos x="1" y="124"/>
                </a:cxn>
                <a:cxn ang="0">
                  <a:pos x="2" y="126"/>
                </a:cxn>
                <a:cxn ang="0">
                  <a:pos x="4" y="128"/>
                </a:cxn>
                <a:cxn ang="0">
                  <a:pos x="4" y="128"/>
                </a:cxn>
                <a:cxn ang="0">
                  <a:pos x="6" y="129"/>
                </a:cxn>
                <a:cxn ang="0">
                  <a:pos x="9" y="129"/>
                </a:cxn>
                <a:cxn ang="0">
                  <a:pos x="12" y="128"/>
                </a:cxn>
                <a:cxn ang="0">
                  <a:pos x="13" y="126"/>
                </a:cxn>
                <a:cxn ang="0">
                  <a:pos x="13" y="125"/>
                </a:cxn>
                <a:cxn ang="0">
                  <a:pos x="13" y="123"/>
                </a:cxn>
                <a:cxn ang="0">
                  <a:pos x="11" y="122"/>
                </a:cxn>
                <a:cxn ang="0">
                  <a:pos x="11" y="122"/>
                </a:cxn>
                <a:cxn ang="0">
                  <a:pos x="11" y="120"/>
                </a:cxn>
                <a:cxn ang="0">
                  <a:pos x="10" y="117"/>
                </a:cxn>
                <a:cxn ang="0">
                  <a:pos x="11" y="109"/>
                </a:cxn>
                <a:cxn ang="0">
                  <a:pos x="14" y="100"/>
                </a:cxn>
                <a:cxn ang="0">
                  <a:pos x="19" y="90"/>
                </a:cxn>
                <a:cxn ang="0">
                  <a:pos x="27" y="69"/>
                </a:cxn>
                <a:cxn ang="0">
                  <a:pos x="33" y="58"/>
                </a:cxn>
                <a:cxn ang="0">
                  <a:pos x="33" y="58"/>
                </a:cxn>
                <a:cxn ang="0">
                  <a:pos x="43" y="36"/>
                </a:cxn>
                <a:cxn ang="0">
                  <a:pos x="46" y="26"/>
                </a:cxn>
                <a:cxn ang="0">
                  <a:pos x="49" y="14"/>
                </a:cxn>
                <a:cxn ang="0">
                  <a:pos x="49" y="14"/>
                </a:cxn>
                <a:cxn ang="0">
                  <a:pos x="50" y="13"/>
                </a:cxn>
                <a:cxn ang="0">
                  <a:pos x="51" y="11"/>
                </a:cxn>
                <a:cxn ang="0">
                  <a:pos x="51" y="5"/>
                </a:cxn>
              </a:cxnLst>
              <a:rect l="0" t="0" r="r" b="b"/>
              <a:pathLst>
                <a:path w="51" h="129">
                  <a:moveTo>
                    <a:pt x="51" y="5"/>
                  </a:moveTo>
                  <a:lnTo>
                    <a:pt x="51" y="5"/>
                  </a:lnTo>
                  <a:lnTo>
                    <a:pt x="50" y="3"/>
                  </a:lnTo>
                  <a:lnTo>
                    <a:pt x="49" y="1"/>
                  </a:lnTo>
                  <a:lnTo>
                    <a:pt x="48" y="1"/>
                  </a:lnTo>
                  <a:lnTo>
                    <a:pt x="46" y="0"/>
                  </a:lnTo>
                  <a:lnTo>
                    <a:pt x="44" y="1"/>
                  </a:lnTo>
                  <a:lnTo>
                    <a:pt x="43" y="1"/>
                  </a:lnTo>
                  <a:lnTo>
                    <a:pt x="42" y="3"/>
                  </a:lnTo>
                  <a:lnTo>
                    <a:pt x="41" y="5"/>
                  </a:lnTo>
                  <a:lnTo>
                    <a:pt x="41" y="5"/>
                  </a:lnTo>
                  <a:lnTo>
                    <a:pt x="40" y="14"/>
                  </a:lnTo>
                  <a:lnTo>
                    <a:pt x="37" y="25"/>
                  </a:lnTo>
                  <a:lnTo>
                    <a:pt x="34" y="35"/>
                  </a:lnTo>
                  <a:lnTo>
                    <a:pt x="30" y="44"/>
                  </a:lnTo>
                  <a:lnTo>
                    <a:pt x="21" y="64"/>
                  </a:lnTo>
                  <a:lnTo>
                    <a:pt x="13" y="82"/>
                  </a:lnTo>
                  <a:lnTo>
                    <a:pt x="13" y="82"/>
                  </a:lnTo>
                  <a:lnTo>
                    <a:pt x="9" y="92"/>
                  </a:lnTo>
                  <a:lnTo>
                    <a:pt x="3" y="105"/>
                  </a:lnTo>
                  <a:lnTo>
                    <a:pt x="1" y="112"/>
                  </a:lnTo>
                  <a:lnTo>
                    <a:pt x="0" y="119"/>
                  </a:lnTo>
                  <a:lnTo>
                    <a:pt x="1" y="124"/>
                  </a:lnTo>
                  <a:lnTo>
                    <a:pt x="2" y="126"/>
                  </a:lnTo>
                  <a:lnTo>
                    <a:pt x="4" y="128"/>
                  </a:lnTo>
                  <a:lnTo>
                    <a:pt x="4" y="128"/>
                  </a:lnTo>
                  <a:lnTo>
                    <a:pt x="6" y="129"/>
                  </a:lnTo>
                  <a:lnTo>
                    <a:pt x="9" y="129"/>
                  </a:lnTo>
                  <a:lnTo>
                    <a:pt x="12" y="128"/>
                  </a:lnTo>
                  <a:lnTo>
                    <a:pt x="13" y="126"/>
                  </a:lnTo>
                  <a:lnTo>
                    <a:pt x="13" y="125"/>
                  </a:lnTo>
                  <a:lnTo>
                    <a:pt x="13" y="123"/>
                  </a:lnTo>
                  <a:lnTo>
                    <a:pt x="11" y="122"/>
                  </a:lnTo>
                  <a:lnTo>
                    <a:pt x="11" y="122"/>
                  </a:lnTo>
                  <a:lnTo>
                    <a:pt x="11" y="120"/>
                  </a:lnTo>
                  <a:lnTo>
                    <a:pt x="10" y="117"/>
                  </a:lnTo>
                  <a:lnTo>
                    <a:pt x="11" y="109"/>
                  </a:lnTo>
                  <a:lnTo>
                    <a:pt x="14" y="100"/>
                  </a:lnTo>
                  <a:lnTo>
                    <a:pt x="19" y="90"/>
                  </a:lnTo>
                  <a:lnTo>
                    <a:pt x="27" y="69"/>
                  </a:lnTo>
                  <a:lnTo>
                    <a:pt x="33" y="58"/>
                  </a:lnTo>
                  <a:lnTo>
                    <a:pt x="33" y="58"/>
                  </a:lnTo>
                  <a:lnTo>
                    <a:pt x="43" y="36"/>
                  </a:lnTo>
                  <a:lnTo>
                    <a:pt x="46" y="26"/>
                  </a:lnTo>
                  <a:lnTo>
                    <a:pt x="49" y="14"/>
                  </a:lnTo>
                  <a:lnTo>
                    <a:pt x="49" y="14"/>
                  </a:lnTo>
                  <a:lnTo>
                    <a:pt x="50" y="13"/>
                  </a:lnTo>
                  <a:lnTo>
                    <a:pt x="51" y="11"/>
                  </a:lnTo>
                  <a:lnTo>
                    <a:pt x="51"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 name="chenying0907 805"/>
            <p:cNvSpPr>
              <a:spLocks/>
            </p:cNvSpPr>
            <p:nvPr/>
          </p:nvSpPr>
          <p:spPr bwMode="auto">
            <a:xfrm>
              <a:off x="6315076" y="1671638"/>
              <a:ext cx="15875" cy="41275"/>
            </a:xfrm>
            <a:custGeom>
              <a:avLst/>
              <a:gdLst/>
              <a:ahLst/>
              <a:cxnLst>
                <a:cxn ang="0">
                  <a:pos x="20" y="3"/>
                </a:cxn>
                <a:cxn ang="0">
                  <a:pos x="20" y="3"/>
                </a:cxn>
                <a:cxn ang="0">
                  <a:pos x="7" y="38"/>
                </a:cxn>
                <a:cxn ang="0">
                  <a:pos x="2" y="56"/>
                </a:cxn>
                <a:cxn ang="0">
                  <a:pos x="1" y="65"/>
                </a:cxn>
                <a:cxn ang="0">
                  <a:pos x="0" y="74"/>
                </a:cxn>
                <a:cxn ang="0">
                  <a:pos x="0" y="74"/>
                </a:cxn>
                <a:cxn ang="0">
                  <a:pos x="1" y="76"/>
                </a:cxn>
                <a:cxn ang="0">
                  <a:pos x="2" y="77"/>
                </a:cxn>
                <a:cxn ang="0">
                  <a:pos x="3" y="78"/>
                </a:cxn>
                <a:cxn ang="0">
                  <a:pos x="5" y="78"/>
                </a:cxn>
                <a:cxn ang="0">
                  <a:pos x="6" y="78"/>
                </a:cxn>
                <a:cxn ang="0">
                  <a:pos x="8" y="77"/>
                </a:cxn>
                <a:cxn ang="0">
                  <a:pos x="9" y="76"/>
                </a:cxn>
                <a:cxn ang="0">
                  <a:pos x="9" y="74"/>
                </a:cxn>
                <a:cxn ang="0">
                  <a:pos x="9" y="74"/>
                </a:cxn>
                <a:cxn ang="0">
                  <a:pos x="10" y="65"/>
                </a:cxn>
                <a:cxn ang="0">
                  <a:pos x="11" y="57"/>
                </a:cxn>
                <a:cxn ang="0">
                  <a:pos x="16" y="39"/>
                </a:cxn>
                <a:cxn ang="0">
                  <a:pos x="29" y="6"/>
                </a:cxn>
                <a:cxn ang="0">
                  <a:pos x="29" y="6"/>
                </a:cxn>
                <a:cxn ang="0">
                  <a:pos x="29" y="4"/>
                </a:cxn>
                <a:cxn ang="0">
                  <a:pos x="28" y="2"/>
                </a:cxn>
                <a:cxn ang="0">
                  <a:pos x="27" y="1"/>
                </a:cxn>
                <a:cxn ang="0">
                  <a:pos x="26" y="0"/>
                </a:cxn>
                <a:cxn ang="0">
                  <a:pos x="24" y="0"/>
                </a:cxn>
                <a:cxn ang="0">
                  <a:pos x="22" y="1"/>
                </a:cxn>
                <a:cxn ang="0">
                  <a:pos x="21" y="2"/>
                </a:cxn>
                <a:cxn ang="0">
                  <a:pos x="20" y="3"/>
                </a:cxn>
                <a:cxn ang="0">
                  <a:pos x="20" y="3"/>
                </a:cxn>
              </a:cxnLst>
              <a:rect l="0" t="0" r="r" b="b"/>
              <a:pathLst>
                <a:path w="29" h="78">
                  <a:moveTo>
                    <a:pt x="20" y="3"/>
                  </a:moveTo>
                  <a:lnTo>
                    <a:pt x="20" y="3"/>
                  </a:lnTo>
                  <a:lnTo>
                    <a:pt x="7" y="38"/>
                  </a:lnTo>
                  <a:lnTo>
                    <a:pt x="2" y="56"/>
                  </a:lnTo>
                  <a:lnTo>
                    <a:pt x="1" y="65"/>
                  </a:lnTo>
                  <a:lnTo>
                    <a:pt x="0" y="74"/>
                  </a:lnTo>
                  <a:lnTo>
                    <a:pt x="0" y="74"/>
                  </a:lnTo>
                  <a:lnTo>
                    <a:pt x="1" y="76"/>
                  </a:lnTo>
                  <a:lnTo>
                    <a:pt x="2" y="77"/>
                  </a:lnTo>
                  <a:lnTo>
                    <a:pt x="3" y="78"/>
                  </a:lnTo>
                  <a:lnTo>
                    <a:pt x="5" y="78"/>
                  </a:lnTo>
                  <a:lnTo>
                    <a:pt x="6" y="78"/>
                  </a:lnTo>
                  <a:lnTo>
                    <a:pt x="8" y="77"/>
                  </a:lnTo>
                  <a:lnTo>
                    <a:pt x="9" y="76"/>
                  </a:lnTo>
                  <a:lnTo>
                    <a:pt x="9" y="74"/>
                  </a:lnTo>
                  <a:lnTo>
                    <a:pt x="9" y="74"/>
                  </a:lnTo>
                  <a:lnTo>
                    <a:pt x="10" y="65"/>
                  </a:lnTo>
                  <a:lnTo>
                    <a:pt x="11" y="57"/>
                  </a:lnTo>
                  <a:lnTo>
                    <a:pt x="16" y="39"/>
                  </a:lnTo>
                  <a:lnTo>
                    <a:pt x="29" y="6"/>
                  </a:lnTo>
                  <a:lnTo>
                    <a:pt x="29" y="6"/>
                  </a:lnTo>
                  <a:lnTo>
                    <a:pt x="29" y="4"/>
                  </a:lnTo>
                  <a:lnTo>
                    <a:pt x="28" y="2"/>
                  </a:lnTo>
                  <a:lnTo>
                    <a:pt x="27" y="1"/>
                  </a:lnTo>
                  <a:lnTo>
                    <a:pt x="26" y="0"/>
                  </a:lnTo>
                  <a:lnTo>
                    <a:pt x="24" y="0"/>
                  </a:lnTo>
                  <a:lnTo>
                    <a:pt x="22" y="1"/>
                  </a:lnTo>
                  <a:lnTo>
                    <a:pt x="21" y="2"/>
                  </a:lnTo>
                  <a:lnTo>
                    <a:pt x="20" y="3"/>
                  </a:lnTo>
                  <a:lnTo>
                    <a:pt x="2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 name="chenying0907 806"/>
            <p:cNvSpPr>
              <a:spLocks/>
            </p:cNvSpPr>
            <p:nvPr/>
          </p:nvSpPr>
          <p:spPr bwMode="auto">
            <a:xfrm>
              <a:off x="6359526" y="1677988"/>
              <a:ext cx="20638" cy="69850"/>
            </a:xfrm>
            <a:custGeom>
              <a:avLst/>
              <a:gdLst/>
              <a:ahLst/>
              <a:cxnLst>
                <a:cxn ang="0">
                  <a:pos x="32" y="4"/>
                </a:cxn>
                <a:cxn ang="0">
                  <a:pos x="32" y="4"/>
                </a:cxn>
                <a:cxn ang="0">
                  <a:pos x="20" y="33"/>
                </a:cxn>
                <a:cxn ang="0">
                  <a:pos x="11" y="63"/>
                </a:cxn>
                <a:cxn ang="0">
                  <a:pos x="6" y="79"/>
                </a:cxn>
                <a:cxn ang="0">
                  <a:pos x="3" y="94"/>
                </a:cxn>
                <a:cxn ang="0">
                  <a:pos x="1" y="110"/>
                </a:cxn>
                <a:cxn ang="0">
                  <a:pos x="0" y="125"/>
                </a:cxn>
                <a:cxn ang="0">
                  <a:pos x="0" y="125"/>
                </a:cxn>
                <a:cxn ang="0">
                  <a:pos x="0" y="127"/>
                </a:cxn>
                <a:cxn ang="0">
                  <a:pos x="1" y="128"/>
                </a:cxn>
                <a:cxn ang="0">
                  <a:pos x="3" y="129"/>
                </a:cxn>
                <a:cxn ang="0">
                  <a:pos x="4" y="130"/>
                </a:cxn>
                <a:cxn ang="0">
                  <a:pos x="6" y="129"/>
                </a:cxn>
                <a:cxn ang="0">
                  <a:pos x="7" y="128"/>
                </a:cxn>
                <a:cxn ang="0">
                  <a:pos x="9" y="127"/>
                </a:cxn>
                <a:cxn ang="0">
                  <a:pos x="9" y="125"/>
                </a:cxn>
                <a:cxn ang="0">
                  <a:pos x="9" y="125"/>
                </a:cxn>
                <a:cxn ang="0">
                  <a:pos x="10" y="110"/>
                </a:cxn>
                <a:cxn ang="0">
                  <a:pos x="12" y="94"/>
                </a:cxn>
                <a:cxn ang="0">
                  <a:pos x="16" y="80"/>
                </a:cxn>
                <a:cxn ang="0">
                  <a:pos x="20" y="64"/>
                </a:cxn>
                <a:cxn ang="0">
                  <a:pos x="30" y="35"/>
                </a:cxn>
                <a:cxn ang="0">
                  <a:pos x="40" y="6"/>
                </a:cxn>
                <a:cxn ang="0">
                  <a:pos x="40" y="6"/>
                </a:cxn>
                <a:cxn ang="0">
                  <a:pos x="41" y="4"/>
                </a:cxn>
                <a:cxn ang="0">
                  <a:pos x="40" y="2"/>
                </a:cxn>
                <a:cxn ang="0">
                  <a:pos x="39" y="1"/>
                </a:cxn>
                <a:cxn ang="0">
                  <a:pos x="37" y="1"/>
                </a:cxn>
                <a:cxn ang="0">
                  <a:pos x="36" y="0"/>
                </a:cxn>
                <a:cxn ang="0">
                  <a:pos x="34" y="1"/>
                </a:cxn>
                <a:cxn ang="0">
                  <a:pos x="33" y="2"/>
                </a:cxn>
                <a:cxn ang="0">
                  <a:pos x="32" y="4"/>
                </a:cxn>
                <a:cxn ang="0">
                  <a:pos x="32" y="4"/>
                </a:cxn>
              </a:cxnLst>
              <a:rect l="0" t="0" r="r" b="b"/>
              <a:pathLst>
                <a:path w="41" h="130">
                  <a:moveTo>
                    <a:pt x="32" y="4"/>
                  </a:moveTo>
                  <a:lnTo>
                    <a:pt x="32" y="4"/>
                  </a:lnTo>
                  <a:lnTo>
                    <a:pt x="20" y="33"/>
                  </a:lnTo>
                  <a:lnTo>
                    <a:pt x="11" y="63"/>
                  </a:lnTo>
                  <a:lnTo>
                    <a:pt x="6" y="79"/>
                  </a:lnTo>
                  <a:lnTo>
                    <a:pt x="3" y="94"/>
                  </a:lnTo>
                  <a:lnTo>
                    <a:pt x="1" y="110"/>
                  </a:lnTo>
                  <a:lnTo>
                    <a:pt x="0" y="125"/>
                  </a:lnTo>
                  <a:lnTo>
                    <a:pt x="0" y="125"/>
                  </a:lnTo>
                  <a:lnTo>
                    <a:pt x="0" y="127"/>
                  </a:lnTo>
                  <a:lnTo>
                    <a:pt x="1" y="128"/>
                  </a:lnTo>
                  <a:lnTo>
                    <a:pt x="3" y="129"/>
                  </a:lnTo>
                  <a:lnTo>
                    <a:pt x="4" y="130"/>
                  </a:lnTo>
                  <a:lnTo>
                    <a:pt x="6" y="129"/>
                  </a:lnTo>
                  <a:lnTo>
                    <a:pt x="7" y="128"/>
                  </a:lnTo>
                  <a:lnTo>
                    <a:pt x="9" y="127"/>
                  </a:lnTo>
                  <a:lnTo>
                    <a:pt x="9" y="125"/>
                  </a:lnTo>
                  <a:lnTo>
                    <a:pt x="9" y="125"/>
                  </a:lnTo>
                  <a:lnTo>
                    <a:pt x="10" y="110"/>
                  </a:lnTo>
                  <a:lnTo>
                    <a:pt x="12" y="94"/>
                  </a:lnTo>
                  <a:lnTo>
                    <a:pt x="16" y="80"/>
                  </a:lnTo>
                  <a:lnTo>
                    <a:pt x="20" y="64"/>
                  </a:lnTo>
                  <a:lnTo>
                    <a:pt x="30" y="35"/>
                  </a:lnTo>
                  <a:lnTo>
                    <a:pt x="40" y="6"/>
                  </a:lnTo>
                  <a:lnTo>
                    <a:pt x="40" y="6"/>
                  </a:lnTo>
                  <a:lnTo>
                    <a:pt x="41" y="4"/>
                  </a:lnTo>
                  <a:lnTo>
                    <a:pt x="40" y="2"/>
                  </a:lnTo>
                  <a:lnTo>
                    <a:pt x="39" y="1"/>
                  </a:lnTo>
                  <a:lnTo>
                    <a:pt x="37" y="1"/>
                  </a:lnTo>
                  <a:lnTo>
                    <a:pt x="36"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 name="chenying0907 807"/>
            <p:cNvSpPr>
              <a:spLocks/>
            </p:cNvSpPr>
            <p:nvPr/>
          </p:nvSpPr>
          <p:spPr bwMode="auto">
            <a:xfrm>
              <a:off x="6392863" y="1708150"/>
              <a:ext cx="20638" cy="55563"/>
            </a:xfrm>
            <a:custGeom>
              <a:avLst/>
              <a:gdLst/>
              <a:ahLst/>
              <a:cxnLst>
                <a:cxn ang="0">
                  <a:pos x="32" y="4"/>
                </a:cxn>
                <a:cxn ang="0">
                  <a:pos x="32" y="4"/>
                </a:cxn>
                <a:cxn ang="0">
                  <a:pos x="27" y="17"/>
                </a:cxn>
                <a:cxn ang="0">
                  <a:pos x="23" y="28"/>
                </a:cxn>
                <a:cxn ang="0">
                  <a:pos x="13" y="51"/>
                </a:cxn>
                <a:cxn ang="0">
                  <a:pos x="8" y="63"/>
                </a:cxn>
                <a:cxn ang="0">
                  <a:pos x="4" y="74"/>
                </a:cxn>
                <a:cxn ang="0">
                  <a:pos x="1" y="87"/>
                </a:cxn>
                <a:cxn ang="0">
                  <a:pos x="0" y="100"/>
                </a:cxn>
                <a:cxn ang="0">
                  <a:pos x="0" y="100"/>
                </a:cxn>
                <a:cxn ang="0">
                  <a:pos x="0" y="102"/>
                </a:cxn>
                <a:cxn ang="0">
                  <a:pos x="1" y="103"/>
                </a:cxn>
                <a:cxn ang="0">
                  <a:pos x="3" y="104"/>
                </a:cxn>
                <a:cxn ang="0">
                  <a:pos x="4" y="104"/>
                </a:cxn>
                <a:cxn ang="0">
                  <a:pos x="6" y="104"/>
                </a:cxn>
                <a:cxn ang="0">
                  <a:pos x="8" y="103"/>
                </a:cxn>
                <a:cxn ang="0">
                  <a:pos x="9" y="102"/>
                </a:cxn>
                <a:cxn ang="0">
                  <a:pos x="9" y="100"/>
                </a:cxn>
                <a:cxn ang="0">
                  <a:pos x="9" y="100"/>
                </a:cxn>
                <a:cxn ang="0">
                  <a:pos x="10" y="87"/>
                </a:cxn>
                <a:cxn ang="0">
                  <a:pos x="13" y="75"/>
                </a:cxn>
                <a:cxn ang="0">
                  <a:pos x="17" y="64"/>
                </a:cxn>
                <a:cxn ang="0">
                  <a:pos x="22" y="53"/>
                </a:cxn>
                <a:cxn ang="0">
                  <a:pos x="33" y="30"/>
                </a:cxn>
                <a:cxn ang="0">
                  <a:pos x="37" y="19"/>
                </a:cxn>
                <a:cxn ang="0">
                  <a:pos x="41" y="6"/>
                </a:cxn>
                <a:cxn ang="0">
                  <a:pos x="41" y="6"/>
                </a:cxn>
                <a:cxn ang="0">
                  <a:pos x="41" y="4"/>
                </a:cxn>
                <a:cxn ang="0">
                  <a:pos x="40" y="2"/>
                </a:cxn>
                <a:cxn ang="0">
                  <a:pos x="39" y="1"/>
                </a:cxn>
                <a:cxn ang="0">
                  <a:pos x="37" y="1"/>
                </a:cxn>
                <a:cxn ang="0">
                  <a:pos x="35" y="0"/>
                </a:cxn>
                <a:cxn ang="0">
                  <a:pos x="34" y="1"/>
                </a:cxn>
                <a:cxn ang="0">
                  <a:pos x="33" y="2"/>
                </a:cxn>
                <a:cxn ang="0">
                  <a:pos x="32" y="4"/>
                </a:cxn>
                <a:cxn ang="0">
                  <a:pos x="32" y="4"/>
                </a:cxn>
              </a:cxnLst>
              <a:rect l="0" t="0" r="r" b="b"/>
              <a:pathLst>
                <a:path w="41" h="104">
                  <a:moveTo>
                    <a:pt x="32" y="4"/>
                  </a:moveTo>
                  <a:lnTo>
                    <a:pt x="32" y="4"/>
                  </a:lnTo>
                  <a:lnTo>
                    <a:pt x="27" y="17"/>
                  </a:lnTo>
                  <a:lnTo>
                    <a:pt x="23" y="28"/>
                  </a:lnTo>
                  <a:lnTo>
                    <a:pt x="13" y="51"/>
                  </a:lnTo>
                  <a:lnTo>
                    <a:pt x="8" y="63"/>
                  </a:lnTo>
                  <a:lnTo>
                    <a:pt x="4" y="74"/>
                  </a:lnTo>
                  <a:lnTo>
                    <a:pt x="1" y="87"/>
                  </a:lnTo>
                  <a:lnTo>
                    <a:pt x="0" y="100"/>
                  </a:lnTo>
                  <a:lnTo>
                    <a:pt x="0" y="100"/>
                  </a:lnTo>
                  <a:lnTo>
                    <a:pt x="0" y="102"/>
                  </a:lnTo>
                  <a:lnTo>
                    <a:pt x="1" y="103"/>
                  </a:lnTo>
                  <a:lnTo>
                    <a:pt x="3" y="104"/>
                  </a:lnTo>
                  <a:lnTo>
                    <a:pt x="4" y="104"/>
                  </a:lnTo>
                  <a:lnTo>
                    <a:pt x="6" y="104"/>
                  </a:lnTo>
                  <a:lnTo>
                    <a:pt x="8" y="103"/>
                  </a:lnTo>
                  <a:lnTo>
                    <a:pt x="9" y="102"/>
                  </a:lnTo>
                  <a:lnTo>
                    <a:pt x="9" y="100"/>
                  </a:lnTo>
                  <a:lnTo>
                    <a:pt x="9" y="100"/>
                  </a:lnTo>
                  <a:lnTo>
                    <a:pt x="10" y="87"/>
                  </a:lnTo>
                  <a:lnTo>
                    <a:pt x="13" y="75"/>
                  </a:lnTo>
                  <a:lnTo>
                    <a:pt x="17" y="64"/>
                  </a:lnTo>
                  <a:lnTo>
                    <a:pt x="22" y="53"/>
                  </a:lnTo>
                  <a:lnTo>
                    <a:pt x="33" y="30"/>
                  </a:lnTo>
                  <a:lnTo>
                    <a:pt x="37" y="19"/>
                  </a:lnTo>
                  <a:lnTo>
                    <a:pt x="41" y="6"/>
                  </a:lnTo>
                  <a:lnTo>
                    <a:pt x="41" y="6"/>
                  </a:lnTo>
                  <a:lnTo>
                    <a:pt x="41" y="4"/>
                  </a:lnTo>
                  <a:lnTo>
                    <a:pt x="40" y="2"/>
                  </a:lnTo>
                  <a:lnTo>
                    <a:pt x="39" y="1"/>
                  </a:lnTo>
                  <a:lnTo>
                    <a:pt x="37" y="1"/>
                  </a:lnTo>
                  <a:lnTo>
                    <a:pt x="35"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 name="chenying0907 809"/>
            <p:cNvSpPr>
              <a:spLocks/>
            </p:cNvSpPr>
            <p:nvPr/>
          </p:nvSpPr>
          <p:spPr bwMode="auto">
            <a:xfrm>
              <a:off x="6438900" y="1719263"/>
              <a:ext cx="31750" cy="65088"/>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 name="chenying0907 810"/>
            <p:cNvSpPr>
              <a:spLocks/>
            </p:cNvSpPr>
            <p:nvPr/>
          </p:nvSpPr>
          <p:spPr bwMode="auto">
            <a:xfrm>
              <a:off x="6478588" y="1731963"/>
              <a:ext cx="28575" cy="65088"/>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 name="chenying0907 811"/>
            <p:cNvSpPr>
              <a:spLocks/>
            </p:cNvSpPr>
            <p:nvPr/>
          </p:nvSpPr>
          <p:spPr bwMode="auto">
            <a:xfrm>
              <a:off x="6523038" y="1739900"/>
              <a:ext cx="25400" cy="61913"/>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 name="chenying0907 812"/>
            <p:cNvSpPr>
              <a:spLocks/>
            </p:cNvSpPr>
            <p:nvPr/>
          </p:nvSpPr>
          <p:spPr bwMode="auto">
            <a:xfrm>
              <a:off x="6572250" y="1743075"/>
              <a:ext cx="28575" cy="61913"/>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 name="chenying0907 813"/>
            <p:cNvSpPr>
              <a:spLocks/>
            </p:cNvSpPr>
            <p:nvPr/>
          </p:nvSpPr>
          <p:spPr bwMode="auto">
            <a:xfrm>
              <a:off x="6629400" y="1741488"/>
              <a:ext cx="28575" cy="5556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 name="chenying0907 814"/>
            <p:cNvSpPr>
              <a:spLocks/>
            </p:cNvSpPr>
            <p:nvPr/>
          </p:nvSpPr>
          <p:spPr bwMode="auto">
            <a:xfrm>
              <a:off x="6673850" y="1739900"/>
              <a:ext cx="20638" cy="53975"/>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 name="chenying0907 815"/>
            <p:cNvSpPr>
              <a:spLocks/>
            </p:cNvSpPr>
            <p:nvPr/>
          </p:nvSpPr>
          <p:spPr bwMode="auto">
            <a:xfrm>
              <a:off x="6811963" y="1671638"/>
              <a:ext cx="9525" cy="38100"/>
            </a:xfrm>
            <a:custGeom>
              <a:avLst/>
              <a:gdLst/>
              <a:ahLst/>
              <a:cxnLst>
                <a:cxn ang="0">
                  <a:pos x="11" y="58"/>
                </a:cxn>
                <a:cxn ang="0">
                  <a:pos x="11" y="58"/>
                </a:cxn>
                <a:cxn ang="0">
                  <a:pos x="10" y="51"/>
                </a:cxn>
                <a:cxn ang="0">
                  <a:pos x="9" y="44"/>
                </a:cxn>
                <a:cxn ang="0">
                  <a:pos x="10" y="33"/>
                </a:cxn>
                <a:cxn ang="0">
                  <a:pos x="10" y="33"/>
                </a:cxn>
                <a:cxn ang="0">
                  <a:pos x="11" y="5"/>
                </a:cxn>
                <a:cxn ang="0">
                  <a:pos x="11" y="5"/>
                </a:cxn>
                <a:cxn ang="0">
                  <a:pos x="11" y="3"/>
                </a:cxn>
                <a:cxn ang="0">
                  <a:pos x="10" y="1"/>
                </a:cxn>
                <a:cxn ang="0">
                  <a:pos x="8" y="0"/>
                </a:cxn>
                <a:cxn ang="0">
                  <a:pos x="7" y="0"/>
                </a:cxn>
                <a:cxn ang="0">
                  <a:pos x="5" y="0"/>
                </a:cxn>
                <a:cxn ang="0">
                  <a:pos x="4" y="1"/>
                </a:cxn>
                <a:cxn ang="0">
                  <a:pos x="3" y="3"/>
                </a:cxn>
                <a:cxn ang="0">
                  <a:pos x="2" y="5"/>
                </a:cxn>
                <a:cxn ang="0">
                  <a:pos x="2" y="5"/>
                </a:cxn>
                <a:cxn ang="0">
                  <a:pos x="1" y="20"/>
                </a:cxn>
                <a:cxn ang="0">
                  <a:pos x="0" y="40"/>
                </a:cxn>
                <a:cxn ang="0">
                  <a:pos x="0" y="50"/>
                </a:cxn>
                <a:cxn ang="0">
                  <a:pos x="2" y="59"/>
                </a:cxn>
                <a:cxn ang="0">
                  <a:pos x="3" y="63"/>
                </a:cxn>
                <a:cxn ang="0">
                  <a:pos x="5" y="66"/>
                </a:cxn>
                <a:cxn ang="0">
                  <a:pos x="7" y="69"/>
                </a:cxn>
                <a:cxn ang="0">
                  <a:pos x="11" y="72"/>
                </a:cxn>
                <a:cxn ang="0">
                  <a:pos x="11" y="72"/>
                </a:cxn>
                <a:cxn ang="0">
                  <a:pos x="13" y="72"/>
                </a:cxn>
                <a:cxn ang="0">
                  <a:pos x="15" y="72"/>
                </a:cxn>
                <a:cxn ang="0">
                  <a:pos x="17" y="70"/>
                </a:cxn>
                <a:cxn ang="0">
                  <a:pos x="17" y="68"/>
                </a:cxn>
                <a:cxn ang="0">
                  <a:pos x="17" y="62"/>
                </a:cxn>
                <a:cxn ang="0">
                  <a:pos x="17" y="62"/>
                </a:cxn>
                <a:cxn ang="0">
                  <a:pos x="17" y="59"/>
                </a:cxn>
                <a:cxn ang="0">
                  <a:pos x="15" y="58"/>
                </a:cxn>
                <a:cxn ang="0">
                  <a:pos x="13" y="57"/>
                </a:cxn>
                <a:cxn ang="0">
                  <a:pos x="11" y="58"/>
                </a:cxn>
                <a:cxn ang="0">
                  <a:pos x="11" y="58"/>
                </a:cxn>
              </a:cxnLst>
              <a:rect l="0" t="0" r="r" b="b"/>
              <a:pathLst>
                <a:path w="17" h="72">
                  <a:moveTo>
                    <a:pt x="11" y="58"/>
                  </a:moveTo>
                  <a:lnTo>
                    <a:pt x="11" y="58"/>
                  </a:lnTo>
                  <a:lnTo>
                    <a:pt x="10" y="51"/>
                  </a:lnTo>
                  <a:lnTo>
                    <a:pt x="9" y="44"/>
                  </a:lnTo>
                  <a:lnTo>
                    <a:pt x="10" y="33"/>
                  </a:lnTo>
                  <a:lnTo>
                    <a:pt x="10" y="33"/>
                  </a:lnTo>
                  <a:lnTo>
                    <a:pt x="11" y="5"/>
                  </a:lnTo>
                  <a:lnTo>
                    <a:pt x="11" y="5"/>
                  </a:lnTo>
                  <a:lnTo>
                    <a:pt x="11" y="3"/>
                  </a:lnTo>
                  <a:lnTo>
                    <a:pt x="10" y="1"/>
                  </a:lnTo>
                  <a:lnTo>
                    <a:pt x="8" y="0"/>
                  </a:lnTo>
                  <a:lnTo>
                    <a:pt x="7" y="0"/>
                  </a:lnTo>
                  <a:lnTo>
                    <a:pt x="5" y="0"/>
                  </a:lnTo>
                  <a:lnTo>
                    <a:pt x="4" y="1"/>
                  </a:lnTo>
                  <a:lnTo>
                    <a:pt x="3" y="3"/>
                  </a:lnTo>
                  <a:lnTo>
                    <a:pt x="2" y="5"/>
                  </a:lnTo>
                  <a:lnTo>
                    <a:pt x="2" y="5"/>
                  </a:lnTo>
                  <a:lnTo>
                    <a:pt x="1" y="20"/>
                  </a:lnTo>
                  <a:lnTo>
                    <a:pt x="0" y="40"/>
                  </a:lnTo>
                  <a:lnTo>
                    <a:pt x="0" y="50"/>
                  </a:lnTo>
                  <a:lnTo>
                    <a:pt x="2" y="59"/>
                  </a:lnTo>
                  <a:lnTo>
                    <a:pt x="3" y="63"/>
                  </a:lnTo>
                  <a:lnTo>
                    <a:pt x="5" y="66"/>
                  </a:lnTo>
                  <a:lnTo>
                    <a:pt x="7" y="69"/>
                  </a:lnTo>
                  <a:lnTo>
                    <a:pt x="11" y="72"/>
                  </a:lnTo>
                  <a:lnTo>
                    <a:pt x="11" y="72"/>
                  </a:lnTo>
                  <a:lnTo>
                    <a:pt x="13" y="72"/>
                  </a:lnTo>
                  <a:lnTo>
                    <a:pt x="15" y="72"/>
                  </a:lnTo>
                  <a:lnTo>
                    <a:pt x="17" y="70"/>
                  </a:lnTo>
                  <a:lnTo>
                    <a:pt x="17" y="68"/>
                  </a:lnTo>
                  <a:lnTo>
                    <a:pt x="17" y="62"/>
                  </a:lnTo>
                  <a:lnTo>
                    <a:pt x="17" y="62"/>
                  </a:lnTo>
                  <a:lnTo>
                    <a:pt x="17" y="59"/>
                  </a:lnTo>
                  <a:lnTo>
                    <a:pt x="15" y="58"/>
                  </a:lnTo>
                  <a:lnTo>
                    <a:pt x="13" y="57"/>
                  </a:lnTo>
                  <a:lnTo>
                    <a:pt x="11" y="58"/>
                  </a:lnTo>
                  <a:lnTo>
                    <a:pt x="11" y="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 name="chenying0907 816"/>
            <p:cNvSpPr>
              <a:spLocks/>
            </p:cNvSpPr>
            <p:nvPr/>
          </p:nvSpPr>
          <p:spPr bwMode="auto">
            <a:xfrm>
              <a:off x="6843713" y="1644650"/>
              <a:ext cx="22225" cy="55563"/>
            </a:xfrm>
            <a:custGeom>
              <a:avLst/>
              <a:gdLst/>
              <a:ahLst/>
              <a:cxnLst>
                <a:cxn ang="0">
                  <a:pos x="33" y="1"/>
                </a:cxn>
                <a:cxn ang="0">
                  <a:pos x="33" y="1"/>
                </a:cxn>
                <a:cxn ang="0">
                  <a:pos x="29" y="6"/>
                </a:cxn>
                <a:cxn ang="0">
                  <a:pos x="26" y="12"/>
                </a:cxn>
                <a:cxn ang="0">
                  <a:pos x="20" y="23"/>
                </a:cxn>
                <a:cxn ang="0">
                  <a:pos x="16" y="35"/>
                </a:cxn>
                <a:cxn ang="0">
                  <a:pos x="13" y="48"/>
                </a:cxn>
                <a:cxn ang="0">
                  <a:pos x="8" y="73"/>
                </a:cxn>
                <a:cxn ang="0">
                  <a:pos x="5" y="86"/>
                </a:cxn>
                <a:cxn ang="0">
                  <a:pos x="1" y="97"/>
                </a:cxn>
                <a:cxn ang="0">
                  <a:pos x="1" y="97"/>
                </a:cxn>
                <a:cxn ang="0">
                  <a:pos x="0" y="99"/>
                </a:cxn>
                <a:cxn ang="0">
                  <a:pos x="1" y="101"/>
                </a:cxn>
                <a:cxn ang="0">
                  <a:pos x="3" y="103"/>
                </a:cxn>
                <a:cxn ang="0">
                  <a:pos x="5" y="104"/>
                </a:cxn>
                <a:cxn ang="0">
                  <a:pos x="6" y="104"/>
                </a:cxn>
                <a:cxn ang="0">
                  <a:pos x="8" y="103"/>
                </a:cxn>
                <a:cxn ang="0">
                  <a:pos x="9" y="102"/>
                </a:cxn>
                <a:cxn ang="0">
                  <a:pos x="9" y="102"/>
                </a:cxn>
                <a:cxn ang="0">
                  <a:pos x="13" y="91"/>
                </a:cxn>
                <a:cxn ang="0">
                  <a:pos x="17" y="81"/>
                </a:cxn>
                <a:cxn ang="0">
                  <a:pos x="23" y="58"/>
                </a:cxn>
                <a:cxn ang="0">
                  <a:pos x="23" y="58"/>
                </a:cxn>
                <a:cxn ang="0">
                  <a:pos x="25" y="45"/>
                </a:cxn>
                <a:cxn ang="0">
                  <a:pos x="28" y="32"/>
                </a:cxn>
                <a:cxn ang="0">
                  <a:pos x="30" y="26"/>
                </a:cxn>
                <a:cxn ang="0">
                  <a:pos x="33" y="20"/>
                </a:cxn>
                <a:cxn ang="0">
                  <a:pos x="36" y="14"/>
                </a:cxn>
                <a:cxn ang="0">
                  <a:pos x="40" y="8"/>
                </a:cxn>
                <a:cxn ang="0">
                  <a:pos x="40" y="8"/>
                </a:cxn>
                <a:cxn ang="0">
                  <a:pos x="41" y="6"/>
                </a:cxn>
                <a:cxn ang="0">
                  <a:pos x="41" y="4"/>
                </a:cxn>
                <a:cxn ang="0">
                  <a:pos x="40" y="3"/>
                </a:cxn>
                <a:cxn ang="0">
                  <a:pos x="39" y="1"/>
                </a:cxn>
                <a:cxn ang="0">
                  <a:pos x="38" y="0"/>
                </a:cxn>
                <a:cxn ang="0">
                  <a:pos x="36" y="0"/>
                </a:cxn>
                <a:cxn ang="0">
                  <a:pos x="35" y="0"/>
                </a:cxn>
                <a:cxn ang="0">
                  <a:pos x="33" y="1"/>
                </a:cxn>
                <a:cxn ang="0">
                  <a:pos x="33" y="1"/>
                </a:cxn>
              </a:cxnLst>
              <a:rect l="0" t="0" r="r" b="b"/>
              <a:pathLst>
                <a:path w="41" h="104">
                  <a:moveTo>
                    <a:pt x="33" y="1"/>
                  </a:moveTo>
                  <a:lnTo>
                    <a:pt x="33" y="1"/>
                  </a:lnTo>
                  <a:lnTo>
                    <a:pt x="29" y="6"/>
                  </a:lnTo>
                  <a:lnTo>
                    <a:pt x="26" y="12"/>
                  </a:lnTo>
                  <a:lnTo>
                    <a:pt x="20" y="23"/>
                  </a:lnTo>
                  <a:lnTo>
                    <a:pt x="16" y="35"/>
                  </a:lnTo>
                  <a:lnTo>
                    <a:pt x="13" y="48"/>
                  </a:lnTo>
                  <a:lnTo>
                    <a:pt x="8" y="73"/>
                  </a:lnTo>
                  <a:lnTo>
                    <a:pt x="5" y="86"/>
                  </a:lnTo>
                  <a:lnTo>
                    <a:pt x="1" y="97"/>
                  </a:lnTo>
                  <a:lnTo>
                    <a:pt x="1" y="97"/>
                  </a:lnTo>
                  <a:lnTo>
                    <a:pt x="0" y="99"/>
                  </a:lnTo>
                  <a:lnTo>
                    <a:pt x="1" y="101"/>
                  </a:lnTo>
                  <a:lnTo>
                    <a:pt x="3" y="103"/>
                  </a:lnTo>
                  <a:lnTo>
                    <a:pt x="5" y="104"/>
                  </a:lnTo>
                  <a:lnTo>
                    <a:pt x="6" y="104"/>
                  </a:lnTo>
                  <a:lnTo>
                    <a:pt x="8" y="103"/>
                  </a:lnTo>
                  <a:lnTo>
                    <a:pt x="9" y="102"/>
                  </a:lnTo>
                  <a:lnTo>
                    <a:pt x="9" y="102"/>
                  </a:lnTo>
                  <a:lnTo>
                    <a:pt x="13" y="91"/>
                  </a:lnTo>
                  <a:lnTo>
                    <a:pt x="17" y="81"/>
                  </a:lnTo>
                  <a:lnTo>
                    <a:pt x="23" y="58"/>
                  </a:lnTo>
                  <a:lnTo>
                    <a:pt x="23" y="58"/>
                  </a:lnTo>
                  <a:lnTo>
                    <a:pt x="25" y="45"/>
                  </a:lnTo>
                  <a:lnTo>
                    <a:pt x="28" y="32"/>
                  </a:lnTo>
                  <a:lnTo>
                    <a:pt x="30" y="26"/>
                  </a:lnTo>
                  <a:lnTo>
                    <a:pt x="33" y="20"/>
                  </a:lnTo>
                  <a:lnTo>
                    <a:pt x="36" y="14"/>
                  </a:lnTo>
                  <a:lnTo>
                    <a:pt x="40" y="8"/>
                  </a:lnTo>
                  <a:lnTo>
                    <a:pt x="40" y="8"/>
                  </a:lnTo>
                  <a:lnTo>
                    <a:pt x="41" y="6"/>
                  </a:lnTo>
                  <a:lnTo>
                    <a:pt x="41" y="4"/>
                  </a:lnTo>
                  <a:lnTo>
                    <a:pt x="40" y="3"/>
                  </a:lnTo>
                  <a:lnTo>
                    <a:pt x="39" y="1"/>
                  </a:lnTo>
                  <a:lnTo>
                    <a:pt x="38" y="0"/>
                  </a:lnTo>
                  <a:lnTo>
                    <a:pt x="36" y="0"/>
                  </a:lnTo>
                  <a:lnTo>
                    <a:pt x="35" y="0"/>
                  </a:lnTo>
                  <a:lnTo>
                    <a:pt x="33" y="1"/>
                  </a:lnTo>
                  <a:lnTo>
                    <a:pt x="3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 name="chenying0907 817"/>
            <p:cNvSpPr>
              <a:spLocks/>
            </p:cNvSpPr>
            <p:nvPr/>
          </p:nvSpPr>
          <p:spPr bwMode="auto">
            <a:xfrm>
              <a:off x="6719888" y="1743075"/>
              <a:ext cx="9525" cy="47625"/>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 name="chenying0907 818"/>
            <p:cNvSpPr>
              <a:spLocks/>
            </p:cNvSpPr>
            <p:nvPr/>
          </p:nvSpPr>
          <p:spPr bwMode="auto">
            <a:xfrm>
              <a:off x="6754813" y="1758950"/>
              <a:ext cx="12700" cy="49213"/>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5" name="chenying0907 821"/>
            <p:cNvSpPr>
              <a:spLocks/>
            </p:cNvSpPr>
            <p:nvPr/>
          </p:nvSpPr>
          <p:spPr bwMode="auto">
            <a:xfrm>
              <a:off x="6418263" y="1346200"/>
              <a:ext cx="39688" cy="65088"/>
            </a:xfrm>
            <a:custGeom>
              <a:avLst/>
              <a:gdLst/>
              <a:ahLst/>
              <a:cxnLst>
                <a:cxn ang="0">
                  <a:pos x="63" y="3"/>
                </a:cxn>
                <a:cxn ang="0">
                  <a:pos x="63" y="3"/>
                </a:cxn>
                <a:cxn ang="0">
                  <a:pos x="61" y="12"/>
                </a:cxn>
                <a:cxn ang="0">
                  <a:pos x="59" y="19"/>
                </a:cxn>
                <a:cxn ang="0">
                  <a:pos x="52" y="33"/>
                </a:cxn>
                <a:cxn ang="0">
                  <a:pos x="43" y="48"/>
                </a:cxn>
                <a:cxn ang="0">
                  <a:pos x="33" y="61"/>
                </a:cxn>
                <a:cxn ang="0">
                  <a:pos x="24" y="75"/>
                </a:cxn>
                <a:cxn ang="0">
                  <a:pos x="15" y="88"/>
                </a:cxn>
                <a:cxn ang="0">
                  <a:pos x="6" y="102"/>
                </a:cxn>
                <a:cxn ang="0">
                  <a:pos x="3" y="110"/>
                </a:cxn>
                <a:cxn ang="0">
                  <a:pos x="0" y="117"/>
                </a:cxn>
                <a:cxn ang="0">
                  <a:pos x="0" y="117"/>
                </a:cxn>
                <a:cxn ang="0">
                  <a:pos x="0" y="119"/>
                </a:cxn>
                <a:cxn ang="0">
                  <a:pos x="0" y="121"/>
                </a:cxn>
                <a:cxn ang="0">
                  <a:pos x="2" y="122"/>
                </a:cxn>
                <a:cxn ang="0">
                  <a:pos x="3" y="123"/>
                </a:cxn>
                <a:cxn ang="0">
                  <a:pos x="5" y="123"/>
                </a:cxn>
                <a:cxn ang="0">
                  <a:pos x="6" y="123"/>
                </a:cxn>
                <a:cxn ang="0">
                  <a:pos x="8" y="121"/>
                </a:cxn>
                <a:cxn ang="0">
                  <a:pos x="10" y="120"/>
                </a:cxn>
                <a:cxn ang="0">
                  <a:pos x="10" y="120"/>
                </a:cxn>
                <a:cxn ang="0">
                  <a:pos x="13" y="112"/>
                </a:cxn>
                <a:cxn ang="0">
                  <a:pos x="16" y="105"/>
                </a:cxn>
                <a:cxn ang="0">
                  <a:pos x="24" y="90"/>
                </a:cxn>
                <a:cxn ang="0">
                  <a:pos x="33" y="77"/>
                </a:cxn>
                <a:cxn ang="0">
                  <a:pos x="43" y="63"/>
                </a:cxn>
                <a:cxn ang="0">
                  <a:pos x="52" y="50"/>
                </a:cxn>
                <a:cxn ang="0">
                  <a:pos x="61" y="36"/>
                </a:cxn>
                <a:cxn ang="0">
                  <a:pos x="67" y="22"/>
                </a:cxn>
                <a:cxn ang="0">
                  <a:pos x="70" y="14"/>
                </a:cxn>
                <a:cxn ang="0">
                  <a:pos x="73" y="6"/>
                </a:cxn>
                <a:cxn ang="0">
                  <a:pos x="73" y="6"/>
                </a:cxn>
                <a:cxn ang="0">
                  <a:pos x="73" y="4"/>
                </a:cxn>
                <a:cxn ang="0">
                  <a:pos x="71" y="2"/>
                </a:cxn>
                <a:cxn ang="0">
                  <a:pos x="70" y="1"/>
                </a:cxn>
                <a:cxn ang="0">
                  <a:pos x="69" y="0"/>
                </a:cxn>
                <a:cxn ang="0">
                  <a:pos x="67" y="0"/>
                </a:cxn>
                <a:cxn ang="0">
                  <a:pos x="65" y="0"/>
                </a:cxn>
                <a:cxn ang="0">
                  <a:pos x="64" y="1"/>
                </a:cxn>
                <a:cxn ang="0">
                  <a:pos x="63" y="3"/>
                </a:cxn>
                <a:cxn ang="0">
                  <a:pos x="63" y="3"/>
                </a:cxn>
              </a:cxnLst>
              <a:rect l="0" t="0" r="r" b="b"/>
              <a:pathLst>
                <a:path w="73" h="123">
                  <a:moveTo>
                    <a:pt x="63" y="3"/>
                  </a:moveTo>
                  <a:lnTo>
                    <a:pt x="63" y="3"/>
                  </a:lnTo>
                  <a:lnTo>
                    <a:pt x="61" y="12"/>
                  </a:lnTo>
                  <a:lnTo>
                    <a:pt x="59" y="19"/>
                  </a:lnTo>
                  <a:lnTo>
                    <a:pt x="52" y="33"/>
                  </a:lnTo>
                  <a:lnTo>
                    <a:pt x="43" y="48"/>
                  </a:lnTo>
                  <a:lnTo>
                    <a:pt x="33" y="61"/>
                  </a:lnTo>
                  <a:lnTo>
                    <a:pt x="24" y="75"/>
                  </a:lnTo>
                  <a:lnTo>
                    <a:pt x="15" y="88"/>
                  </a:lnTo>
                  <a:lnTo>
                    <a:pt x="6" y="102"/>
                  </a:lnTo>
                  <a:lnTo>
                    <a:pt x="3" y="110"/>
                  </a:lnTo>
                  <a:lnTo>
                    <a:pt x="0" y="117"/>
                  </a:lnTo>
                  <a:lnTo>
                    <a:pt x="0" y="117"/>
                  </a:lnTo>
                  <a:lnTo>
                    <a:pt x="0" y="119"/>
                  </a:lnTo>
                  <a:lnTo>
                    <a:pt x="0" y="121"/>
                  </a:lnTo>
                  <a:lnTo>
                    <a:pt x="2" y="122"/>
                  </a:lnTo>
                  <a:lnTo>
                    <a:pt x="3" y="123"/>
                  </a:lnTo>
                  <a:lnTo>
                    <a:pt x="5" y="123"/>
                  </a:lnTo>
                  <a:lnTo>
                    <a:pt x="6" y="123"/>
                  </a:lnTo>
                  <a:lnTo>
                    <a:pt x="8" y="121"/>
                  </a:lnTo>
                  <a:lnTo>
                    <a:pt x="10" y="120"/>
                  </a:lnTo>
                  <a:lnTo>
                    <a:pt x="10" y="120"/>
                  </a:lnTo>
                  <a:lnTo>
                    <a:pt x="13" y="112"/>
                  </a:lnTo>
                  <a:lnTo>
                    <a:pt x="16" y="105"/>
                  </a:lnTo>
                  <a:lnTo>
                    <a:pt x="24" y="90"/>
                  </a:lnTo>
                  <a:lnTo>
                    <a:pt x="33" y="77"/>
                  </a:lnTo>
                  <a:lnTo>
                    <a:pt x="43" y="63"/>
                  </a:lnTo>
                  <a:lnTo>
                    <a:pt x="52" y="50"/>
                  </a:lnTo>
                  <a:lnTo>
                    <a:pt x="61" y="36"/>
                  </a:lnTo>
                  <a:lnTo>
                    <a:pt x="67" y="22"/>
                  </a:lnTo>
                  <a:lnTo>
                    <a:pt x="70" y="14"/>
                  </a:lnTo>
                  <a:lnTo>
                    <a:pt x="73" y="6"/>
                  </a:lnTo>
                  <a:lnTo>
                    <a:pt x="73" y="6"/>
                  </a:lnTo>
                  <a:lnTo>
                    <a:pt x="73" y="4"/>
                  </a:lnTo>
                  <a:lnTo>
                    <a:pt x="71" y="2"/>
                  </a:lnTo>
                  <a:lnTo>
                    <a:pt x="70" y="1"/>
                  </a:lnTo>
                  <a:lnTo>
                    <a:pt x="69" y="0"/>
                  </a:lnTo>
                  <a:lnTo>
                    <a:pt x="67" y="0"/>
                  </a:lnTo>
                  <a:lnTo>
                    <a:pt x="65" y="0"/>
                  </a:lnTo>
                  <a:lnTo>
                    <a:pt x="64" y="1"/>
                  </a:lnTo>
                  <a:lnTo>
                    <a:pt x="63" y="3"/>
                  </a:lnTo>
                  <a:lnTo>
                    <a:pt x="6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6" name="chenying0907 822"/>
            <p:cNvSpPr>
              <a:spLocks/>
            </p:cNvSpPr>
            <p:nvPr/>
          </p:nvSpPr>
          <p:spPr bwMode="auto">
            <a:xfrm>
              <a:off x="6462713" y="1366838"/>
              <a:ext cx="34925" cy="50800"/>
            </a:xfrm>
            <a:custGeom>
              <a:avLst/>
              <a:gdLst/>
              <a:ahLst/>
              <a:cxnLst>
                <a:cxn ang="0">
                  <a:pos x="58" y="2"/>
                </a:cxn>
                <a:cxn ang="0">
                  <a:pos x="58" y="2"/>
                </a:cxn>
                <a:cxn ang="0">
                  <a:pos x="42" y="24"/>
                </a:cxn>
                <a:cxn ang="0">
                  <a:pos x="29" y="46"/>
                </a:cxn>
                <a:cxn ang="0">
                  <a:pos x="1" y="90"/>
                </a:cxn>
                <a:cxn ang="0">
                  <a:pos x="1" y="90"/>
                </a:cxn>
                <a:cxn ang="0">
                  <a:pos x="0" y="92"/>
                </a:cxn>
                <a:cxn ang="0">
                  <a:pos x="1" y="94"/>
                </a:cxn>
                <a:cxn ang="0">
                  <a:pos x="1" y="95"/>
                </a:cxn>
                <a:cxn ang="0">
                  <a:pos x="3" y="97"/>
                </a:cxn>
                <a:cxn ang="0">
                  <a:pos x="4" y="97"/>
                </a:cxn>
                <a:cxn ang="0">
                  <a:pos x="6" y="97"/>
                </a:cxn>
                <a:cxn ang="0">
                  <a:pos x="8" y="97"/>
                </a:cxn>
                <a:cxn ang="0">
                  <a:pos x="9" y="95"/>
                </a:cxn>
                <a:cxn ang="0">
                  <a:pos x="9" y="95"/>
                </a:cxn>
                <a:cxn ang="0">
                  <a:pos x="37" y="51"/>
                </a:cxn>
                <a:cxn ang="0">
                  <a:pos x="50" y="28"/>
                </a:cxn>
                <a:cxn ang="0">
                  <a:pos x="66" y="7"/>
                </a:cxn>
                <a:cxn ang="0">
                  <a:pos x="66" y="7"/>
                </a:cxn>
                <a:cxn ang="0">
                  <a:pos x="67" y="6"/>
                </a:cxn>
                <a:cxn ang="0">
                  <a:pos x="67" y="3"/>
                </a:cxn>
                <a:cxn ang="0">
                  <a:pos x="66" y="2"/>
                </a:cxn>
                <a:cxn ang="0">
                  <a:pos x="65" y="1"/>
                </a:cxn>
                <a:cxn ang="0">
                  <a:pos x="61" y="0"/>
                </a:cxn>
                <a:cxn ang="0">
                  <a:pos x="60" y="0"/>
                </a:cxn>
                <a:cxn ang="0">
                  <a:pos x="58" y="2"/>
                </a:cxn>
                <a:cxn ang="0">
                  <a:pos x="58" y="2"/>
                </a:cxn>
              </a:cxnLst>
              <a:rect l="0" t="0" r="r" b="b"/>
              <a:pathLst>
                <a:path w="67" h="97">
                  <a:moveTo>
                    <a:pt x="58" y="2"/>
                  </a:moveTo>
                  <a:lnTo>
                    <a:pt x="58" y="2"/>
                  </a:lnTo>
                  <a:lnTo>
                    <a:pt x="42" y="24"/>
                  </a:lnTo>
                  <a:lnTo>
                    <a:pt x="29" y="46"/>
                  </a:lnTo>
                  <a:lnTo>
                    <a:pt x="1" y="90"/>
                  </a:lnTo>
                  <a:lnTo>
                    <a:pt x="1" y="90"/>
                  </a:lnTo>
                  <a:lnTo>
                    <a:pt x="0" y="92"/>
                  </a:lnTo>
                  <a:lnTo>
                    <a:pt x="1" y="94"/>
                  </a:lnTo>
                  <a:lnTo>
                    <a:pt x="1" y="95"/>
                  </a:lnTo>
                  <a:lnTo>
                    <a:pt x="3" y="97"/>
                  </a:lnTo>
                  <a:lnTo>
                    <a:pt x="4" y="97"/>
                  </a:lnTo>
                  <a:lnTo>
                    <a:pt x="6" y="97"/>
                  </a:lnTo>
                  <a:lnTo>
                    <a:pt x="8" y="97"/>
                  </a:lnTo>
                  <a:lnTo>
                    <a:pt x="9" y="95"/>
                  </a:lnTo>
                  <a:lnTo>
                    <a:pt x="9" y="95"/>
                  </a:lnTo>
                  <a:lnTo>
                    <a:pt x="37" y="51"/>
                  </a:lnTo>
                  <a:lnTo>
                    <a:pt x="50" y="28"/>
                  </a:lnTo>
                  <a:lnTo>
                    <a:pt x="66" y="7"/>
                  </a:lnTo>
                  <a:lnTo>
                    <a:pt x="66" y="7"/>
                  </a:lnTo>
                  <a:lnTo>
                    <a:pt x="67" y="6"/>
                  </a:lnTo>
                  <a:lnTo>
                    <a:pt x="67" y="3"/>
                  </a:lnTo>
                  <a:lnTo>
                    <a:pt x="66" y="2"/>
                  </a:lnTo>
                  <a:lnTo>
                    <a:pt x="65" y="1"/>
                  </a:lnTo>
                  <a:lnTo>
                    <a:pt x="61" y="0"/>
                  </a:lnTo>
                  <a:lnTo>
                    <a:pt x="60" y="0"/>
                  </a:lnTo>
                  <a:lnTo>
                    <a:pt x="58" y="2"/>
                  </a:lnTo>
                  <a:lnTo>
                    <a:pt x="5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7" name="chenying0907 823"/>
            <p:cNvSpPr>
              <a:spLocks/>
            </p:cNvSpPr>
            <p:nvPr/>
          </p:nvSpPr>
          <p:spPr bwMode="auto">
            <a:xfrm>
              <a:off x="6569075" y="1604963"/>
              <a:ext cx="28575" cy="68263"/>
            </a:xfrm>
            <a:custGeom>
              <a:avLst/>
              <a:gdLst/>
              <a:ahLst/>
              <a:cxnLst>
                <a:cxn ang="0">
                  <a:pos x="45" y="3"/>
                </a:cxn>
                <a:cxn ang="0">
                  <a:pos x="45" y="3"/>
                </a:cxn>
                <a:cxn ang="0">
                  <a:pos x="43" y="10"/>
                </a:cxn>
                <a:cxn ang="0">
                  <a:pos x="40" y="16"/>
                </a:cxn>
                <a:cxn ang="0">
                  <a:pos x="32" y="29"/>
                </a:cxn>
                <a:cxn ang="0">
                  <a:pos x="25" y="41"/>
                </a:cxn>
                <a:cxn ang="0">
                  <a:pos x="22" y="47"/>
                </a:cxn>
                <a:cxn ang="0">
                  <a:pos x="20" y="53"/>
                </a:cxn>
                <a:cxn ang="0">
                  <a:pos x="20" y="53"/>
                </a:cxn>
                <a:cxn ang="0">
                  <a:pos x="14" y="71"/>
                </a:cxn>
                <a:cxn ang="0">
                  <a:pos x="9" y="89"/>
                </a:cxn>
                <a:cxn ang="0">
                  <a:pos x="3" y="106"/>
                </a:cxn>
                <a:cxn ang="0">
                  <a:pos x="1" y="115"/>
                </a:cxn>
                <a:cxn ang="0">
                  <a:pos x="0" y="125"/>
                </a:cxn>
                <a:cxn ang="0">
                  <a:pos x="0" y="125"/>
                </a:cxn>
                <a:cxn ang="0">
                  <a:pos x="1" y="127"/>
                </a:cxn>
                <a:cxn ang="0">
                  <a:pos x="2" y="128"/>
                </a:cxn>
                <a:cxn ang="0">
                  <a:pos x="3" y="129"/>
                </a:cxn>
                <a:cxn ang="0">
                  <a:pos x="5" y="129"/>
                </a:cxn>
                <a:cxn ang="0">
                  <a:pos x="6" y="129"/>
                </a:cxn>
                <a:cxn ang="0">
                  <a:pos x="9" y="128"/>
                </a:cxn>
                <a:cxn ang="0">
                  <a:pos x="10" y="127"/>
                </a:cxn>
                <a:cxn ang="0">
                  <a:pos x="10" y="125"/>
                </a:cxn>
                <a:cxn ang="0">
                  <a:pos x="10" y="125"/>
                </a:cxn>
                <a:cxn ang="0">
                  <a:pos x="12" y="108"/>
                </a:cxn>
                <a:cxn ang="0">
                  <a:pos x="16" y="93"/>
                </a:cxn>
                <a:cxn ang="0">
                  <a:pos x="21" y="78"/>
                </a:cxn>
                <a:cxn ang="0">
                  <a:pos x="28" y="64"/>
                </a:cxn>
                <a:cxn ang="0">
                  <a:pos x="42" y="35"/>
                </a:cxn>
                <a:cxn ang="0">
                  <a:pos x="49" y="20"/>
                </a:cxn>
                <a:cxn ang="0">
                  <a:pos x="54" y="6"/>
                </a:cxn>
                <a:cxn ang="0">
                  <a:pos x="54" y="6"/>
                </a:cxn>
                <a:cxn ang="0">
                  <a:pos x="54" y="4"/>
                </a:cxn>
                <a:cxn ang="0">
                  <a:pos x="54" y="2"/>
                </a:cxn>
                <a:cxn ang="0">
                  <a:pos x="53" y="1"/>
                </a:cxn>
                <a:cxn ang="0">
                  <a:pos x="51" y="0"/>
                </a:cxn>
                <a:cxn ang="0">
                  <a:pos x="49" y="0"/>
                </a:cxn>
                <a:cxn ang="0">
                  <a:pos x="48" y="1"/>
                </a:cxn>
                <a:cxn ang="0">
                  <a:pos x="46" y="2"/>
                </a:cxn>
                <a:cxn ang="0">
                  <a:pos x="45" y="3"/>
                </a:cxn>
                <a:cxn ang="0">
                  <a:pos x="45" y="3"/>
                </a:cxn>
              </a:cxnLst>
              <a:rect l="0" t="0" r="r" b="b"/>
              <a:pathLst>
                <a:path w="54" h="129">
                  <a:moveTo>
                    <a:pt x="45" y="3"/>
                  </a:moveTo>
                  <a:lnTo>
                    <a:pt x="45" y="3"/>
                  </a:lnTo>
                  <a:lnTo>
                    <a:pt x="43" y="10"/>
                  </a:lnTo>
                  <a:lnTo>
                    <a:pt x="40" y="16"/>
                  </a:lnTo>
                  <a:lnTo>
                    <a:pt x="32" y="29"/>
                  </a:lnTo>
                  <a:lnTo>
                    <a:pt x="25" y="41"/>
                  </a:lnTo>
                  <a:lnTo>
                    <a:pt x="22" y="47"/>
                  </a:lnTo>
                  <a:lnTo>
                    <a:pt x="20" y="53"/>
                  </a:lnTo>
                  <a:lnTo>
                    <a:pt x="20" y="53"/>
                  </a:lnTo>
                  <a:lnTo>
                    <a:pt x="14" y="71"/>
                  </a:lnTo>
                  <a:lnTo>
                    <a:pt x="9" y="89"/>
                  </a:lnTo>
                  <a:lnTo>
                    <a:pt x="3" y="106"/>
                  </a:lnTo>
                  <a:lnTo>
                    <a:pt x="1" y="115"/>
                  </a:lnTo>
                  <a:lnTo>
                    <a:pt x="0" y="125"/>
                  </a:lnTo>
                  <a:lnTo>
                    <a:pt x="0" y="125"/>
                  </a:lnTo>
                  <a:lnTo>
                    <a:pt x="1" y="127"/>
                  </a:lnTo>
                  <a:lnTo>
                    <a:pt x="2" y="128"/>
                  </a:lnTo>
                  <a:lnTo>
                    <a:pt x="3" y="129"/>
                  </a:lnTo>
                  <a:lnTo>
                    <a:pt x="5" y="129"/>
                  </a:lnTo>
                  <a:lnTo>
                    <a:pt x="6" y="129"/>
                  </a:lnTo>
                  <a:lnTo>
                    <a:pt x="9" y="128"/>
                  </a:lnTo>
                  <a:lnTo>
                    <a:pt x="10" y="127"/>
                  </a:lnTo>
                  <a:lnTo>
                    <a:pt x="10" y="125"/>
                  </a:lnTo>
                  <a:lnTo>
                    <a:pt x="10" y="125"/>
                  </a:lnTo>
                  <a:lnTo>
                    <a:pt x="12" y="108"/>
                  </a:lnTo>
                  <a:lnTo>
                    <a:pt x="16" y="93"/>
                  </a:lnTo>
                  <a:lnTo>
                    <a:pt x="21" y="78"/>
                  </a:lnTo>
                  <a:lnTo>
                    <a:pt x="28" y="64"/>
                  </a:lnTo>
                  <a:lnTo>
                    <a:pt x="42" y="35"/>
                  </a:lnTo>
                  <a:lnTo>
                    <a:pt x="49" y="20"/>
                  </a:lnTo>
                  <a:lnTo>
                    <a:pt x="54" y="6"/>
                  </a:lnTo>
                  <a:lnTo>
                    <a:pt x="54" y="6"/>
                  </a:lnTo>
                  <a:lnTo>
                    <a:pt x="54" y="4"/>
                  </a:lnTo>
                  <a:lnTo>
                    <a:pt x="54" y="2"/>
                  </a:lnTo>
                  <a:lnTo>
                    <a:pt x="53" y="1"/>
                  </a:lnTo>
                  <a:lnTo>
                    <a:pt x="51" y="0"/>
                  </a:lnTo>
                  <a:lnTo>
                    <a:pt x="49" y="0"/>
                  </a:lnTo>
                  <a:lnTo>
                    <a:pt x="48" y="1"/>
                  </a:lnTo>
                  <a:lnTo>
                    <a:pt x="46" y="2"/>
                  </a:lnTo>
                  <a:lnTo>
                    <a:pt x="45" y="3"/>
                  </a:lnTo>
                  <a:lnTo>
                    <a:pt x="4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8" name="chenying0907 824"/>
            <p:cNvSpPr>
              <a:spLocks/>
            </p:cNvSpPr>
            <p:nvPr/>
          </p:nvSpPr>
          <p:spPr bwMode="auto">
            <a:xfrm>
              <a:off x="6619875" y="1614488"/>
              <a:ext cx="25400" cy="44450"/>
            </a:xfrm>
            <a:custGeom>
              <a:avLst/>
              <a:gdLst/>
              <a:ahLst/>
              <a:cxnLst>
                <a:cxn ang="0">
                  <a:pos x="40" y="2"/>
                </a:cxn>
                <a:cxn ang="0">
                  <a:pos x="40" y="2"/>
                </a:cxn>
                <a:cxn ang="0">
                  <a:pos x="32" y="11"/>
                </a:cxn>
                <a:cxn ang="0">
                  <a:pos x="25" y="19"/>
                </a:cxn>
                <a:cxn ang="0">
                  <a:pos x="19" y="28"/>
                </a:cxn>
                <a:cxn ang="0">
                  <a:pos x="13" y="39"/>
                </a:cxn>
                <a:cxn ang="0">
                  <a:pos x="8" y="49"/>
                </a:cxn>
                <a:cxn ang="0">
                  <a:pos x="4" y="59"/>
                </a:cxn>
                <a:cxn ang="0">
                  <a:pos x="1" y="71"/>
                </a:cxn>
                <a:cxn ang="0">
                  <a:pos x="0" y="81"/>
                </a:cxn>
                <a:cxn ang="0">
                  <a:pos x="0" y="81"/>
                </a:cxn>
                <a:cxn ang="0">
                  <a:pos x="0" y="83"/>
                </a:cxn>
                <a:cxn ang="0">
                  <a:pos x="1" y="85"/>
                </a:cxn>
                <a:cxn ang="0">
                  <a:pos x="3" y="86"/>
                </a:cxn>
                <a:cxn ang="0">
                  <a:pos x="5" y="86"/>
                </a:cxn>
                <a:cxn ang="0">
                  <a:pos x="6" y="86"/>
                </a:cxn>
                <a:cxn ang="0">
                  <a:pos x="9" y="85"/>
                </a:cxn>
                <a:cxn ang="0">
                  <a:pos x="10" y="83"/>
                </a:cxn>
                <a:cxn ang="0">
                  <a:pos x="10" y="81"/>
                </a:cxn>
                <a:cxn ang="0">
                  <a:pos x="10" y="81"/>
                </a:cxn>
                <a:cxn ang="0">
                  <a:pos x="11" y="71"/>
                </a:cxn>
                <a:cxn ang="0">
                  <a:pos x="14" y="61"/>
                </a:cxn>
                <a:cxn ang="0">
                  <a:pos x="17" y="51"/>
                </a:cxn>
                <a:cxn ang="0">
                  <a:pos x="22" y="42"/>
                </a:cxn>
                <a:cxn ang="0">
                  <a:pos x="27" y="33"/>
                </a:cxn>
                <a:cxn ang="0">
                  <a:pos x="33" y="24"/>
                </a:cxn>
                <a:cxn ang="0">
                  <a:pos x="40" y="16"/>
                </a:cxn>
                <a:cxn ang="0">
                  <a:pos x="47" y="9"/>
                </a:cxn>
                <a:cxn ang="0">
                  <a:pos x="47" y="9"/>
                </a:cxn>
                <a:cxn ang="0">
                  <a:pos x="48" y="8"/>
                </a:cxn>
                <a:cxn ang="0">
                  <a:pos x="48" y="5"/>
                </a:cxn>
                <a:cxn ang="0">
                  <a:pos x="47" y="3"/>
                </a:cxn>
                <a:cxn ang="0">
                  <a:pos x="46" y="2"/>
                </a:cxn>
                <a:cxn ang="0">
                  <a:pos x="45" y="1"/>
                </a:cxn>
                <a:cxn ang="0">
                  <a:pos x="43" y="0"/>
                </a:cxn>
                <a:cxn ang="0">
                  <a:pos x="42" y="1"/>
                </a:cxn>
                <a:cxn ang="0">
                  <a:pos x="40" y="2"/>
                </a:cxn>
                <a:cxn ang="0">
                  <a:pos x="40" y="2"/>
                </a:cxn>
              </a:cxnLst>
              <a:rect l="0" t="0" r="r" b="b"/>
              <a:pathLst>
                <a:path w="48" h="86">
                  <a:moveTo>
                    <a:pt x="40" y="2"/>
                  </a:moveTo>
                  <a:lnTo>
                    <a:pt x="40" y="2"/>
                  </a:lnTo>
                  <a:lnTo>
                    <a:pt x="32" y="11"/>
                  </a:lnTo>
                  <a:lnTo>
                    <a:pt x="25" y="19"/>
                  </a:lnTo>
                  <a:lnTo>
                    <a:pt x="19" y="28"/>
                  </a:lnTo>
                  <a:lnTo>
                    <a:pt x="13" y="39"/>
                  </a:lnTo>
                  <a:lnTo>
                    <a:pt x="8" y="49"/>
                  </a:lnTo>
                  <a:lnTo>
                    <a:pt x="4" y="59"/>
                  </a:lnTo>
                  <a:lnTo>
                    <a:pt x="1" y="71"/>
                  </a:lnTo>
                  <a:lnTo>
                    <a:pt x="0" y="81"/>
                  </a:lnTo>
                  <a:lnTo>
                    <a:pt x="0" y="81"/>
                  </a:lnTo>
                  <a:lnTo>
                    <a:pt x="0" y="83"/>
                  </a:lnTo>
                  <a:lnTo>
                    <a:pt x="1" y="85"/>
                  </a:lnTo>
                  <a:lnTo>
                    <a:pt x="3" y="86"/>
                  </a:lnTo>
                  <a:lnTo>
                    <a:pt x="5" y="86"/>
                  </a:lnTo>
                  <a:lnTo>
                    <a:pt x="6" y="86"/>
                  </a:lnTo>
                  <a:lnTo>
                    <a:pt x="9" y="85"/>
                  </a:lnTo>
                  <a:lnTo>
                    <a:pt x="10" y="83"/>
                  </a:lnTo>
                  <a:lnTo>
                    <a:pt x="10" y="81"/>
                  </a:lnTo>
                  <a:lnTo>
                    <a:pt x="10" y="81"/>
                  </a:lnTo>
                  <a:lnTo>
                    <a:pt x="11" y="71"/>
                  </a:lnTo>
                  <a:lnTo>
                    <a:pt x="14" y="61"/>
                  </a:lnTo>
                  <a:lnTo>
                    <a:pt x="17" y="51"/>
                  </a:lnTo>
                  <a:lnTo>
                    <a:pt x="22" y="42"/>
                  </a:lnTo>
                  <a:lnTo>
                    <a:pt x="27" y="33"/>
                  </a:lnTo>
                  <a:lnTo>
                    <a:pt x="33" y="24"/>
                  </a:lnTo>
                  <a:lnTo>
                    <a:pt x="40" y="16"/>
                  </a:lnTo>
                  <a:lnTo>
                    <a:pt x="47" y="9"/>
                  </a:lnTo>
                  <a:lnTo>
                    <a:pt x="47" y="9"/>
                  </a:lnTo>
                  <a:lnTo>
                    <a:pt x="48" y="8"/>
                  </a:lnTo>
                  <a:lnTo>
                    <a:pt x="48" y="5"/>
                  </a:lnTo>
                  <a:lnTo>
                    <a:pt x="47" y="3"/>
                  </a:lnTo>
                  <a:lnTo>
                    <a:pt x="46" y="2"/>
                  </a:lnTo>
                  <a:lnTo>
                    <a:pt x="45" y="1"/>
                  </a:lnTo>
                  <a:lnTo>
                    <a:pt x="43" y="0"/>
                  </a:lnTo>
                  <a:lnTo>
                    <a:pt x="42" y="1"/>
                  </a:lnTo>
                  <a:lnTo>
                    <a:pt x="40" y="2"/>
                  </a:lnTo>
                  <a:lnTo>
                    <a:pt x="4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9" name="chenying0907 825"/>
            <p:cNvSpPr>
              <a:spLocks/>
            </p:cNvSpPr>
            <p:nvPr/>
          </p:nvSpPr>
          <p:spPr bwMode="auto">
            <a:xfrm>
              <a:off x="6659563" y="1624013"/>
              <a:ext cx="28575" cy="46038"/>
            </a:xfrm>
            <a:custGeom>
              <a:avLst/>
              <a:gdLst/>
              <a:ahLst/>
              <a:cxnLst>
                <a:cxn ang="0">
                  <a:pos x="44" y="2"/>
                </a:cxn>
                <a:cxn ang="0">
                  <a:pos x="44" y="2"/>
                </a:cxn>
                <a:cxn ang="0">
                  <a:pos x="38" y="10"/>
                </a:cxn>
                <a:cxn ang="0">
                  <a:pos x="32" y="17"/>
                </a:cxn>
                <a:cxn ang="0">
                  <a:pos x="25" y="26"/>
                </a:cxn>
                <a:cxn ang="0">
                  <a:pos x="19" y="34"/>
                </a:cxn>
                <a:cxn ang="0">
                  <a:pos x="19" y="34"/>
                </a:cxn>
                <a:cxn ang="0">
                  <a:pos x="13" y="44"/>
                </a:cxn>
                <a:cxn ang="0">
                  <a:pos x="9" y="56"/>
                </a:cxn>
                <a:cxn ang="0">
                  <a:pos x="5" y="67"/>
                </a:cxn>
                <a:cxn ang="0">
                  <a:pos x="0" y="77"/>
                </a:cxn>
                <a:cxn ang="0">
                  <a:pos x="0" y="77"/>
                </a:cxn>
                <a:cxn ang="0">
                  <a:pos x="0" y="79"/>
                </a:cxn>
                <a:cxn ang="0">
                  <a:pos x="0" y="82"/>
                </a:cxn>
                <a:cxn ang="0">
                  <a:pos x="2" y="85"/>
                </a:cxn>
                <a:cxn ang="0">
                  <a:pos x="4" y="85"/>
                </a:cxn>
                <a:cxn ang="0">
                  <a:pos x="5" y="85"/>
                </a:cxn>
                <a:cxn ang="0">
                  <a:pos x="7" y="85"/>
                </a:cxn>
                <a:cxn ang="0">
                  <a:pos x="8" y="83"/>
                </a:cxn>
                <a:cxn ang="0">
                  <a:pos x="8" y="83"/>
                </a:cxn>
                <a:cxn ang="0">
                  <a:pos x="16" y="63"/>
                </a:cxn>
                <a:cxn ang="0">
                  <a:pos x="26" y="42"/>
                </a:cxn>
                <a:cxn ang="0">
                  <a:pos x="26" y="42"/>
                </a:cxn>
                <a:cxn ang="0">
                  <a:pos x="28" y="37"/>
                </a:cxn>
                <a:cxn ang="0">
                  <a:pos x="31" y="33"/>
                </a:cxn>
                <a:cxn ang="0">
                  <a:pos x="38" y="25"/>
                </a:cxn>
                <a:cxn ang="0">
                  <a:pos x="46" y="15"/>
                </a:cxn>
                <a:cxn ang="0">
                  <a:pos x="52" y="7"/>
                </a:cxn>
                <a:cxn ang="0">
                  <a:pos x="52" y="7"/>
                </a:cxn>
                <a:cxn ang="0">
                  <a:pos x="53" y="5"/>
                </a:cxn>
                <a:cxn ang="0">
                  <a:pos x="52" y="3"/>
                </a:cxn>
                <a:cxn ang="0">
                  <a:pos x="52" y="2"/>
                </a:cxn>
                <a:cxn ang="0">
                  <a:pos x="50" y="0"/>
                </a:cxn>
                <a:cxn ang="0">
                  <a:pos x="49" y="0"/>
                </a:cxn>
                <a:cxn ang="0">
                  <a:pos x="47" y="0"/>
                </a:cxn>
                <a:cxn ang="0">
                  <a:pos x="45" y="1"/>
                </a:cxn>
                <a:cxn ang="0">
                  <a:pos x="44" y="2"/>
                </a:cxn>
                <a:cxn ang="0">
                  <a:pos x="44" y="2"/>
                </a:cxn>
              </a:cxnLst>
              <a:rect l="0" t="0" r="r" b="b"/>
              <a:pathLst>
                <a:path w="53" h="85">
                  <a:moveTo>
                    <a:pt x="44" y="2"/>
                  </a:moveTo>
                  <a:lnTo>
                    <a:pt x="44" y="2"/>
                  </a:lnTo>
                  <a:lnTo>
                    <a:pt x="38" y="10"/>
                  </a:lnTo>
                  <a:lnTo>
                    <a:pt x="32" y="17"/>
                  </a:lnTo>
                  <a:lnTo>
                    <a:pt x="25" y="26"/>
                  </a:lnTo>
                  <a:lnTo>
                    <a:pt x="19" y="34"/>
                  </a:lnTo>
                  <a:lnTo>
                    <a:pt x="19" y="34"/>
                  </a:lnTo>
                  <a:lnTo>
                    <a:pt x="13" y="44"/>
                  </a:lnTo>
                  <a:lnTo>
                    <a:pt x="9" y="56"/>
                  </a:lnTo>
                  <a:lnTo>
                    <a:pt x="5" y="67"/>
                  </a:lnTo>
                  <a:lnTo>
                    <a:pt x="0" y="77"/>
                  </a:lnTo>
                  <a:lnTo>
                    <a:pt x="0" y="77"/>
                  </a:lnTo>
                  <a:lnTo>
                    <a:pt x="0" y="79"/>
                  </a:lnTo>
                  <a:lnTo>
                    <a:pt x="0" y="82"/>
                  </a:lnTo>
                  <a:lnTo>
                    <a:pt x="2" y="85"/>
                  </a:lnTo>
                  <a:lnTo>
                    <a:pt x="4" y="85"/>
                  </a:lnTo>
                  <a:lnTo>
                    <a:pt x="5" y="85"/>
                  </a:lnTo>
                  <a:lnTo>
                    <a:pt x="7" y="85"/>
                  </a:lnTo>
                  <a:lnTo>
                    <a:pt x="8" y="83"/>
                  </a:lnTo>
                  <a:lnTo>
                    <a:pt x="8" y="83"/>
                  </a:lnTo>
                  <a:lnTo>
                    <a:pt x="16" y="63"/>
                  </a:lnTo>
                  <a:lnTo>
                    <a:pt x="26" y="42"/>
                  </a:lnTo>
                  <a:lnTo>
                    <a:pt x="26" y="42"/>
                  </a:lnTo>
                  <a:lnTo>
                    <a:pt x="28" y="37"/>
                  </a:lnTo>
                  <a:lnTo>
                    <a:pt x="31" y="33"/>
                  </a:lnTo>
                  <a:lnTo>
                    <a:pt x="38" y="25"/>
                  </a:lnTo>
                  <a:lnTo>
                    <a:pt x="46" y="15"/>
                  </a:lnTo>
                  <a:lnTo>
                    <a:pt x="52" y="7"/>
                  </a:lnTo>
                  <a:lnTo>
                    <a:pt x="52" y="7"/>
                  </a:lnTo>
                  <a:lnTo>
                    <a:pt x="53" y="5"/>
                  </a:lnTo>
                  <a:lnTo>
                    <a:pt x="52" y="3"/>
                  </a:lnTo>
                  <a:lnTo>
                    <a:pt x="52" y="2"/>
                  </a:lnTo>
                  <a:lnTo>
                    <a:pt x="50" y="0"/>
                  </a:lnTo>
                  <a:lnTo>
                    <a:pt x="49" y="0"/>
                  </a:lnTo>
                  <a:lnTo>
                    <a:pt x="47" y="0"/>
                  </a:lnTo>
                  <a:lnTo>
                    <a:pt x="45" y="1"/>
                  </a:lnTo>
                  <a:lnTo>
                    <a:pt x="44" y="2"/>
                  </a:lnTo>
                  <a:lnTo>
                    <a:pt x="4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0" name="chenying0907 826"/>
            <p:cNvSpPr>
              <a:spLocks/>
            </p:cNvSpPr>
            <p:nvPr/>
          </p:nvSpPr>
          <p:spPr bwMode="auto">
            <a:xfrm>
              <a:off x="6746875" y="1463675"/>
              <a:ext cx="23813" cy="41275"/>
            </a:xfrm>
            <a:custGeom>
              <a:avLst/>
              <a:gdLst/>
              <a:ahLst/>
              <a:cxnLst>
                <a:cxn ang="0">
                  <a:pos x="39" y="1"/>
                </a:cxn>
                <a:cxn ang="0">
                  <a:pos x="39" y="1"/>
                </a:cxn>
                <a:cxn ang="0">
                  <a:pos x="32" y="10"/>
                </a:cxn>
                <a:cxn ang="0">
                  <a:pos x="27" y="18"/>
                </a:cxn>
                <a:cxn ang="0">
                  <a:pos x="22" y="27"/>
                </a:cxn>
                <a:cxn ang="0">
                  <a:pos x="18" y="35"/>
                </a:cxn>
                <a:cxn ang="0">
                  <a:pos x="9" y="54"/>
                </a:cxn>
                <a:cxn ang="0">
                  <a:pos x="5" y="63"/>
                </a:cxn>
                <a:cxn ang="0">
                  <a:pos x="0" y="73"/>
                </a:cxn>
                <a:cxn ang="0">
                  <a:pos x="0" y="73"/>
                </a:cxn>
                <a:cxn ang="0">
                  <a:pos x="0" y="74"/>
                </a:cxn>
                <a:cxn ang="0">
                  <a:pos x="0" y="76"/>
                </a:cxn>
                <a:cxn ang="0">
                  <a:pos x="1" y="78"/>
                </a:cxn>
                <a:cxn ang="0">
                  <a:pos x="2" y="79"/>
                </a:cxn>
                <a:cxn ang="0">
                  <a:pos x="3" y="79"/>
                </a:cxn>
                <a:cxn ang="0">
                  <a:pos x="5" y="79"/>
                </a:cxn>
                <a:cxn ang="0">
                  <a:pos x="7" y="79"/>
                </a:cxn>
                <a:cxn ang="0">
                  <a:pos x="8" y="77"/>
                </a:cxn>
                <a:cxn ang="0">
                  <a:pos x="8" y="77"/>
                </a:cxn>
                <a:cxn ang="0">
                  <a:pos x="13" y="68"/>
                </a:cxn>
                <a:cxn ang="0">
                  <a:pos x="18" y="59"/>
                </a:cxn>
                <a:cxn ang="0">
                  <a:pos x="26" y="42"/>
                </a:cxn>
                <a:cxn ang="0">
                  <a:pos x="30" y="32"/>
                </a:cxn>
                <a:cxn ang="0">
                  <a:pos x="34" y="24"/>
                </a:cxn>
                <a:cxn ang="0">
                  <a:pos x="39" y="16"/>
                </a:cxn>
                <a:cxn ang="0">
                  <a:pos x="45" y="8"/>
                </a:cxn>
                <a:cxn ang="0">
                  <a:pos x="45" y="8"/>
                </a:cxn>
                <a:cxn ang="0">
                  <a:pos x="46" y="6"/>
                </a:cxn>
                <a:cxn ang="0">
                  <a:pos x="46" y="4"/>
                </a:cxn>
                <a:cxn ang="0">
                  <a:pos x="46" y="3"/>
                </a:cxn>
                <a:cxn ang="0">
                  <a:pos x="45" y="1"/>
                </a:cxn>
                <a:cxn ang="0">
                  <a:pos x="44" y="0"/>
                </a:cxn>
                <a:cxn ang="0">
                  <a:pos x="42" y="0"/>
                </a:cxn>
                <a:cxn ang="0">
                  <a:pos x="40" y="0"/>
                </a:cxn>
                <a:cxn ang="0">
                  <a:pos x="39" y="1"/>
                </a:cxn>
                <a:cxn ang="0">
                  <a:pos x="39" y="1"/>
                </a:cxn>
              </a:cxnLst>
              <a:rect l="0" t="0" r="r" b="b"/>
              <a:pathLst>
                <a:path w="46" h="79">
                  <a:moveTo>
                    <a:pt x="39" y="1"/>
                  </a:moveTo>
                  <a:lnTo>
                    <a:pt x="39" y="1"/>
                  </a:lnTo>
                  <a:lnTo>
                    <a:pt x="32" y="10"/>
                  </a:lnTo>
                  <a:lnTo>
                    <a:pt x="27" y="18"/>
                  </a:lnTo>
                  <a:lnTo>
                    <a:pt x="22" y="27"/>
                  </a:lnTo>
                  <a:lnTo>
                    <a:pt x="18" y="35"/>
                  </a:lnTo>
                  <a:lnTo>
                    <a:pt x="9" y="54"/>
                  </a:lnTo>
                  <a:lnTo>
                    <a:pt x="5" y="63"/>
                  </a:lnTo>
                  <a:lnTo>
                    <a:pt x="0" y="73"/>
                  </a:lnTo>
                  <a:lnTo>
                    <a:pt x="0" y="73"/>
                  </a:lnTo>
                  <a:lnTo>
                    <a:pt x="0" y="74"/>
                  </a:lnTo>
                  <a:lnTo>
                    <a:pt x="0" y="76"/>
                  </a:lnTo>
                  <a:lnTo>
                    <a:pt x="1" y="78"/>
                  </a:lnTo>
                  <a:lnTo>
                    <a:pt x="2" y="79"/>
                  </a:lnTo>
                  <a:lnTo>
                    <a:pt x="3" y="79"/>
                  </a:lnTo>
                  <a:lnTo>
                    <a:pt x="5" y="79"/>
                  </a:lnTo>
                  <a:lnTo>
                    <a:pt x="7" y="79"/>
                  </a:lnTo>
                  <a:lnTo>
                    <a:pt x="8" y="77"/>
                  </a:lnTo>
                  <a:lnTo>
                    <a:pt x="8" y="77"/>
                  </a:lnTo>
                  <a:lnTo>
                    <a:pt x="13" y="68"/>
                  </a:lnTo>
                  <a:lnTo>
                    <a:pt x="18" y="59"/>
                  </a:lnTo>
                  <a:lnTo>
                    <a:pt x="26" y="42"/>
                  </a:lnTo>
                  <a:lnTo>
                    <a:pt x="30" y="32"/>
                  </a:lnTo>
                  <a:lnTo>
                    <a:pt x="34" y="24"/>
                  </a:lnTo>
                  <a:lnTo>
                    <a:pt x="39" y="16"/>
                  </a:lnTo>
                  <a:lnTo>
                    <a:pt x="45" y="8"/>
                  </a:lnTo>
                  <a:lnTo>
                    <a:pt x="45" y="8"/>
                  </a:lnTo>
                  <a:lnTo>
                    <a:pt x="46" y="6"/>
                  </a:lnTo>
                  <a:lnTo>
                    <a:pt x="46" y="4"/>
                  </a:lnTo>
                  <a:lnTo>
                    <a:pt x="46" y="3"/>
                  </a:lnTo>
                  <a:lnTo>
                    <a:pt x="45" y="1"/>
                  </a:lnTo>
                  <a:lnTo>
                    <a:pt x="44" y="0"/>
                  </a:lnTo>
                  <a:lnTo>
                    <a:pt x="42" y="0"/>
                  </a:lnTo>
                  <a:lnTo>
                    <a:pt x="40"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1" name="chenying0907 827"/>
            <p:cNvSpPr>
              <a:spLocks/>
            </p:cNvSpPr>
            <p:nvPr/>
          </p:nvSpPr>
          <p:spPr bwMode="auto">
            <a:xfrm>
              <a:off x="6792913" y="1493838"/>
              <a:ext cx="9525" cy="7938"/>
            </a:xfrm>
            <a:custGeom>
              <a:avLst/>
              <a:gdLst/>
              <a:ahLst/>
              <a:cxnLst>
                <a:cxn ang="0">
                  <a:pos x="8" y="1"/>
                </a:cxn>
                <a:cxn ang="0">
                  <a:pos x="2" y="8"/>
                </a:cxn>
                <a:cxn ang="0">
                  <a:pos x="2" y="8"/>
                </a:cxn>
                <a:cxn ang="0">
                  <a:pos x="1" y="9"/>
                </a:cxn>
                <a:cxn ang="0">
                  <a:pos x="0" y="11"/>
                </a:cxn>
                <a:cxn ang="0">
                  <a:pos x="1" y="13"/>
                </a:cxn>
                <a:cxn ang="0">
                  <a:pos x="2" y="14"/>
                </a:cxn>
                <a:cxn ang="0">
                  <a:pos x="3" y="16"/>
                </a:cxn>
                <a:cxn ang="0">
                  <a:pos x="5" y="16"/>
                </a:cxn>
                <a:cxn ang="0">
                  <a:pos x="7" y="16"/>
                </a:cxn>
                <a:cxn ang="0">
                  <a:pos x="8" y="14"/>
                </a:cxn>
                <a:cxn ang="0">
                  <a:pos x="14" y="8"/>
                </a:cxn>
                <a:cxn ang="0">
                  <a:pos x="14" y="8"/>
                </a:cxn>
                <a:cxn ang="0">
                  <a:pos x="15" y="6"/>
                </a:cxn>
                <a:cxn ang="0">
                  <a:pos x="16" y="5"/>
                </a:cxn>
                <a:cxn ang="0">
                  <a:pos x="15" y="3"/>
                </a:cxn>
                <a:cxn ang="0">
                  <a:pos x="14" y="1"/>
                </a:cxn>
                <a:cxn ang="0">
                  <a:pos x="13" y="0"/>
                </a:cxn>
                <a:cxn ang="0">
                  <a:pos x="11" y="0"/>
                </a:cxn>
                <a:cxn ang="0">
                  <a:pos x="9" y="0"/>
                </a:cxn>
                <a:cxn ang="0">
                  <a:pos x="8" y="1"/>
                </a:cxn>
                <a:cxn ang="0">
                  <a:pos x="8" y="1"/>
                </a:cxn>
              </a:cxnLst>
              <a:rect l="0" t="0" r="r" b="b"/>
              <a:pathLst>
                <a:path w="16" h="16">
                  <a:moveTo>
                    <a:pt x="8" y="1"/>
                  </a:moveTo>
                  <a:lnTo>
                    <a:pt x="2" y="8"/>
                  </a:lnTo>
                  <a:lnTo>
                    <a:pt x="2" y="8"/>
                  </a:lnTo>
                  <a:lnTo>
                    <a:pt x="1" y="9"/>
                  </a:lnTo>
                  <a:lnTo>
                    <a:pt x="0" y="11"/>
                  </a:lnTo>
                  <a:lnTo>
                    <a:pt x="1" y="13"/>
                  </a:lnTo>
                  <a:lnTo>
                    <a:pt x="2" y="14"/>
                  </a:lnTo>
                  <a:lnTo>
                    <a:pt x="3" y="16"/>
                  </a:lnTo>
                  <a:lnTo>
                    <a:pt x="5" y="16"/>
                  </a:lnTo>
                  <a:lnTo>
                    <a:pt x="7" y="16"/>
                  </a:lnTo>
                  <a:lnTo>
                    <a:pt x="8" y="14"/>
                  </a:lnTo>
                  <a:lnTo>
                    <a:pt x="14" y="8"/>
                  </a:lnTo>
                  <a:lnTo>
                    <a:pt x="14" y="8"/>
                  </a:lnTo>
                  <a:lnTo>
                    <a:pt x="15" y="6"/>
                  </a:lnTo>
                  <a:lnTo>
                    <a:pt x="16" y="5"/>
                  </a:lnTo>
                  <a:lnTo>
                    <a:pt x="15" y="3"/>
                  </a:lnTo>
                  <a:lnTo>
                    <a:pt x="14" y="1"/>
                  </a:lnTo>
                  <a:lnTo>
                    <a:pt x="13" y="0"/>
                  </a:lnTo>
                  <a:lnTo>
                    <a:pt x="11" y="0"/>
                  </a:lnTo>
                  <a:lnTo>
                    <a:pt x="9" y="0"/>
                  </a:lnTo>
                  <a:lnTo>
                    <a:pt x="8" y="1"/>
                  </a:lnTo>
                  <a:lnTo>
                    <a:pt x="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2" name="chenying0907 828"/>
            <p:cNvSpPr>
              <a:spLocks noEditPoints="1"/>
            </p:cNvSpPr>
            <p:nvPr/>
          </p:nvSpPr>
          <p:spPr bwMode="auto">
            <a:xfrm>
              <a:off x="6208713" y="1243013"/>
              <a:ext cx="706438" cy="620713"/>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3" name="chenying0907 829"/>
            <p:cNvSpPr>
              <a:spLocks/>
            </p:cNvSpPr>
            <p:nvPr/>
          </p:nvSpPr>
          <p:spPr bwMode="auto">
            <a:xfrm>
              <a:off x="6411913" y="1501775"/>
              <a:ext cx="71438" cy="65088"/>
            </a:xfrm>
            <a:custGeom>
              <a:avLst/>
              <a:gdLst/>
              <a:ahLst/>
              <a:cxnLst>
                <a:cxn ang="0">
                  <a:pos x="76" y="123"/>
                </a:cxn>
                <a:cxn ang="0">
                  <a:pos x="76" y="123"/>
                </a:cxn>
                <a:cxn ang="0">
                  <a:pos x="71" y="123"/>
                </a:cxn>
                <a:cxn ang="0">
                  <a:pos x="66" y="122"/>
                </a:cxn>
                <a:cxn ang="0">
                  <a:pos x="64" y="121"/>
                </a:cxn>
                <a:cxn ang="0">
                  <a:pos x="64" y="121"/>
                </a:cxn>
                <a:cxn ang="0">
                  <a:pos x="57" y="121"/>
                </a:cxn>
                <a:cxn ang="0">
                  <a:pos x="57" y="121"/>
                </a:cxn>
                <a:cxn ang="0">
                  <a:pos x="55" y="121"/>
                </a:cxn>
                <a:cxn ang="0">
                  <a:pos x="55" y="121"/>
                </a:cxn>
                <a:cxn ang="0">
                  <a:pos x="45" y="119"/>
                </a:cxn>
                <a:cxn ang="0">
                  <a:pos x="36" y="115"/>
                </a:cxn>
                <a:cxn ang="0">
                  <a:pos x="27" y="110"/>
                </a:cxn>
                <a:cxn ang="0">
                  <a:pos x="19" y="104"/>
                </a:cxn>
                <a:cxn ang="0">
                  <a:pos x="13" y="98"/>
                </a:cxn>
                <a:cxn ang="0">
                  <a:pos x="8" y="89"/>
                </a:cxn>
                <a:cxn ang="0">
                  <a:pos x="4" y="81"/>
                </a:cxn>
                <a:cxn ang="0">
                  <a:pos x="1" y="73"/>
                </a:cxn>
                <a:cxn ang="0">
                  <a:pos x="1" y="73"/>
                </a:cxn>
                <a:cxn ang="0">
                  <a:pos x="0" y="63"/>
                </a:cxn>
                <a:cxn ang="0">
                  <a:pos x="1" y="53"/>
                </a:cxn>
                <a:cxn ang="0">
                  <a:pos x="2" y="44"/>
                </a:cxn>
                <a:cxn ang="0">
                  <a:pos x="5" y="36"/>
                </a:cxn>
                <a:cxn ang="0">
                  <a:pos x="9" y="27"/>
                </a:cxn>
                <a:cxn ang="0">
                  <a:pos x="13" y="20"/>
                </a:cxn>
                <a:cxn ang="0">
                  <a:pos x="19" y="14"/>
                </a:cxn>
                <a:cxn ang="0">
                  <a:pos x="27" y="8"/>
                </a:cxn>
                <a:cxn ang="0">
                  <a:pos x="27" y="8"/>
                </a:cxn>
                <a:cxn ang="0">
                  <a:pos x="33" y="5"/>
                </a:cxn>
                <a:cxn ang="0">
                  <a:pos x="40" y="2"/>
                </a:cxn>
                <a:cxn ang="0">
                  <a:pos x="47" y="1"/>
                </a:cxn>
                <a:cxn ang="0">
                  <a:pos x="56" y="0"/>
                </a:cxn>
                <a:cxn ang="0">
                  <a:pos x="56" y="0"/>
                </a:cxn>
                <a:cxn ang="0">
                  <a:pos x="64" y="1"/>
                </a:cxn>
                <a:cxn ang="0">
                  <a:pos x="72" y="3"/>
                </a:cxn>
                <a:cxn ang="0">
                  <a:pos x="80" y="6"/>
                </a:cxn>
                <a:cxn ang="0">
                  <a:pos x="89" y="9"/>
                </a:cxn>
                <a:cxn ang="0">
                  <a:pos x="89" y="9"/>
                </a:cxn>
                <a:cxn ang="0">
                  <a:pos x="99" y="15"/>
                </a:cxn>
                <a:cxn ang="0">
                  <a:pos x="108" y="22"/>
                </a:cxn>
                <a:cxn ang="0">
                  <a:pos x="118" y="31"/>
                </a:cxn>
                <a:cxn ang="0">
                  <a:pos x="125" y="40"/>
                </a:cxn>
                <a:cxn ang="0">
                  <a:pos x="130" y="49"/>
                </a:cxn>
                <a:cxn ang="0">
                  <a:pos x="132" y="54"/>
                </a:cxn>
                <a:cxn ang="0">
                  <a:pos x="134" y="59"/>
                </a:cxn>
                <a:cxn ang="0">
                  <a:pos x="134" y="65"/>
                </a:cxn>
                <a:cxn ang="0">
                  <a:pos x="134" y="70"/>
                </a:cxn>
                <a:cxn ang="0">
                  <a:pos x="134" y="75"/>
                </a:cxn>
                <a:cxn ang="0">
                  <a:pos x="132" y="80"/>
                </a:cxn>
                <a:cxn ang="0">
                  <a:pos x="132" y="80"/>
                </a:cxn>
                <a:cxn ang="0">
                  <a:pos x="128" y="88"/>
                </a:cxn>
                <a:cxn ang="0">
                  <a:pos x="123" y="96"/>
                </a:cxn>
                <a:cxn ang="0">
                  <a:pos x="116" y="103"/>
                </a:cxn>
                <a:cxn ang="0">
                  <a:pos x="109" y="110"/>
                </a:cxn>
                <a:cxn ang="0">
                  <a:pos x="101" y="115"/>
                </a:cxn>
                <a:cxn ang="0">
                  <a:pos x="93" y="120"/>
                </a:cxn>
                <a:cxn ang="0">
                  <a:pos x="84" y="122"/>
                </a:cxn>
                <a:cxn ang="0">
                  <a:pos x="76" y="123"/>
                </a:cxn>
                <a:cxn ang="0">
                  <a:pos x="76" y="123"/>
                </a:cxn>
              </a:cxnLst>
              <a:rect l="0" t="0" r="r" b="b"/>
              <a:pathLst>
                <a:path w="134" h="123">
                  <a:moveTo>
                    <a:pt x="76" y="123"/>
                  </a:moveTo>
                  <a:lnTo>
                    <a:pt x="76" y="123"/>
                  </a:lnTo>
                  <a:lnTo>
                    <a:pt x="71" y="123"/>
                  </a:lnTo>
                  <a:lnTo>
                    <a:pt x="66" y="122"/>
                  </a:lnTo>
                  <a:lnTo>
                    <a:pt x="64" y="121"/>
                  </a:lnTo>
                  <a:lnTo>
                    <a:pt x="64" y="121"/>
                  </a:lnTo>
                  <a:lnTo>
                    <a:pt x="57" y="121"/>
                  </a:lnTo>
                  <a:lnTo>
                    <a:pt x="57" y="121"/>
                  </a:lnTo>
                  <a:lnTo>
                    <a:pt x="55" y="121"/>
                  </a:lnTo>
                  <a:lnTo>
                    <a:pt x="55" y="121"/>
                  </a:lnTo>
                  <a:lnTo>
                    <a:pt x="45" y="119"/>
                  </a:lnTo>
                  <a:lnTo>
                    <a:pt x="36" y="115"/>
                  </a:lnTo>
                  <a:lnTo>
                    <a:pt x="27" y="110"/>
                  </a:lnTo>
                  <a:lnTo>
                    <a:pt x="19" y="104"/>
                  </a:lnTo>
                  <a:lnTo>
                    <a:pt x="13" y="98"/>
                  </a:lnTo>
                  <a:lnTo>
                    <a:pt x="8" y="89"/>
                  </a:lnTo>
                  <a:lnTo>
                    <a:pt x="4" y="81"/>
                  </a:lnTo>
                  <a:lnTo>
                    <a:pt x="1" y="73"/>
                  </a:lnTo>
                  <a:lnTo>
                    <a:pt x="1" y="73"/>
                  </a:lnTo>
                  <a:lnTo>
                    <a:pt x="0" y="63"/>
                  </a:lnTo>
                  <a:lnTo>
                    <a:pt x="1" y="53"/>
                  </a:lnTo>
                  <a:lnTo>
                    <a:pt x="2" y="44"/>
                  </a:lnTo>
                  <a:lnTo>
                    <a:pt x="5" y="36"/>
                  </a:lnTo>
                  <a:lnTo>
                    <a:pt x="9" y="27"/>
                  </a:lnTo>
                  <a:lnTo>
                    <a:pt x="13" y="20"/>
                  </a:lnTo>
                  <a:lnTo>
                    <a:pt x="19" y="14"/>
                  </a:lnTo>
                  <a:lnTo>
                    <a:pt x="27" y="8"/>
                  </a:lnTo>
                  <a:lnTo>
                    <a:pt x="27" y="8"/>
                  </a:lnTo>
                  <a:lnTo>
                    <a:pt x="33" y="5"/>
                  </a:lnTo>
                  <a:lnTo>
                    <a:pt x="40" y="2"/>
                  </a:lnTo>
                  <a:lnTo>
                    <a:pt x="47" y="1"/>
                  </a:lnTo>
                  <a:lnTo>
                    <a:pt x="56" y="0"/>
                  </a:lnTo>
                  <a:lnTo>
                    <a:pt x="56" y="0"/>
                  </a:lnTo>
                  <a:lnTo>
                    <a:pt x="64" y="1"/>
                  </a:lnTo>
                  <a:lnTo>
                    <a:pt x="72" y="3"/>
                  </a:lnTo>
                  <a:lnTo>
                    <a:pt x="80" y="6"/>
                  </a:lnTo>
                  <a:lnTo>
                    <a:pt x="89" y="9"/>
                  </a:lnTo>
                  <a:lnTo>
                    <a:pt x="89" y="9"/>
                  </a:lnTo>
                  <a:lnTo>
                    <a:pt x="99" y="15"/>
                  </a:lnTo>
                  <a:lnTo>
                    <a:pt x="108" y="22"/>
                  </a:lnTo>
                  <a:lnTo>
                    <a:pt x="118" y="31"/>
                  </a:lnTo>
                  <a:lnTo>
                    <a:pt x="125" y="40"/>
                  </a:lnTo>
                  <a:lnTo>
                    <a:pt x="130" y="49"/>
                  </a:lnTo>
                  <a:lnTo>
                    <a:pt x="132" y="54"/>
                  </a:lnTo>
                  <a:lnTo>
                    <a:pt x="134" y="59"/>
                  </a:lnTo>
                  <a:lnTo>
                    <a:pt x="134" y="65"/>
                  </a:lnTo>
                  <a:lnTo>
                    <a:pt x="134" y="70"/>
                  </a:lnTo>
                  <a:lnTo>
                    <a:pt x="134" y="75"/>
                  </a:lnTo>
                  <a:lnTo>
                    <a:pt x="132" y="80"/>
                  </a:lnTo>
                  <a:lnTo>
                    <a:pt x="132" y="80"/>
                  </a:lnTo>
                  <a:lnTo>
                    <a:pt x="128" y="88"/>
                  </a:lnTo>
                  <a:lnTo>
                    <a:pt x="123" y="96"/>
                  </a:lnTo>
                  <a:lnTo>
                    <a:pt x="116" y="103"/>
                  </a:lnTo>
                  <a:lnTo>
                    <a:pt x="109" y="110"/>
                  </a:lnTo>
                  <a:lnTo>
                    <a:pt x="101" y="115"/>
                  </a:lnTo>
                  <a:lnTo>
                    <a:pt x="93" y="120"/>
                  </a:lnTo>
                  <a:lnTo>
                    <a:pt x="84" y="122"/>
                  </a:lnTo>
                  <a:lnTo>
                    <a:pt x="76" y="123"/>
                  </a:lnTo>
                  <a:lnTo>
                    <a:pt x="76" y="12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4" name="chenying0907 830"/>
            <p:cNvSpPr>
              <a:spLocks/>
            </p:cNvSpPr>
            <p:nvPr/>
          </p:nvSpPr>
          <p:spPr bwMode="auto">
            <a:xfrm>
              <a:off x="6535738" y="1511300"/>
              <a:ext cx="63500" cy="57150"/>
            </a:xfrm>
            <a:custGeom>
              <a:avLst/>
              <a:gdLst/>
              <a:ahLst/>
              <a:cxnLst>
                <a:cxn ang="0">
                  <a:pos x="66" y="110"/>
                </a:cxn>
                <a:cxn ang="0">
                  <a:pos x="46" y="106"/>
                </a:cxn>
                <a:cxn ang="0">
                  <a:pos x="44" y="106"/>
                </a:cxn>
                <a:cxn ang="0">
                  <a:pos x="42" y="106"/>
                </a:cxn>
                <a:cxn ang="0">
                  <a:pos x="38" y="106"/>
                </a:cxn>
                <a:cxn ang="0">
                  <a:pos x="33" y="104"/>
                </a:cxn>
                <a:cxn ang="0">
                  <a:pos x="29" y="100"/>
                </a:cxn>
                <a:cxn ang="0">
                  <a:pos x="28" y="99"/>
                </a:cxn>
                <a:cxn ang="0">
                  <a:pos x="11" y="83"/>
                </a:cxn>
                <a:cxn ang="0">
                  <a:pos x="1" y="62"/>
                </a:cxn>
                <a:cxn ang="0">
                  <a:pos x="0" y="52"/>
                </a:cxn>
                <a:cxn ang="0">
                  <a:pos x="3" y="33"/>
                </a:cxn>
                <a:cxn ang="0">
                  <a:pos x="7" y="26"/>
                </a:cxn>
                <a:cxn ang="0">
                  <a:pos x="15" y="18"/>
                </a:cxn>
                <a:cxn ang="0">
                  <a:pos x="35" y="5"/>
                </a:cxn>
                <a:cxn ang="0">
                  <a:pos x="49" y="1"/>
                </a:cxn>
                <a:cxn ang="0">
                  <a:pos x="58" y="0"/>
                </a:cxn>
                <a:cxn ang="0">
                  <a:pos x="61" y="0"/>
                </a:cxn>
                <a:cxn ang="0">
                  <a:pos x="63" y="0"/>
                </a:cxn>
                <a:cxn ang="0">
                  <a:pos x="80" y="1"/>
                </a:cxn>
                <a:cxn ang="0">
                  <a:pos x="89" y="4"/>
                </a:cxn>
                <a:cxn ang="0">
                  <a:pos x="102" y="11"/>
                </a:cxn>
                <a:cxn ang="0">
                  <a:pos x="112" y="21"/>
                </a:cxn>
                <a:cxn ang="0">
                  <a:pos x="119" y="35"/>
                </a:cxn>
                <a:cxn ang="0">
                  <a:pos x="120" y="43"/>
                </a:cxn>
                <a:cxn ang="0">
                  <a:pos x="120" y="60"/>
                </a:cxn>
                <a:cxn ang="0">
                  <a:pos x="116" y="76"/>
                </a:cxn>
                <a:cxn ang="0">
                  <a:pos x="109" y="91"/>
                </a:cxn>
                <a:cxn ang="0">
                  <a:pos x="99" y="100"/>
                </a:cxn>
                <a:cxn ang="0">
                  <a:pos x="99" y="103"/>
                </a:cxn>
                <a:cxn ang="0">
                  <a:pos x="93" y="105"/>
                </a:cxn>
                <a:cxn ang="0">
                  <a:pos x="85" y="109"/>
                </a:cxn>
                <a:cxn ang="0">
                  <a:pos x="76" y="109"/>
                </a:cxn>
                <a:cxn ang="0">
                  <a:pos x="66" y="110"/>
                </a:cxn>
              </a:cxnLst>
              <a:rect l="0" t="0" r="r" b="b"/>
              <a:pathLst>
                <a:path w="121" h="110">
                  <a:moveTo>
                    <a:pt x="66" y="110"/>
                  </a:moveTo>
                  <a:lnTo>
                    <a:pt x="66" y="110"/>
                  </a:lnTo>
                  <a:lnTo>
                    <a:pt x="56" y="109"/>
                  </a:lnTo>
                  <a:lnTo>
                    <a:pt x="46" y="106"/>
                  </a:lnTo>
                  <a:lnTo>
                    <a:pt x="46" y="106"/>
                  </a:lnTo>
                  <a:lnTo>
                    <a:pt x="44" y="106"/>
                  </a:lnTo>
                  <a:lnTo>
                    <a:pt x="42" y="106"/>
                  </a:lnTo>
                  <a:lnTo>
                    <a:pt x="42" y="106"/>
                  </a:lnTo>
                  <a:lnTo>
                    <a:pt x="38" y="106"/>
                  </a:lnTo>
                  <a:lnTo>
                    <a:pt x="38" y="106"/>
                  </a:lnTo>
                  <a:lnTo>
                    <a:pt x="36" y="105"/>
                  </a:lnTo>
                  <a:lnTo>
                    <a:pt x="33" y="104"/>
                  </a:lnTo>
                  <a:lnTo>
                    <a:pt x="29" y="100"/>
                  </a:lnTo>
                  <a:lnTo>
                    <a:pt x="29" y="100"/>
                  </a:lnTo>
                  <a:lnTo>
                    <a:pt x="28" y="99"/>
                  </a:lnTo>
                  <a:lnTo>
                    <a:pt x="28" y="99"/>
                  </a:lnTo>
                  <a:lnTo>
                    <a:pt x="18" y="92"/>
                  </a:lnTo>
                  <a:lnTo>
                    <a:pt x="11" y="83"/>
                  </a:lnTo>
                  <a:lnTo>
                    <a:pt x="4" y="73"/>
                  </a:lnTo>
                  <a:lnTo>
                    <a:pt x="1" y="62"/>
                  </a:lnTo>
                  <a:lnTo>
                    <a:pt x="1" y="62"/>
                  </a:lnTo>
                  <a:lnTo>
                    <a:pt x="0" y="52"/>
                  </a:lnTo>
                  <a:lnTo>
                    <a:pt x="0" y="42"/>
                  </a:lnTo>
                  <a:lnTo>
                    <a:pt x="3" y="33"/>
                  </a:lnTo>
                  <a:lnTo>
                    <a:pt x="7" y="26"/>
                  </a:lnTo>
                  <a:lnTo>
                    <a:pt x="7" y="26"/>
                  </a:lnTo>
                  <a:lnTo>
                    <a:pt x="11" y="21"/>
                  </a:lnTo>
                  <a:lnTo>
                    <a:pt x="15" y="18"/>
                  </a:lnTo>
                  <a:lnTo>
                    <a:pt x="24" y="10"/>
                  </a:lnTo>
                  <a:lnTo>
                    <a:pt x="35" y="5"/>
                  </a:lnTo>
                  <a:lnTo>
                    <a:pt x="49" y="1"/>
                  </a:lnTo>
                  <a:lnTo>
                    <a:pt x="49" y="1"/>
                  </a:lnTo>
                  <a:lnTo>
                    <a:pt x="54" y="0"/>
                  </a:lnTo>
                  <a:lnTo>
                    <a:pt x="58" y="0"/>
                  </a:lnTo>
                  <a:lnTo>
                    <a:pt x="58" y="0"/>
                  </a:lnTo>
                  <a:lnTo>
                    <a:pt x="61" y="0"/>
                  </a:lnTo>
                  <a:lnTo>
                    <a:pt x="63" y="0"/>
                  </a:lnTo>
                  <a:lnTo>
                    <a:pt x="63" y="0"/>
                  </a:lnTo>
                  <a:lnTo>
                    <a:pt x="71" y="0"/>
                  </a:lnTo>
                  <a:lnTo>
                    <a:pt x="80" y="1"/>
                  </a:lnTo>
                  <a:lnTo>
                    <a:pt x="80" y="1"/>
                  </a:lnTo>
                  <a:lnTo>
                    <a:pt x="89" y="4"/>
                  </a:lnTo>
                  <a:lnTo>
                    <a:pt x="96" y="7"/>
                  </a:lnTo>
                  <a:lnTo>
                    <a:pt x="102" y="11"/>
                  </a:lnTo>
                  <a:lnTo>
                    <a:pt x="108" y="16"/>
                  </a:lnTo>
                  <a:lnTo>
                    <a:pt x="112" y="21"/>
                  </a:lnTo>
                  <a:lnTo>
                    <a:pt x="115" y="25"/>
                  </a:lnTo>
                  <a:lnTo>
                    <a:pt x="119" y="35"/>
                  </a:lnTo>
                  <a:lnTo>
                    <a:pt x="119" y="35"/>
                  </a:lnTo>
                  <a:lnTo>
                    <a:pt x="120" y="43"/>
                  </a:lnTo>
                  <a:lnTo>
                    <a:pt x="121" y="52"/>
                  </a:lnTo>
                  <a:lnTo>
                    <a:pt x="120" y="60"/>
                  </a:lnTo>
                  <a:lnTo>
                    <a:pt x="119" y="68"/>
                  </a:lnTo>
                  <a:lnTo>
                    <a:pt x="116" y="76"/>
                  </a:lnTo>
                  <a:lnTo>
                    <a:pt x="113" y="84"/>
                  </a:lnTo>
                  <a:lnTo>
                    <a:pt x="109" y="91"/>
                  </a:lnTo>
                  <a:lnTo>
                    <a:pt x="104" y="97"/>
                  </a:lnTo>
                  <a:lnTo>
                    <a:pt x="99" y="100"/>
                  </a:lnTo>
                  <a:lnTo>
                    <a:pt x="99" y="103"/>
                  </a:lnTo>
                  <a:lnTo>
                    <a:pt x="99" y="103"/>
                  </a:lnTo>
                  <a:lnTo>
                    <a:pt x="97" y="103"/>
                  </a:lnTo>
                  <a:lnTo>
                    <a:pt x="93" y="105"/>
                  </a:lnTo>
                  <a:lnTo>
                    <a:pt x="93" y="105"/>
                  </a:lnTo>
                  <a:lnTo>
                    <a:pt x="85" y="109"/>
                  </a:lnTo>
                  <a:lnTo>
                    <a:pt x="77" y="109"/>
                  </a:lnTo>
                  <a:lnTo>
                    <a:pt x="76" y="109"/>
                  </a:lnTo>
                  <a:lnTo>
                    <a:pt x="76" y="109"/>
                  </a:lnTo>
                  <a:lnTo>
                    <a:pt x="66" y="110"/>
                  </a:lnTo>
                  <a:lnTo>
                    <a:pt x="66" y="1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5" name="chenying0907 831"/>
            <p:cNvSpPr>
              <a:spLocks/>
            </p:cNvSpPr>
            <p:nvPr/>
          </p:nvSpPr>
          <p:spPr bwMode="auto">
            <a:xfrm>
              <a:off x="6656388" y="1506538"/>
              <a:ext cx="73025" cy="68263"/>
            </a:xfrm>
            <a:custGeom>
              <a:avLst/>
              <a:gdLst/>
              <a:ahLst/>
              <a:cxnLst>
                <a:cxn ang="0">
                  <a:pos x="62" y="128"/>
                </a:cxn>
                <a:cxn ang="0">
                  <a:pos x="46" y="124"/>
                </a:cxn>
                <a:cxn ang="0">
                  <a:pos x="42" y="122"/>
                </a:cxn>
                <a:cxn ang="0">
                  <a:pos x="30" y="109"/>
                </a:cxn>
                <a:cxn ang="0">
                  <a:pos x="18" y="85"/>
                </a:cxn>
                <a:cxn ang="0">
                  <a:pos x="15" y="79"/>
                </a:cxn>
                <a:cxn ang="0">
                  <a:pos x="11" y="75"/>
                </a:cxn>
                <a:cxn ang="0">
                  <a:pos x="4" y="64"/>
                </a:cxn>
                <a:cxn ang="0">
                  <a:pos x="0" y="51"/>
                </a:cxn>
                <a:cxn ang="0">
                  <a:pos x="3" y="39"/>
                </a:cxn>
                <a:cxn ang="0">
                  <a:pos x="6" y="34"/>
                </a:cxn>
                <a:cxn ang="0">
                  <a:pos x="18" y="20"/>
                </a:cxn>
                <a:cxn ang="0">
                  <a:pos x="35" y="10"/>
                </a:cxn>
                <a:cxn ang="0">
                  <a:pos x="53" y="3"/>
                </a:cxn>
                <a:cxn ang="0">
                  <a:pos x="72" y="0"/>
                </a:cxn>
                <a:cxn ang="0">
                  <a:pos x="80" y="1"/>
                </a:cxn>
                <a:cxn ang="0">
                  <a:pos x="94" y="6"/>
                </a:cxn>
                <a:cxn ang="0">
                  <a:pos x="102" y="13"/>
                </a:cxn>
                <a:cxn ang="0">
                  <a:pos x="105" y="14"/>
                </a:cxn>
                <a:cxn ang="0">
                  <a:pos x="114" y="18"/>
                </a:cxn>
                <a:cxn ang="0">
                  <a:pos x="122" y="26"/>
                </a:cxn>
                <a:cxn ang="0">
                  <a:pos x="135" y="45"/>
                </a:cxn>
                <a:cxn ang="0">
                  <a:pos x="138" y="56"/>
                </a:cxn>
                <a:cxn ang="0">
                  <a:pos x="139" y="70"/>
                </a:cxn>
                <a:cxn ang="0">
                  <a:pos x="136" y="81"/>
                </a:cxn>
                <a:cxn ang="0">
                  <a:pos x="134" y="86"/>
                </a:cxn>
                <a:cxn ang="0">
                  <a:pos x="120" y="98"/>
                </a:cxn>
                <a:cxn ang="0">
                  <a:pos x="104" y="104"/>
                </a:cxn>
                <a:cxn ang="0">
                  <a:pos x="96" y="109"/>
                </a:cxn>
                <a:cxn ang="0">
                  <a:pos x="90" y="116"/>
                </a:cxn>
                <a:cxn ang="0">
                  <a:pos x="84" y="121"/>
                </a:cxn>
                <a:cxn ang="0">
                  <a:pos x="70" y="128"/>
                </a:cxn>
                <a:cxn ang="0">
                  <a:pos x="62" y="128"/>
                </a:cxn>
              </a:cxnLst>
              <a:rect l="0" t="0" r="r" b="b"/>
              <a:pathLst>
                <a:path w="139" h="128">
                  <a:moveTo>
                    <a:pt x="62" y="128"/>
                  </a:moveTo>
                  <a:lnTo>
                    <a:pt x="62" y="128"/>
                  </a:lnTo>
                  <a:lnTo>
                    <a:pt x="54" y="127"/>
                  </a:lnTo>
                  <a:lnTo>
                    <a:pt x="46" y="124"/>
                  </a:lnTo>
                  <a:lnTo>
                    <a:pt x="46" y="124"/>
                  </a:lnTo>
                  <a:lnTo>
                    <a:pt x="42" y="122"/>
                  </a:lnTo>
                  <a:lnTo>
                    <a:pt x="38" y="118"/>
                  </a:lnTo>
                  <a:lnTo>
                    <a:pt x="30" y="109"/>
                  </a:lnTo>
                  <a:lnTo>
                    <a:pt x="24" y="98"/>
                  </a:lnTo>
                  <a:lnTo>
                    <a:pt x="18" y="85"/>
                  </a:lnTo>
                  <a:lnTo>
                    <a:pt x="17" y="81"/>
                  </a:lnTo>
                  <a:lnTo>
                    <a:pt x="15" y="79"/>
                  </a:lnTo>
                  <a:lnTo>
                    <a:pt x="15" y="79"/>
                  </a:lnTo>
                  <a:lnTo>
                    <a:pt x="11" y="75"/>
                  </a:lnTo>
                  <a:lnTo>
                    <a:pt x="7" y="70"/>
                  </a:lnTo>
                  <a:lnTo>
                    <a:pt x="4" y="64"/>
                  </a:lnTo>
                  <a:lnTo>
                    <a:pt x="2" y="58"/>
                  </a:lnTo>
                  <a:lnTo>
                    <a:pt x="0" y="51"/>
                  </a:lnTo>
                  <a:lnTo>
                    <a:pt x="0" y="45"/>
                  </a:lnTo>
                  <a:lnTo>
                    <a:pt x="3" y="39"/>
                  </a:lnTo>
                  <a:lnTo>
                    <a:pt x="6" y="34"/>
                  </a:lnTo>
                  <a:lnTo>
                    <a:pt x="6" y="34"/>
                  </a:lnTo>
                  <a:lnTo>
                    <a:pt x="11" y="27"/>
                  </a:lnTo>
                  <a:lnTo>
                    <a:pt x="18" y="20"/>
                  </a:lnTo>
                  <a:lnTo>
                    <a:pt x="26" y="15"/>
                  </a:lnTo>
                  <a:lnTo>
                    <a:pt x="35" y="10"/>
                  </a:lnTo>
                  <a:lnTo>
                    <a:pt x="44" y="6"/>
                  </a:lnTo>
                  <a:lnTo>
                    <a:pt x="53" y="3"/>
                  </a:lnTo>
                  <a:lnTo>
                    <a:pt x="62" y="1"/>
                  </a:lnTo>
                  <a:lnTo>
                    <a:pt x="72" y="0"/>
                  </a:lnTo>
                  <a:lnTo>
                    <a:pt x="72" y="0"/>
                  </a:lnTo>
                  <a:lnTo>
                    <a:pt x="80" y="1"/>
                  </a:lnTo>
                  <a:lnTo>
                    <a:pt x="87" y="3"/>
                  </a:lnTo>
                  <a:lnTo>
                    <a:pt x="94" y="6"/>
                  </a:lnTo>
                  <a:lnTo>
                    <a:pt x="100" y="11"/>
                  </a:lnTo>
                  <a:lnTo>
                    <a:pt x="102" y="13"/>
                  </a:lnTo>
                  <a:lnTo>
                    <a:pt x="105" y="14"/>
                  </a:lnTo>
                  <a:lnTo>
                    <a:pt x="105" y="14"/>
                  </a:lnTo>
                  <a:lnTo>
                    <a:pt x="114" y="18"/>
                  </a:lnTo>
                  <a:lnTo>
                    <a:pt x="114" y="18"/>
                  </a:lnTo>
                  <a:lnTo>
                    <a:pt x="118" y="22"/>
                  </a:lnTo>
                  <a:lnTo>
                    <a:pt x="122" y="26"/>
                  </a:lnTo>
                  <a:lnTo>
                    <a:pt x="130" y="35"/>
                  </a:lnTo>
                  <a:lnTo>
                    <a:pt x="135" y="45"/>
                  </a:lnTo>
                  <a:lnTo>
                    <a:pt x="138" y="56"/>
                  </a:lnTo>
                  <a:lnTo>
                    <a:pt x="138" y="56"/>
                  </a:lnTo>
                  <a:lnTo>
                    <a:pt x="139" y="63"/>
                  </a:lnTo>
                  <a:lnTo>
                    <a:pt x="139" y="70"/>
                  </a:lnTo>
                  <a:lnTo>
                    <a:pt x="137" y="78"/>
                  </a:lnTo>
                  <a:lnTo>
                    <a:pt x="136" y="81"/>
                  </a:lnTo>
                  <a:lnTo>
                    <a:pt x="134" y="86"/>
                  </a:lnTo>
                  <a:lnTo>
                    <a:pt x="134" y="86"/>
                  </a:lnTo>
                  <a:lnTo>
                    <a:pt x="128" y="92"/>
                  </a:lnTo>
                  <a:lnTo>
                    <a:pt x="120" y="98"/>
                  </a:lnTo>
                  <a:lnTo>
                    <a:pt x="113" y="101"/>
                  </a:lnTo>
                  <a:lnTo>
                    <a:pt x="104" y="104"/>
                  </a:lnTo>
                  <a:lnTo>
                    <a:pt x="99" y="105"/>
                  </a:lnTo>
                  <a:lnTo>
                    <a:pt x="96" y="109"/>
                  </a:lnTo>
                  <a:lnTo>
                    <a:pt x="96" y="109"/>
                  </a:lnTo>
                  <a:lnTo>
                    <a:pt x="90" y="116"/>
                  </a:lnTo>
                  <a:lnTo>
                    <a:pt x="90" y="116"/>
                  </a:lnTo>
                  <a:lnTo>
                    <a:pt x="84" y="121"/>
                  </a:lnTo>
                  <a:lnTo>
                    <a:pt x="78" y="125"/>
                  </a:lnTo>
                  <a:lnTo>
                    <a:pt x="70" y="128"/>
                  </a:lnTo>
                  <a:lnTo>
                    <a:pt x="62" y="128"/>
                  </a:lnTo>
                  <a:lnTo>
                    <a:pt x="62" y="12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36" name="PA_chenying0907 35"/>
          <p:cNvGrpSpPr/>
          <p:nvPr>
            <p:custDataLst>
              <p:tags r:id="rId2"/>
            </p:custDataLst>
          </p:nvPr>
        </p:nvGrpSpPr>
        <p:grpSpPr>
          <a:xfrm>
            <a:off x="6404371" y="1790682"/>
            <a:ext cx="1867207" cy="1667598"/>
            <a:chOff x="6208713" y="1243013"/>
            <a:chExt cx="706438" cy="620713"/>
          </a:xfrm>
          <a:solidFill>
            <a:srgbClr val="FFCC66"/>
          </a:solidFill>
        </p:grpSpPr>
        <p:sp>
          <p:nvSpPr>
            <p:cNvPr id="37" name="chenying0907 804"/>
            <p:cNvSpPr>
              <a:spLocks/>
            </p:cNvSpPr>
            <p:nvPr/>
          </p:nvSpPr>
          <p:spPr bwMode="auto">
            <a:xfrm>
              <a:off x="6270626" y="1622425"/>
              <a:ext cx="26988" cy="68263"/>
            </a:xfrm>
            <a:custGeom>
              <a:avLst/>
              <a:gdLst/>
              <a:ahLst/>
              <a:cxnLst>
                <a:cxn ang="0">
                  <a:pos x="51" y="5"/>
                </a:cxn>
                <a:cxn ang="0">
                  <a:pos x="51" y="5"/>
                </a:cxn>
                <a:cxn ang="0">
                  <a:pos x="50" y="3"/>
                </a:cxn>
                <a:cxn ang="0">
                  <a:pos x="49" y="1"/>
                </a:cxn>
                <a:cxn ang="0">
                  <a:pos x="48" y="1"/>
                </a:cxn>
                <a:cxn ang="0">
                  <a:pos x="46" y="0"/>
                </a:cxn>
                <a:cxn ang="0">
                  <a:pos x="44" y="1"/>
                </a:cxn>
                <a:cxn ang="0">
                  <a:pos x="43" y="1"/>
                </a:cxn>
                <a:cxn ang="0">
                  <a:pos x="42" y="3"/>
                </a:cxn>
                <a:cxn ang="0">
                  <a:pos x="41" y="5"/>
                </a:cxn>
                <a:cxn ang="0">
                  <a:pos x="41" y="5"/>
                </a:cxn>
                <a:cxn ang="0">
                  <a:pos x="40" y="14"/>
                </a:cxn>
                <a:cxn ang="0">
                  <a:pos x="37" y="25"/>
                </a:cxn>
                <a:cxn ang="0">
                  <a:pos x="34" y="35"/>
                </a:cxn>
                <a:cxn ang="0">
                  <a:pos x="30" y="44"/>
                </a:cxn>
                <a:cxn ang="0">
                  <a:pos x="21" y="64"/>
                </a:cxn>
                <a:cxn ang="0">
                  <a:pos x="13" y="82"/>
                </a:cxn>
                <a:cxn ang="0">
                  <a:pos x="13" y="82"/>
                </a:cxn>
                <a:cxn ang="0">
                  <a:pos x="9" y="92"/>
                </a:cxn>
                <a:cxn ang="0">
                  <a:pos x="3" y="105"/>
                </a:cxn>
                <a:cxn ang="0">
                  <a:pos x="1" y="112"/>
                </a:cxn>
                <a:cxn ang="0">
                  <a:pos x="0" y="119"/>
                </a:cxn>
                <a:cxn ang="0">
                  <a:pos x="1" y="124"/>
                </a:cxn>
                <a:cxn ang="0">
                  <a:pos x="2" y="126"/>
                </a:cxn>
                <a:cxn ang="0">
                  <a:pos x="4" y="128"/>
                </a:cxn>
                <a:cxn ang="0">
                  <a:pos x="4" y="128"/>
                </a:cxn>
                <a:cxn ang="0">
                  <a:pos x="6" y="129"/>
                </a:cxn>
                <a:cxn ang="0">
                  <a:pos x="9" y="129"/>
                </a:cxn>
                <a:cxn ang="0">
                  <a:pos x="12" y="128"/>
                </a:cxn>
                <a:cxn ang="0">
                  <a:pos x="13" y="126"/>
                </a:cxn>
                <a:cxn ang="0">
                  <a:pos x="13" y="125"/>
                </a:cxn>
                <a:cxn ang="0">
                  <a:pos x="13" y="123"/>
                </a:cxn>
                <a:cxn ang="0">
                  <a:pos x="11" y="122"/>
                </a:cxn>
                <a:cxn ang="0">
                  <a:pos x="11" y="122"/>
                </a:cxn>
                <a:cxn ang="0">
                  <a:pos x="11" y="120"/>
                </a:cxn>
                <a:cxn ang="0">
                  <a:pos x="10" y="117"/>
                </a:cxn>
                <a:cxn ang="0">
                  <a:pos x="11" y="109"/>
                </a:cxn>
                <a:cxn ang="0">
                  <a:pos x="14" y="100"/>
                </a:cxn>
                <a:cxn ang="0">
                  <a:pos x="19" y="90"/>
                </a:cxn>
                <a:cxn ang="0">
                  <a:pos x="27" y="69"/>
                </a:cxn>
                <a:cxn ang="0">
                  <a:pos x="33" y="58"/>
                </a:cxn>
                <a:cxn ang="0">
                  <a:pos x="33" y="58"/>
                </a:cxn>
                <a:cxn ang="0">
                  <a:pos x="43" y="36"/>
                </a:cxn>
                <a:cxn ang="0">
                  <a:pos x="46" y="26"/>
                </a:cxn>
                <a:cxn ang="0">
                  <a:pos x="49" y="14"/>
                </a:cxn>
                <a:cxn ang="0">
                  <a:pos x="49" y="14"/>
                </a:cxn>
                <a:cxn ang="0">
                  <a:pos x="50" y="13"/>
                </a:cxn>
                <a:cxn ang="0">
                  <a:pos x="51" y="11"/>
                </a:cxn>
                <a:cxn ang="0">
                  <a:pos x="51" y="5"/>
                </a:cxn>
              </a:cxnLst>
              <a:rect l="0" t="0" r="r" b="b"/>
              <a:pathLst>
                <a:path w="51" h="129">
                  <a:moveTo>
                    <a:pt x="51" y="5"/>
                  </a:moveTo>
                  <a:lnTo>
                    <a:pt x="51" y="5"/>
                  </a:lnTo>
                  <a:lnTo>
                    <a:pt x="50" y="3"/>
                  </a:lnTo>
                  <a:lnTo>
                    <a:pt x="49" y="1"/>
                  </a:lnTo>
                  <a:lnTo>
                    <a:pt x="48" y="1"/>
                  </a:lnTo>
                  <a:lnTo>
                    <a:pt x="46" y="0"/>
                  </a:lnTo>
                  <a:lnTo>
                    <a:pt x="44" y="1"/>
                  </a:lnTo>
                  <a:lnTo>
                    <a:pt x="43" y="1"/>
                  </a:lnTo>
                  <a:lnTo>
                    <a:pt x="42" y="3"/>
                  </a:lnTo>
                  <a:lnTo>
                    <a:pt x="41" y="5"/>
                  </a:lnTo>
                  <a:lnTo>
                    <a:pt x="41" y="5"/>
                  </a:lnTo>
                  <a:lnTo>
                    <a:pt x="40" y="14"/>
                  </a:lnTo>
                  <a:lnTo>
                    <a:pt x="37" y="25"/>
                  </a:lnTo>
                  <a:lnTo>
                    <a:pt x="34" y="35"/>
                  </a:lnTo>
                  <a:lnTo>
                    <a:pt x="30" y="44"/>
                  </a:lnTo>
                  <a:lnTo>
                    <a:pt x="21" y="64"/>
                  </a:lnTo>
                  <a:lnTo>
                    <a:pt x="13" y="82"/>
                  </a:lnTo>
                  <a:lnTo>
                    <a:pt x="13" y="82"/>
                  </a:lnTo>
                  <a:lnTo>
                    <a:pt x="9" y="92"/>
                  </a:lnTo>
                  <a:lnTo>
                    <a:pt x="3" y="105"/>
                  </a:lnTo>
                  <a:lnTo>
                    <a:pt x="1" y="112"/>
                  </a:lnTo>
                  <a:lnTo>
                    <a:pt x="0" y="119"/>
                  </a:lnTo>
                  <a:lnTo>
                    <a:pt x="1" y="124"/>
                  </a:lnTo>
                  <a:lnTo>
                    <a:pt x="2" y="126"/>
                  </a:lnTo>
                  <a:lnTo>
                    <a:pt x="4" y="128"/>
                  </a:lnTo>
                  <a:lnTo>
                    <a:pt x="4" y="128"/>
                  </a:lnTo>
                  <a:lnTo>
                    <a:pt x="6" y="129"/>
                  </a:lnTo>
                  <a:lnTo>
                    <a:pt x="9" y="129"/>
                  </a:lnTo>
                  <a:lnTo>
                    <a:pt x="12" y="128"/>
                  </a:lnTo>
                  <a:lnTo>
                    <a:pt x="13" y="126"/>
                  </a:lnTo>
                  <a:lnTo>
                    <a:pt x="13" y="125"/>
                  </a:lnTo>
                  <a:lnTo>
                    <a:pt x="13" y="123"/>
                  </a:lnTo>
                  <a:lnTo>
                    <a:pt x="11" y="122"/>
                  </a:lnTo>
                  <a:lnTo>
                    <a:pt x="11" y="122"/>
                  </a:lnTo>
                  <a:lnTo>
                    <a:pt x="11" y="120"/>
                  </a:lnTo>
                  <a:lnTo>
                    <a:pt x="10" y="117"/>
                  </a:lnTo>
                  <a:lnTo>
                    <a:pt x="11" y="109"/>
                  </a:lnTo>
                  <a:lnTo>
                    <a:pt x="14" y="100"/>
                  </a:lnTo>
                  <a:lnTo>
                    <a:pt x="19" y="90"/>
                  </a:lnTo>
                  <a:lnTo>
                    <a:pt x="27" y="69"/>
                  </a:lnTo>
                  <a:lnTo>
                    <a:pt x="33" y="58"/>
                  </a:lnTo>
                  <a:lnTo>
                    <a:pt x="33" y="58"/>
                  </a:lnTo>
                  <a:lnTo>
                    <a:pt x="43" y="36"/>
                  </a:lnTo>
                  <a:lnTo>
                    <a:pt x="46" y="26"/>
                  </a:lnTo>
                  <a:lnTo>
                    <a:pt x="49" y="14"/>
                  </a:lnTo>
                  <a:lnTo>
                    <a:pt x="49" y="14"/>
                  </a:lnTo>
                  <a:lnTo>
                    <a:pt x="50" y="13"/>
                  </a:lnTo>
                  <a:lnTo>
                    <a:pt x="51" y="11"/>
                  </a:lnTo>
                  <a:lnTo>
                    <a:pt x="51"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8" name="chenying0907 805"/>
            <p:cNvSpPr>
              <a:spLocks/>
            </p:cNvSpPr>
            <p:nvPr/>
          </p:nvSpPr>
          <p:spPr bwMode="auto">
            <a:xfrm>
              <a:off x="6315076" y="1671638"/>
              <a:ext cx="15875" cy="41275"/>
            </a:xfrm>
            <a:custGeom>
              <a:avLst/>
              <a:gdLst/>
              <a:ahLst/>
              <a:cxnLst>
                <a:cxn ang="0">
                  <a:pos x="20" y="3"/>
                </a:cxn>
                <a:cxn ang="0">
                  <a:pos x="20" y="3"/>
                </a:cxn>
                <a:cxn ang="0">
                  <a:pos x="7" y="38"/>
                </a:cxn>
                <a:cxn ang="0">
                  <a:pos x="2" y="56"/>
                </a:cxn>
                <a:cxn ang="0">
                  <a:pos x="1" y="65"/>
                </a:cxn>
                <a:cxn ang="0">
                  <a:pos x="0" y="74"/>
                </a:cxn>
                <a:cxn ang="0">
                  <a:pos x="0" y="74"/>
                </a:cxn>
                <a:cxn ang="0">
                  <a:pos x="1" y="76"/>
                </a:cxn>
                <a:cxn ang="0">
                  <a:pos x="2" y="77"/>
                </a:cxn>
                <a:cxn ang="0">
                  <a:pos x="3" y="78"/>
                </a:cxn>
                <a:cxn ang="0">
                  <a:pos x="5" y="78"/>
                </a:cxn>
                <a:cxn ang="0">
                  <a:pos x="6" y="78"/>
                </a:cxn>
                <a:cxn ang="0">
                  <a:pos x="8" y="77"/>
                </a:cxn>
                <a:cxn ang="0">
                  <a:pos x="9" y="76"/>
                </a:cxn>
                <a:cxn ang="0">
                  <a:pos x="9" y="74"/>
                </a:cxn>
                <a:cxn ang="0">
                  <a:pos x="9" y="74"/>
                </a:cxn>
                <a:cxn ang="0">
                  <a:pos x="10" y="65"/>
                </a:cxn>
                <a:cxn ang="0">
                  <a:pos x="11" y="57"/>
                </a:cxn>
                <a:cxn ang="0">
                  <a:pos x="16" y="39"/>
                </a:cxn>
                <a:cxn ang="0">
                  <a:pos x="29" y="6"/>
                </a:cxn>
                <a:cxn ang="0">
                  <a:pos x="29" y="6"/>
                </a:cxn>
                <a:cxn ang="0">
                  <a:pos x="29" y="4"/>
                </a:cxn>
                <a:cxn ang="0">
                  <a:pos x="28" y="2"/>
                </a:cxn>
                <a:cxn ang="0">
                  <a:pos x="27" y="1"/>
                </a:cxn>
                <a:cxn ang="0">
                  <a:pos x="26" y="0"/>
                </a:cxn>
                <a:cxn ang="0">
                  <a:pos x="24" y="0"/>
                </a:cxn>
                <a:cxn ang="0">
                  <a:pos x="22" y="1"/>
                </a:cxn>
                <a:cxn ang="0">
                  <a:pos x="21" y="2"/>
                </a:cxn>
                <a:cxn ang="0">
                  <a:pos x="20" y="3"/>
                </a:cxn>
                <a:cxn ang="0">
                  <a:pos x="20" y="3"/>
                </a:cxn>
              </a:cxnLst>
              <a:rect l="0" t="0" r="r" b="b"/>
              <a:pathLst>
                <a:path w="29" h="78">
                  <a:moveTo>
                    <a:pt x="20" y="3"/>
                  </a:moveTo>
                  <a:lnTo>
                    <a:pt x="20" y="3"/>
                  </a:lnTo>
                  <a:lnTo>
                    <a:pt x="7" y="38"/>
                  </a:lnTo>
                  <a:lnTo>
                    <a:pt x="2" y="56"/>
                  </a:lnTo>
                  <a:lnTo>
                    <a:pt x="1" y="65"/>
                  </a:lnTo>
                  <a:lnTo>
                    <a:pt x="0" y="74"/>
                  </a:lnTo>
                  <a:lnTo>
                    <a:pt x="0" y="74"/>
                  </a:lnTo>
                  <a:lnTo>
                    <a:pt x="1" y="76"/>
                  </a:lnTo>
                  <a:lnTo>
                    <a:pt x="2" y="77"/>
                  </a:lnTo>
                  <a:lnTo>
                    <a:pt x="3" y="78"/>
                  </a:lnTo>
                  <a:lnTo>
                    <a:pt x="5" y="78"/>
                  </a:lnTo>
                  <a:lnTo>
                    <a:pt x="6" y="78"/>
                  </a:lnTo>
                  <a:lnTo>
                    <a:pt x="8" y="77"/>
                  </a:lnTo>
                  <a:lnTo>
                    <a:pt x="9" y="76"/>
                  </a:lnTo>
                  <a:lnTo>
                    <a:pt x="9" y="74"/>
                  </a:lnTo>
                  <a:lnTo>
                    <a:pt x="9" y="74"/>
                  </a:lnTo>
                  <a:lnTo>
                    <a:pt x="10" y="65"/>
                  </a:lnTo>
                  <a:lnTo>
                    <a:pt x="11" y="57"/>
                  </a:lnTo>
                  <a:lnTo>
                    <a:pt x="16" y="39"/>
                  </a:lnTo>
                  <a:lnTo>
                    <a:pt x="29" y="6"/>
                  </a:lnTo>
                  <a:lnTo>
                    <a:pt x="29" y="6"/>
                  </a:lnTo>
                  <a:lnTo>
                    <a:pt x="29" y="4"/>
                  </a:lnTo>
                  <a:lnTo>
                    <a:pt x="28" y="2"/>
                  </a:lnTo>
                  <a:lnTo>
                    <a:pt x="27" y="1"/>
                  </a:lnTo>
                  <a:lnTo>
                    <a:pt x="26" y="0"/>
                  </a:lnTo>
                  <a:lnTo>
                    <a:pt x="24" y="0"/>
                  </a:lnTo>
                  <a:lnTo>
                    <a:pt x="22" y="1"/>
                  </a:lnTo>
                  <a:lnTo>
                    <a:pt x="21" y="2"/>
                  </a:lnTo>
                  <a:lnTo>
                    <a:pt x="20" y="3"/>
                  </a:lnTo>
                  <a:lnTo>
                    <a:pt x="2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9" name="chenying0907 806"/>
            <p:cNvSpPr>
              <a:spLocks/>
            </p:cNvSpPr>
            <p:nvPr/>
          </p:nvSpPr>
          <p:spPr bwMode="auto">
            <a:xfrm>
              <a:off x="6359526" y="1677988"/>
              <a:ext cx="20638" cy="69850"/>
            </a:xfrm>
            <a:custGeom>
              <a:avLst/>
              <a:gdLst/>
              <a:ahLst/>
              <a:cxnLst>
                <a:cxn ang="0">
                  <a:pos x="32" y="4"/>
                </a:cxn>
                <a:cxn ang="0">
                  <a:pos x="32" y="4"/>
                </a:cxn>
                <a:cxn ang="0">
                  <a:pos x="20" y="33"/>
                </a:cxn>
                <a:cxn ang="0">
                  <a:pos x="11" y="63"/>
                </a:cxn>
                <a:cxn ang="0">
                  <a:pos x="6" y="79"/>
                </a:cxn>
                <a:cxn ang="0">
                  <a:pos x="3" y="94"/>
                </a:cxn>
                <a:cxn ang="0">
                  <a:pos x="1" y="110"/>
                </a:cxn>
                <a:cxn ang="0">
                  <a:pos x="0" y="125"/>
                </a:cxn>
                <a:cxn ang="0">
                  <a:pos x="0" y="125"/>
                </a:cxn>
                <a:cxn ang="0">
                  <a:pos x="0" y="127"/>
                </a:cxn>
                <a:cxn ang="0">
                  <a:pos x="1" y="128"/>
                </a:cxn>
                <a:cxn ang="0">
                  <a:pos x="3" y="129"/>
                </a:cxn>
                <a:cxn ang="0">
                  <a:pos x="4" y="130"/>
                </a:cxn>
                <a:cxn ang="0">
                  <a:pos x="6" y="129"/>
                </a:cxn>
                <a:cxn ang="0">
                  <a:pos x="7" y="128"/>
                </a:cxn>
                <a:cxn ang="0">
                  <a:pos x="9" y="127"/>
                </a:cxn>
                <a:cxn ang="0">
                  <a:pos x="9" y="125"/>
                </a:cxn>
                <a:cxn ang="0">
                  <a:pos x="9" y="125"/>
                </a:cxn>
                <a:cxn ang="0">
                  <a:pos x="10" y="110"/>
                </a:cxn>
                <a:cxn ang="0">
                  <a:pos x="12" y="94"/>
                </a:cxn>
                <a:cxn ang="0">
                  <a:pos x="16" y="80"/>
                </a:cxn>
                <a:cxn ang="0">
                  <a:pos x="20" y="64"/>
                </a:cxn>
                <a:cxn ang="0">
                  <a:pos x="30" y="35"/>
                </a:cxn>
                <a:cxn ang="0">
                  <a:pos x="40" y="6"/>
                </a:cxn>
                <a:cxn ang="0">
                  <a:pos x="40" y="6"/>
                </a:cxn>
                <a:cxn ang="0">
                  <a:pos x="41" y="4"/>
                </a:cxn>
                <a:cxn ang="0">
                  <a:pos x="40" y="2"/>
                </a:cxn>
                <a:cxn ang="0">
                  <a:pos x="39" y="1"/>
                </a:cxn>
                <a:cxn ang="0">
                  <a:pos x="37" y="1"/>
                </a:cxn>
                <a:cxn ang="0">
                  <a:pos x="36" y="0"/>
                </a:cxn>
                <a:cxn ang="0">
                  <a:pos x="34" y="1"/>
                </a:cxn>
                <a:cxn ang="0">
                  <a:pos x="33" y="2"/>
                </a:cxn>
                <a:cxn ang="0">
                  <a:pos x="32" y="4"/>
                </a:cxn>
                <a:cxn ang="0">
                  <a:pos x="32" y="4"/>
                </a:cxn>
              </a:cxnLst>
              <a:rect l="0" t="0" r="r" b="b"/>
              <a:pathLst>
                <a:path w="41" h="130">
                  <a:moveTo>
                    <a:pt x="32" y="4"/>
                  </a:moveTo>
                  <a:lnTo>
                    <a:pt x="32" y="4"/>
                  </a:lnTo>
                  <a:lnTo>
                    <a:pt x="20" y="33"/>
                  </a:lnTo>
                  <a:lnTo>
                    <a:pt x="11" y="63"/>
                  </a:lnTo>
                  <a:lnTo>
                    <a:pt x="6" y="79"/>
                  </a:lnTo>
                  <a:lnTo>
                    <a:pt x="3" y="94"/>
                  </a:lnTo>
                  <a:lnTo>
                    <a:pt x="1" y="110"/>
                  </a:lnTo>
                  <a:lnTo>
                    <a:pt x="0" y="125"/>
                  </a:lnTo>
                  <a:lnTo>
                    <a:pt x="0" y="125"/>
                  </a:lnTo>
                  <a:lnTo>
                    <a:pt x="0" y="127"/>
                  </a:lnTo>
                  <a:lnTo>
                    <a:pt x="1" y="128"/>
                  </a:lnTo>
                  <a:lnTo>
                    <a:pt x="3" y="129"/>
                  </a:lnTo>
                  <a:lnTo>
                    <a:pt x="4" y="130"/>
                  </a:lnTo>
                  <a:lnTo>
                    <a:pt x="6" y="129"/>
                  </a:lnTo>
                  <a:lnTo>
                    <a:pt x="7" y="128"/>
                  </a:lnTo>
                  <a:lnTo>
                    <a:pt x="9" y="127"/>
                  </a:lnTo>
                  <a:lnTo>
                    <a:pt x="9" y="125"/>
                  </a:lnTo>
                  <a:lnTo>
                    <a:pt x="9" y="125"/>
                  </a:lnTo>
                  <a:lnTo>
                    <a:pt x="10" y="110"/>
                  </a:lnTo>
                  <a:lnTo>
                    <a:pt x="12" y="94"/>
                  </a:lnTo>
                  <a:lnTo>
                    <a:pt x="16" y="80"/>
                  </a:lnTo>
                  <a:lnTo>
                    <a:pt x="20" y="64"/>
                  </a:lnTo>
                  <a:lnTo>
                    <a:pt x="30" y="35"/>
                  </a:lnTo>
                  <a:lnTo>
                    <a:pt x="40" y="6"/>
                  </a:lnTo>
                  <a:lnTo>
                    <a:pt x="40" y="6"/>
                  </a:lnTo>
                  <a:lnTo>
                    <a:pt x="41" y="4"/>
                  </a:lnTo>
                  <a:lnTo>
                    <a:pt x="40" y="2"/>
                  </a:lnTo>
                  <a:lnTo>
                    <a:pt x="39" y="1"/>
                  </a:lnTo>
                  <a:lnTo>
                    <a:pt x="37" y="1"/>
                  </a:lnTo>
                  <a:lnTo>
                    <a:pt x="36"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0" name="chenying0907 807"/>
            <p:cNvSpPr>
              <a:spLocks/>
            </p:cNvSpPr>
            <p:nvPr/>
          </p:nvSpPr>
          <p:spPr bwMode="auto">
            <a:xfrm>
              <a:off x="6392863" y="1708150"/>
              <a:ext cx="20638" cy="55563"/>
            </a:xfrm>
            <a:custGeom>
              <a:avLst/>
              <a:gdLst/>
              <a:ahLst/>
              <a:cxnLst>
                <a:cxn ang="0">
                  <a:pos x="32" y="4"/>
                </a:cxn>
                <a:cxn ang="0">
                  <a:pos x="32" y="4"/>
                </a:cxn>
                <a:cxn ang="0">
                  <a:pos x="27" y="17"/>
                </a:cxn>
                <a:cxn ang="0">
                  <a:pos x="23" y="28"/>
                </a:cxn>
                <a:cxn ang="0">
                  <a:pos x="13" y="51"/>
                </a:cxn>
                <a:cxn ang="0">
                  <a:pos x="8" y="63"/>
                </a:cxn>
                <a:cxn ang="0">
                  <a:pos x="4" y="74"/>
                </a:cxn>
                <a:cxn ang="0">
                  <a:pos x="1" y="87"/>
                </a:cxn>
                <a:cxn ang="0">
                  <a:pos x="0" y="100"/>
                </a:cxn>
                <a:cxn ang="0">
                  <a:pos x="0" y="100"/>
                </a:cxn>
                <a:cxn ang="0">
                  <a:pos x="0" y="102"/>
                </a:cxn>
                <a:cxn ang="0">
                  <a:pos x="1" y="103"/>
                </a:cxn>
                <a:cxn ang="0">
                  <a:pos x="3" y="104"/>
                </a:cxn>
                <a:cxn ang="0">
                  <a:pos x="4" y="104"/>
                </a:cxn>
                <a:cxn ang="0">
                  <a:pos x="6" y="104"/>
                </a:cxn>
                <a:cxn ang="0">
                  <a:pos x="8" y="103"/>
                </a:cxn>
                <a:cxn ang="0">
                  <a:pos x="9" y="102"/>
                </a:cxn>
                <a:cxn ang="0">
                  <a:pos x="9" y="100"/>
                </a:cxn>
                <a:cxn ang="0">
                  <a:pos x="9" y="100"/>
                </a:cxn>
                <a:cxn ang="0">
                  <a:pos x="10" y="87"/>
                </a:cxn>
                <a:cxn ang="0">
                  <a:pos x="13" y="75"/>
                </a:cxn>
                <a:cxn ang="0">
                  <a:pos x="17" y="64"/>
                </a:cxn>
                <a:cxn ang="0">
                  <a:pos x="22" y="53"/>
                </a:cxn>
                <a:cxn ang="0">
                  <a:pos x="33" y="30"/>
                </a:cxn>
                <a:cxn ang="0">
                  <a:pos x="37" y="19"/>
                </a:cxn>
                <a:cxn ang="0">
                  <a:pos x="41" y="6"/>
                </a:cxn>
                <a:cxn ang="0">
                  <a:pos x="41" y="6"/>
                </a:cxn>
                <a:cxn ang="0">
                  <a:pos x="41" y="4"/>
                </a:cxn>
                <a:cxn ang="0">
                  <a:pos x="40" y="2"/>
                </a:cxn>
                <a:cxn ang="0">
                  <a:pos x="39" y="1"/>
                </a:cxn>
                <a:cxn ang="0">
                  <a:pos x="37" y="1"/>
                </a:cxn>
                <a:cxn ang="0">
                  <a:pos x="35" y="0"/>
                </a:cxn>
                <a:cxn ang="0">
                  <a:pos x="34" y="1"/>
                </a:cxn>
                <a:cxn ang="0">
                  <a:pos x="33" y="2"/>
                </a:cxn>
                <a:cxn ang="0">
                  <a:pos x="32" y="4"/>
                </a:cxn>
                <a:cxn ang="0">
                  <a:pos x="32" y="4"/>
                </a:cxn>
              </a:cxnLst>
              <a:rect l="0" t="0" r="r" b="b"/>
              <a:pathLst>
                <a:path w="41" h="104">
                  <a:moveTo>
                    <a:pt x="32" y="4"/>
                  </a:moveTo>
                  <a:lnTo>
                    <a:pt x="32" y="4"/>
                  </a:lnTo>
                  <a:lnTo>
                    <a:pt x="27" y="17"/>
                  </a:lnTo>
                  <a:lnTo>
                    <a:pt x="23" y="28"/>
                  </a:lnTo>
                  <a:lnTo>
                    <a:pt x="13" y="51"/>
                  </a:lnTo>
                  <a:lnTo>
                    <a:pt x="8" y="63"/>
                  </a:lnTo>
                  <a:lnTo>
                    <a:pt x="4" y="74"/>
                  </a:lnTo>
                  <a:lnTo>
                    <a:pt x="1" y="87"/>
                  </a:lnTo>
                  <a:lnTo>
                    <a:pt x="0" y="100"/>
                  </a:lnTo>
                  <a:lnTo>
                    <a:pt x="0" y="100"/>
                  </a:lnTo>
                  <a:lnTo>
                    <a:pt x="0" y="102"/>
                  </a:lnTo>
                  <a:lnTo>
                    <a:pt x="1" y="103"/>
                  </a:lnTo>
                  <a:lnTo>
                    <a:pt x="3" y="104"/>
                  </a:lnTo>
                  <a:lnTo>
                    <a:pt x="4" y="104"/>
                  </a:lnTo>
                  <a:lnTo>
                    <a:pt x="6" y="104"/>
                  </a:lnTo>
                  <a:lnTo>
                    <a:pt x="8" y="103"/>
                  </a:lnTo>
                  <a:lnTo>
                    <a:pt x="9" y="102"/>
                  </a:lnTo>
                  <a:lnTo>
                    <a:pt x="9" y="100"/>
                  </a:lnTo>
                  <a:lnTo>
                    <a:pt x="9" y="100"/>
                  </a:lnTo>
                  <a:lnTo>
                    <a:pt x="10" y="87"/>
                  </a:lnTo>
                  <a:lnTo>
                    <a:pt x="13" y="75"/>
                  </a:lnTo>
                  <a:lnTo>
                    <a:pt x="17" y="64"/>
                  </a:lnTo>
                  <a:lnTo>
                    <a:pt x="22" y="53"/>
                  </a:lnTo>
                  <a:lnTo>
                    <a:pt x="33" y="30"/>
                  </a:lnTo>
                  <a:lnTo>
                    <a:pt x="37" y="19"/>
                  </a:lnTo>
                  <a:lnTo>
                    <a:pt x="41" y="6"/>
                  </a:lnTo>
                  <a:lnTo>
                    <a:pt x="41" y="6"/>
                  </a:lnTo>
                  <a:lnTo>
                    <a:pt x="41" y="4"/>
                  </a:lnTo>
                  <a:lnTo>
                    <a:pt x="40" y="2"/>
                  </a:lnTo>
                  <a:lnTo>
                    <a:pt x="39" y="1"/>
                  </a:lnTo>
                  <a:lnTo>
                    <a:pt x="37" y="1"/>
                  </a:lnTo>
                  <a:lnTo>
                    <a:pt x="35"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1" name="chenying0907 809"/>
            <p:cNvSpPr>
              <a:spLocks/>
            </p:cNvSpPr>
            <p:nvPr/>
          </p:nvSpPr>
          <p:spPr bwMode="auto">
            <a:xfrm>
              <a:off x="6438900" y="1719263"/>
              <a:ext cx="31750" cy="65088"/>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2" name="chenying0907 810"/>
            <p:cNvSpPr>
              <a:spLocks/>
            </p:cNvSpPr>
            <p:nvPr/>
          </p:nvSpPr>
          <p:spPr bwMode="auto">
            <a:xfrm>
              <a:off x="6478588" y="1731963"/>
              <a:ext cx="28575" cy="65088"/>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3" name="chenying0907 811"/>
            <p:cNvSpPr>
              <a:spLocks/>
            </p:cNvSpPr>
            <p:nvPr/>
          </p:nvSpPr>
          <p:spPr bwMode="auto">
            <a:xfrm>
              <a:off x="6523038" y="1739900"/>
              <a:ext cx="25400" cy="61913"/>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4" name="chenying0907 812"/>
            <p:cNvSpPr>
              <a:spLocks/>
            </p:cNvSpPr>
            <p:nvPr/>
          </p:nvSpPr>
          <p:spPr bwMode="auto">
            <a:xfrm>
              <a:off x="6572250" y="1743075"/>
              <a:ext cx="28575" cy="61913"/>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5" name="chenying0907 813"/>
            <p:cNvSpPr>
              <a:spLocks/>
            </p:cNvSpPr>
            <p:nvPr/>
          </p:nvSpPr>
          <p:spPr bwMode="auto">
            <a:xfrm>
              <a:off x="6629400" y="1741488"/>
              <a:ext cx="28575" cy="5556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6" name="chenying0907 814"/>
            <p:cNvSpPr>
              <a:spLocks/>
            </p:cNvSpPr>
            <p:nvPr/>
          </p:nvSpPr>
          <p:spPr bwMode="auto">
            <a:xfrm>
              <a:off x="6673850" y="1739900"/>
              <a:ext cx="20638" cy="53975"/>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7" name="chenying0907 815"/>
            <p:cNvSpPr>
              <a:spLocks/>
            </p:cNvSpPr>
            <p:nvPr/>
          </p:nvSpPr>
          <p:spPr bwMode="auto">
            <a:xfrm>
              <a:off x="6811963" y="1671638"/>
              <a:ext cx="9525" cy="38100"/>
            </a:xfrm>
            <a:custGeom>
              <a:avLst/>
              <a:gdLst/>
              <a:ahLst/>
              <a:cxnLst>
                <a:cxn ang="0">
                  <a:pos x="11" y="58"/>
                </a:cxn>
                <a:cxn ang="0">
                  <a:pos x="11" y="58"/>
                </a:cxn>
                <a:cxn ang="0">
                  <a:pos x="10" y="51"/>
                </a:cxn>
                <a:cxn ang="0">
                  <a:pos x="9" y="44"/>
                </a:cxn>
                <a:cxn ang="0">
                  <a:pos x="10" y="33"/>
                </a:cxn>
                <a:cxn ang="0">
                  <a:pos x="10" y="33"/>
                </a:cxn>
                <a:cxn ang="0">
                  <a:pos x="11" y="5"/>
                </a:cxn>
                <a:cxn ang="0">
                  <a:pos x="11" y="5"/>
                </a:cxn>
                <a:cxn ang="0">
                  <a:pos x="11" y="3"/>
                </a:cxn>
                <a:cxn ang="0">
                  <a:pos x="10" y="1"/>
                </a:cxn>
                <a:cxn ang="0">
                  <a:pos x="8" y="0"/>
                </a:cxn>
                <a:cxn ang="0">
                  <a:pos x="7" y="0"/>
                </a:cxn>
                <a:cxn ang="0">
                  <a:pos x="5" y="0"/>
                </a:cxn>
                <a:cxn ang="0">
                  <a:pos x="4" y="1"/>
                </a:cxn>
                <a:cxn ang="0">
                  <a:pos x="3" y="3"/>
                </a:cxn>
                <a:cxn ang="0">
                  <a:pos x="2" y="5"/>
                </a:cxn>
                <a:cxn ang="0">
                  <a:pos x="2" y="5"/>
                </a:cxn>
                <a:cxn ang="0">
                  <a:pos x="1" y="20"/>
                </a:cxn>
                <a:cxn ang="0">
                  <a:pos x="0" y="40"/>
                </a:cxn>
                <a:cxn ang="0">
                  <a:pos x="0" y="50"/>
                </a:cxn>
                <a:cxn ang="0">
                  <a:pos x="2" y="59"/>
                </a:cxn>
                <a:cxn ang="0">
                  <a:pos x="3" y="63"/>
                </a:cxn>
                <a:cxn ang="0">
                  <a:pos x="5" y="66"/>
                </a:cxn>
                <a:cxn ang="0">
                  <a:pos x="7" y="69"/>
                </a:cxn>
                <a:cxn ang="0">
                  <a:pos x="11" y="72"/>
                </a:cxn>
                <a:cxn ang="0">
                  <a:pos x="11" y="72"/>
                </a:cxn>
                <a:cxn ang="0">
                  <a:pos x="13" y="72"/>
                </a:cxn>
                <a:cxn ang="0">
                  <a:pos x="15" y="72"/>
                </a:cxn>
                <a:cxn ang="0">
                  <a:pos x="17" y="70"/>
                </a:cxn>
                <a:cxn ang="0">
                  <a:pos x="17" y="68"/>
                </a:cxn>
                <a:cxn ang="0">
                  <a:pos x="17" y="62"/>
                </a:cxn>
                <a:cxn ang="0">
                  <a:pos x="17" y="62"/>
                </a:cxn>
                <a:cxn ang="0">
                  <a:pos x="17" y="59"/>
                </a:cxn>
                <a:cxn ang="0">
                  <a:pos x="15" y="58"/>
                </a:cxn>
                <a:cxn ang="0">
                  <a:pos x="13" y="57"/>
                </a:cxn>
                <a:cxn ang="0">
                  <a:pos x="11" y="58"/>
                </a:cxn>
                <a:cxn ang="0">
                  <a:pos x="11" y="58"/>
                </a:cxn>
              </a:cxnLst>
              <a:rect l="0" t="0" r="r" b="b"/>
              <a:pathLst>
                <a:path w="17" h="72">
                  <a:moveTo>
                    <a:pt x="11" y="58"/>
                  </a:moveTo>
                  <a:lnTo>
                    <a:pt x="11" y="58"/>
                  </a:lnTo>
                  <a:lnTo>
                    <a:pt x="10" y="51"/>
                  </a:lnTo>
                  <a:lnTo>
                    <a:pt x="9" y="44"/>
                  </a:lnTo>
                  <a:lnTo>
                    <a:pt x="10" y="33"/>
                  </a:lnTo>
                  <a:lnTo>
                    <a:pt x="10" y="33"/>
                  </a:lnTo>
                  <a:lnTo>
                    <a:pt x="11" y="5"/>
                  </a:lnTo>
                  <a:lnTo>
                    <a:pt x="11" y="5"/>
                  </a:lnTo>
                  <a:lnTo>
                    <a:pt x="11" y="3"/>
                  </a:lnTo>
                  <a:lnTo>
                    <a:pt x="10" y="1"/>
                  </a:lnTo>
                  <a:lnTo>
                    <a:pt x="8" y="0"/>
                  </a:lnTo>
                  <a:lnTo>
                    <a:pt x="7" y="0"/>
                  </a:lnTo>
                  <a:lnTo>
                    <a:pt x="5" y="0"/>
                  </a:lnTo>
                  <a:lnTo>
                    <a:pt x="4" y="1"/>
                  </a:lnTo>
                  <a:lnTo>
                    <a:pt x="3" y="3"/>
                  </a:lnTo>
                  <a:lnTo>
                    <a:pt x="2" y="5"/>
                  </a:lnTo>
                  <a:lnTo>
                    <a:pt x="2" y="5"/>
                  </a:lnTo>
                  <a:lnTo>
                    <a:pt x="1" y="20"/>
                  </a:lnTo>
                  <a:lnTo>
                    <a:pt x="0" y="40"/>
                  </a:lnTo>
                  <a:lnTo>
                    <a:pt x="0" y="50"/>
                  </a:lnTo>
                  <a:lnTo>
                    <a:pt x="2" y="59"/>
                  </a:lnTo>
                  <a:lnTo>
                    <a:pt x="3" y="63"/>
                  </a:lnTo>
                  <a:lnTo>
                    <a:pt x="5" y="66"/>
                  </a:lnTo>
                  <a:lnTo>
                    <a:pt x="7" y="69"/>
                  </a:lnTo>
                  <a:lnTo>
                    <a:pt x="11" y="72"/>
                  </a:lnTo>
                  <a:lnTo>
                    <a:pt x="11" y="72"/>
                  </a:lnTo>
                  <a:lnTo>
                    <a:pt x="13" y="72"/>
                  </a:lnTo>
                  <a:lnTo>
                    <a:pt x="15" y="72"/>
                  </a:lnTo>
                  <a:lnTo>
                    <a:pt x="17" y="70"/>
                  </a:lnTo>
                  <a:lnTo>
                    <a:pt x="17" y="68"/>
                  </a:lnTo>
                  <a:lnTo>
                    <a:pt x="17" y="62"/>
                  </a:lnTo>
                  <a:lnTo>
                    <a:pt x="17" y="62"/>
                  </a:lnTo>
                  <a:lnTo>
                    <a:pt x="17" y="59"/>
                  </a:lnTo>
                  <a:lnTo>
                    <a:pt x="15" y="58"/>
                  </a:lnTo>
                  <a:lnTo>
                    <a:pt x="13" y="57"/>
                  </a:lnTo>
                  <a:lnTo>
                    <a:pt x="11" y="58"/>
                  </a:lnTo>
                  <a:lnTo>
                    <a:pt x="11" y="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8" name="chenying0907 816"/>
            <p:cNvSpPr>
              <a:spLocks/>
            </p:cNvSpPr>
            <p:nvPr/>
          </p:nvSpPr>
          <p:spPr bwMode="auto">
            <a:xfrm>
              <a:off x="6843713" y="1644650"/>
              <a:ext cx="22225" cy="55563"/>
            </a:xfrm>
            <a:custGeom>
              <a:avLst/>
              <a:gdLst/>
              <a:ahLst/>
              <a:cxnLst>
                <a:cxn ang="0">
                  <a:pos x="33" y="1"/>
                </a:cxn>
                <a:cxn ang="0">
                  <a:pos x="33" y="1"/>
                </a:cxn>
                <a:cxn ang="0">
                  <a:pos x="29" y="6"/>
                </a:cxn>
                <a:cxn ang="0">
                  <a:pos x="26" y="12"/>
                </a:cxn>
                <a:cxn ang="0">
                  <a:pos x="20" y="23"/>
                </a:cxn>
                <a:cxn ang="0">
                  <a:pos x="16" y="35"/>
                </a:cxn>
                <a:cxn ang="0">
                  <a:pos x="13" y="48"/>
                </a:cxn>
                <a:cxn ang="0">
                  <a:pos x="8" y="73"/>
                </a:cxn>
                <a:cxn ang="0">
                  <a:pos x="5" y="86"/>
                </a:cxn>
                <a:cxn ang="0">
                  <a:pos x="1" y="97"/>
                </a:cxn>
                <a:cxn ang="0">
                  <a:pos x="1" y="97"/>
                </a:cxn>
                <a:cxn ang="0">
                  <a:pos x="0" y="99"/>
                </a:cxn>
                <a:cxn ang="0">
                  <a:pos x="1" y="101"/>
                </a:cxn>
                <a:cxn ang="0">
                  <a:pos x="3" y="103"/>
                </a:cxn>
                <a:cxn ang="0">
                  <a:pos x="5" y="104"/>
                </a:cxn>
                <a:cxn ang="0">
                  <a:pos x="6" y="104"/>
                </a:cxn>
                <a:cxn ang="0">
                  <a:pos x="8" y="103"/>
                </a:cxn>
                <a:cxn ang="0">
                  <a:pos x="9" y="102"/>
                </a:cxn>
                <a:cxn ang="0">
                  <a:pos x="9" y="102"/>
                </a:cxn>
                <a:cxn ang="0">
                  <a:pos x="13" y="91"/>
                </a:cxn>
                <a:cxn ang="0">
                  <a:pos x="17" y="81"/>
                </a:cxn>
                <a:cxn ang="0">
                  <a:pos x="23" y="58"/>
                </a:cxn>
                <a:cxn ang="0">
                  <a:pos x="23" y="58"/>
                </a:cxn>
                <a:cxn ang="0">
                  <a:pos x="25" y="45"/>
                </a:cxn>
                <a:cxn ang="0">
                  <a:pos x="28" y="32"/>
                </a:cxn>
                <a:cxn ang="0">
                  <a:pos x="30" y="26"/>
                </a:cxn>
                <a:cxn ang="0">
                  <a:pos x="33" y="20"/>
                </a:cxn>
                <a:cxn ang="0">
                  <a:pos x="36" y="14"/>
                </a:cxn>
                <a:cxn ang="0">
                  <a:pos x="40" y="8"/>
                </a:cxn>
                <a:cxn ang="0">
                  <a:pos x="40" y="8"/>
                </a:cxn>
                <a:cxn ang="0">
                  <a:pos x="41" y="6"/>
                </a:cxn>
                <a:cxn ang="0">
                  <a:pos x="41" y="4"/>
                </a:cxn>
                <a:cxn ang="0">
                  <a:pos x="40" y="3"/>
                </a:cxn>
                <a:cxn ang="0">
                  <a:pos x="39" y="1"/>
                </a:cxn>
                <a:cxn ang="0">
                  <a:pos x="38" y="0"/>
                </a:cxn>
                <a:cxn ang="0">
                  <a:pos x="36" y="0"/>
                </a:cxn>
                <a:cxn ang="0">
                  <a:pos x="35" y="0"/>
                </a:cxn>
                <a:cxn ang="0">
                  <a:pos x="33" y="1"/>
                </a:cxn>
                <a:cxn ang="0">
                  <a:pos x="33" y="1"/>
                </a:cxn>
              </a:cxnLst>
              <a:rect l="0" t="0" r="r" b="b"/>
              <a:pathLst>
                <a:path w="41" h="104">
                  <a:moveTo>
                    <a:pt x="33" y="1"/>
                  </a:moveTo>
                  <a:lnTo>
                    <a:pt x="33" y="1"/>
                  </a:lnTo>
                  <a:lnTo>
                    <a:pt x="29" y="6"/>
                  </a:lnTo>
                  <a:lnTo>
                    <a:pt x="26" y="12"/>
                  </a:lnTo>
                  <a:lnTo>
                    <a:pt x="20" y="23"/>
                  </a:lnTo>
                  <a:lnTo>
                    <a:pt x="16" y="35"/>
                  </a:lnTo>
                  <a:lnTo>
                    <a:pt x="13" y="48"/>
                  </a:lnTo>
                  <a:lnTo>
                    <a:pt x="8" y="73"/>
                  </a:lnTo>
                  <a:lnTo>
                    <a:pt x="5" y="86"/>
                  </a:lnTo>
                  <a:lnTo>
                    <a:pt x="1" y="97"/>
                  </a:lnTo>
                  <a:lnTo>
                    <a:pt x="1" y="97"/>
                  </a:lnTo>
                  <a:lnTo>
                    <a:pt x="0" y="99"/>
                  </a:lnTo>
                  <a:lnTo>
                    <a:pt x="1" y="101"/>
                  </a:lnTo>
                  <a:lnTo>
                    <a:pt x="3" y="103"/>
                  </a:lnTo>
                  <a:lnTo>
                    <a:pt x="5" y="104"/>
                  </a:lnTo>
                  <a:lnTo>
                    <a:pt x="6" y="104"/>
                  </a:lnTo>
                  <a:lnTo>
                    <a:pt x="8" y="103"/>
                  </a:lnTo>
                  <a:lnTo>
                    <a:pt x="9" y="102"/>
                  </a:lnTo>
                  <a:lnTo>
                    <a:pt x="9" y="102"/>
                  </a:lnTo>
                  <a:lnTo>
                    <a:pt x="13" y="91"/>
                  </a:lnTo>
                  <a:lnTo>
                    <a:pt x="17" y="81"/>
                  </a:lnTo>
                  <a:lnTo>
                    <a:pt x="23" y="58"/>
                  </a:lnTo>
                  <a:lnTo>
                    <a:pt x="23" y="58"/>
                  </a:lnTo>
                  <a:lnTo>
                    <a:pt x="25" y="45"/>
                  </a:lnTo>
                  <a:lnTo>
                    <a:pt x="28" y="32"/>
                  </a:lnTo>
                  <a:lnTo>
                    <a:pt x="30" y="26"/>
                  </a:lnTo>
                  <a:lnTo>
                    <a:pt x="33" y="20"/>
                  </a:lnTo>
                  <a:lnTo>
                    <a:pt x="36" y="14"/>
                  </a:lnTo>
                  <a:lnTo>
                    <a:pt x="40" y="8"/>
                  </a:lnTo>
                  <a:lnTo>
                    <a:pt x="40" y="8"/>
                  </a:lnTo>
                  <a:lnTo>
                    <a:pt x="41" y="6"/>
                  </a:lnTo>
                  <a:lnTo>
                    <a:pt x="41" y="4"/>
                  </a:lnTo>
                  <a:lnTo>
                    <a:pt x="40" y="3"/>
                  </a:lnTo>
                  <a:lnTo>
                    <a:pt x="39" y="1"/>
                  </a:lnTo>
                  <a:lnTo>
                    <a:pt x="38" y="0"/>
                  </a:lnTo>
                  <a:lnTo>
                    <a:pt x="36" y="0"/>
                  </a:lnTo>
                  <a:lnTo>
                    <a:pt x="35" y="0"/>
                  </a:lnTo>
                  <a:lnTo>
                    <a:pt x="33" y="1"/>
                  </a:lnTo>
                  <a:lnTo>
                    <a:pt x="3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9" name="chenying0907 817"/>
            <p:cNvSpPr>
              <a:spLocks/>
            </p:cNvSpPr>
            <p:nvPr/>
          </p:nvSpPr>
          <p:spPr bwMode="auto">
            <a:xfrm>
              <a:off x="6719888" y="1743075"/>
              <a:ext cx="9525" cy="47625"/>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0" name="chenying0907 818"/>
            <p:cNvSpPr>
              <a:spLocks/>
            </p:cNvSpPr>
            <p:nvPr/>
          </p:nvSpPr>
          <p:spPr bwMode="auto">
            <a:xfrm>
              <a:off x="6754813" y="1758950"/>
              <a:ext cx="12700" cy="49213"/>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1" name="chenying0907 821"/>
            <p:cNvSpPr>
              <a:spLocks/>
            </p:cNvSpPr>
            <p:nvPr/>
          </p:nvSpPr>
          <p:spPr bwMode="auto">
            <a:xfrm>
              <a:off x="6418263" y="1346200"/>
              <a:ext cx="39688" cy="65088"/>
            </a:xfrm>
            <a:custGeom>
              <a:avLst/>
              <a:gdLst/>
              <a:ahLst/>
              <a:cxnLst>
                <a:cxn ang="0">
                  <a:pos x="63" y="3"/>
                </a:cxn>
                <a:cxn ang="0">
                  <a:pos x="63" y="3"/>
                </a:cxn>
                <a:cxn ang="0">
                  <a:pos x="61" y="12"/>
                </a:cxn>
                <a:cxn ang="0">
                  <a:pos x="59" y="19"/>
                </a:cxn>
                <a:cxn ang="0">
                  <a:pos x="52" y="33"/>
                </a:cxn>
                <a:cxn ang="0">
                  <a:pos x="43" y="48"/>
                </a:cxn>
                <a:cxn ang="0">
                  <a:pos x="33" y="61"/>
                </a:cxn>
                <a:cxn ang="0">
                  <a:pos x="24" y="75"/>
                </a:cxn>
                <a:cxn ang="0">
                  <a:pos x="15" y="88"/>
                </a:cxn>
                <a:cxn ang="0">
                  <a:pos x="6" y="102"/>
                </a:cxn>
                <a:cxn ang="0">
                  <a:pos x="3" y="110"/>
                </a:cxn>
                <a:cxn ang="0">
                  <a:pos x="0" y="117"/>
                </a:cxn>
                <a:cxn ang="0">
                  <a:pos x="0" y="117"/>
                </a:cxn>
                <a:cxn ang="0">
                  <a:pos x="0" y="119"/>
                </a:cxn>
                <a:cxn ang="0">
                  <a:pos x="0" y="121"/>
                </a:cxn>
                <a:cxn ang="0">
                  <a:pos x="2" y="122"/>
                </a:cxn>
                <a:cxn ang="0">
                  <a:pos x="3" y="123"/>
                </a:cxn>
                <a:cxn ang="0">
                  <a:pos x="5" y="123"/>
                </a:cxn>
                <a:cxn ang="0">
                  <a:pos x="6" y="123"/>
                </a:cxn>
                <a:cxn ang="0">
                  <a:pos x="8" y="121"/>
                </a:cxn>
                <a:cxn ang="0">
                  <a:pos x="10" y="120"/>
                </a:cxn>
                <a:cxn ang="0">
                  <a:pos x="10" y="120"/>
                </a:cxn>
                <a:cxn ang="0">
                  <a:pos x="13" y="112"/>
                </a:cxn>
                <a:cxn ang="0">
                  <a:pos x="16" y="105"/>
                </a:cxn>
                <a:cxn ang="0">
                  <a:pos x="24" y="90"/>
                </a:cxn>
                <a:cxn ang="0">
                  <a:pos x="33" y="77"/>
                </a:cxn>
                <a:cxn ang="0">
                  <a:pos x="43" y="63"/>
                </a:cxn>
                <a:cxn ang="0">
                  <a:pos x="52" y="50"/>
                </a:cxn>
                <a:cxn ang="0">
                  <a:pos x="61" y="36"/>
                </a:cxn>
                <a:cxn ang="0">
                  <a:pos x="67" y="22"/>
                </a:cxn>
                <a:cxn ang="0">
                  <a:pos x="70" y="14"/>
                </a:cxn>
                <a:cxn ang="0">
                  <a:pos x="73" y="6"/>
                </a:cxn>
                <a:cxn ang="0">
                  <a:pos x="73" y="6"/>
                </a:cxn>
                <a:cxn ang="0">
                  <a:pos x="73" y="4"/>
                </a:cxn>
                <a:cxn ang="0">
                  <a:pos x="71" y="2"/>
                </a:cxn>
                <a:cxn ang="0">
                  <a:pos x="70" y="1"/>
                </a:cxn>
                <a:cxn ang="0">
                  <a:pos x="69" y="0"/>
                </a:cxn>
                <a:cxn ang="0">
                  <a:pos x="67" y="0"/>
                </a:cxn>
                <a:cxn ang="0">
                  <a:pos x="65" y="0"/>
                </a:cxn>
                <a:cxn ang="0">
                  <a:pos x="64" y="1"/>
                </a:cxn>
                <a:cxn ang="0">
                  <a:pos x="63" y="3"/>
                </a:cxn>
                <a:cxn ang="0">
                  <a:pos x="63" y="3"/>
                </a:cxn>
              </a:cxnLst>
              <a:rect l="0" t="0" r="r" b="b"/>
              <a:pathLst>
                <a:path w="73" h="123">
                  <a:moveTo>
                    <a:pt x="63" y="3"/>
                  </a:moveTo>
                  <a:lnTo>
                    <a:pt x="63" y="3"/>
                  </a:lnTo>
                  <a:lnTo>
                    <a:pt x="61" y="12"/>
                  </a:lnTo>
                  <a:lnTo>
                    <a:pt x="59" y="19"/>
                  </a:lnTo>
                  <a:lnTo>
                    <a:pt x="52" y="33"/>
                  </a:lnTo>
                  <a:lnTo>
                    <a:pt x="43" y="48"/>
                  </a:lnTo>
                  <a:lnTo>
                    <a:pt x="33" y="61"/>
                  </a:lnTo>
                  <a:lnTo>
                    <a:pt x="24" y="75"/>
                  </a:lnTo>
                  <a:lnTo>
                    <a:pt x="15" y="88"/>
                  </a:lnTo>
                  <a:lnTo>
                    <a:pt x="6" y="102"/>
                  </a:lnTo>
                  <a:lnTo>
                    <a:pt x="3" y="110"/>
                  </a:lnTo>
                  <a:lnTo>
                    <a:pt x="0" y="117"/>
                  </a:lnTo>
                  <a:lnTo>
                    <a:pt x="0" y="117"/>
                  </a:lnTo>
                  <a:lnTo>
                    <a:pt x="0" y="119"/>
                  </a:lnTo>
                  <a:lnTo>
                    <a:pt x="0" y="121"/>
                  </a:lnTo>
                  <a:lnTo>
                    <a:pt x="2" y="122"/>
                  </a:lnTo>
                  <a:lnTo>
                    <a:pt x="3" y="123"/>
                  </a:lnTo>
                  <a:lnTo>
                    <a:pt x="5" y="123"/>
                  </a:lnTo>
                  <a:lnTo>
                    <a:pt x="6" y="123"/>
                  </a:lnTo>
                  <a:lnTo>
                    <a:pt x="8" y="121"/>
                  </a:lnTo>
                  <a:lnTo>
                    <a:pt x="10" y="120"/>
                  </a:lnTo>
                  <a:lnTo>
                    <a:pt x="10" y="120"/>
                  </a:lnTo>
                  <a:lnTo>
                    <a:pt x="13" y="112"/>
                  </a:lnTo>
                  <a:lnTo>
                    <a:pt x="16" y="105"/>
                  </a:lnTo>
                  <a:lnTo>
                    <a:pt x="24" y="90"/>
                  </a:lnTo>
                  <a:lnTo>
                    <a:pt x="33" y="77"/>
                  </a:lnTo>
                  <a:lnTo>
                    <a:pt x="43" y="63"/>
                  </a:lnTo>
                  <a:lnTo>
                    <a:pt x="52" y="50"/>
                  </a:lnTo>
                  <a:lnTo>
                    <a:pt x="61" y="36"/>
                  </a:lnTo>
                  <a:lnTo>
                    <a:pt x="67" y="22"/>
                  </a:lnTo>
                  <a:lnTo>
                    <a:pt x="70" y="14"/>
                  </a:lnTo>
                  <a:lnTo>
                    <a:pt x="73" y="6"/>
                  </a:lnTo>
                  <a:lnTo>
                    <a:pt x="73" y="6"/>
                  </a:lnTo>
                  <a:lnTo>
                    <a:pt x="73" y="4"/>
                  </a:lnTo>
                  <a:lnTo>
                    <a:pt x="71" y="2"/>
                  </a:lnTo>
                  <a:lnTo>
                    <a:pt x="70" y="1"/>
                  </a:lnTo>
                  <a:lnTo>
                    <a:pt x="69" y="0"/>
                  </a:lnTo>
                  <a:lnTo>
                    <a:pt x="67" y="0"/>
                  </a:lnTo>
                  <a:lnTo>
                    <a:pt x="65" y="0"/>
                  </a:lnTo>
                  <a:lnTo>
                    <a:pt x="64" y="1"/>
                  </a:lnTo>
                  <a:lnTo>
                    <a:pt x="63" y="3"/>
                  </a:lnTo>
                  <a:lnTo>
                    <a:pt x="6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2" name="chenying0907 822"/>
            <p:cNvSpPr>
              <a:spLocks/>
            </p:cNvSpPr>
            <p:nvPr/>
          </p:nvSpPr>
          <p:spPr bwMode="auto">
            <a:xfrm>
              <a:off x="6462713" y="1366838"/>
              <a:ext cx="34925" cy="50800"/>
            </a:xfrm>
            <a:custGeom>
              <a:avLst/>
              <a:gdLst/>
              <a:ahLst/>
              <a:cxnLst>
                <a:cxn ang="0">
                  <a:pos x="58" y="2"/>
                </a:cxn>
                <a:cxn ang="0">
                  <a:pos x="58" y="2"/>
                </a:cxn>
                <a:cxn ang="0">
                  <a:pos x="42" y="24"/>
                </a:cxn>
                <a:cxn ang="0">
                  <a:pos x="29" y="46"/>
                </a:cxn>
                <a:cxn ang="0">
                  <a:pos x="1" y="90"/>
                </a:cxn>
                <a:cxn ang="0">
                  <a:pos x="1" y="90"/>
                </a:cxn>
                <a:cxn ang="0">
                  <a:pos x="0" y="92"/>
                </a:cxn>
                <a:cxn ang="0">
                  <a:pos x="1" y="94"/>
                </a:cxn>
                <a:cxn ang="0">
                  <a:pos x="1" y="95"/>
                </a:cxn>
                <a:cxn ang="0">
                  <a:pos x="3" y="97"/>
                </a:cxn>
                <a:cxn ang="0">
                  <a:pos x="4" y="97"/>
                </a:cxn>
                <a:cxn ang="0">
                  <a:pos x="6" y="97"/>
                </a:cxn>
                <a:cxn ang="0">
                  <a:pos x="8" y="97"/>
                </a:cxn>
                <a:cxn ang="0">
                  <a:pos x="9" y="95"/>
                </a:cxn>
                <a:cxn ang="0">
                  <a:pos x="9" y="95"/>
                </a:cxn>
                <a:cxn ang="0">
                  <a:pos x="37" y="51"/>
                </a:cxn>
                <a:cxn ang="0">
                  <a:pos x="50" y="28"/>
                </a:cxn>
                <a:cxn ang="0">
                  <a:pos x="66" y="7"/>
                </a:cxn>
                <a:cxn ang="0">
                  <a:pos x="66" y="7"/>
                </a:cxn>
                <a:cxn ang="0">
                  <a:pos x="67" y="6"/>
                </a:cxn>
                <a:cxn ang="0">
                  <a:pos x="67" y="3"/>
                </a:cxn>
                <a:cxn ang="0">
                  <a:pos x="66" y="2"/>
                </a:cxn>
                <a:cxn ang="0">
                  <a:pos x="65" y="1"/>
                </a:cxn>
                <a:cxn ang="0">
                  <a:pos x="61" y="0"/>
                </a:cxn>
                <a:cxn ang="0">
                  <a:pos x="60" y="0"/>
                </a:cxn>
                <a:cxn ang="0">
                  <a:pos x="58" y="2"/>
                </a:cxn>
                <a:cxn ang="0">
                  <a:pos x="58" y="2"/>
                </a:cxn>
              </a:cxnLst>
              <a:rect l="0" t="0" r="r" b="b"/>
              <a:pathLst>
                <a:path w="67" h="97">
                  <a:moveTo>
                    <a:pt x="58" y="2"/>
                  </a:moveTo>
                  <a:lnTo>
                    <a:pt x="58" y="2"/>
                  </a:lnTo>
                  <a:lnTo>
                    <a:pt x="42" y="24"/>
                  </a:lnTo>
                  <a:lnTo>
                    <a:pt x="29" y="46"/>
                  </a:lnTo>
                  <a:lnTo>
                    <a:pt x="1" y="90"/>
                  </a:lnTo>
                  <a:lnTo>
                    <a:pt x="1" y="90"/>
                  </a:lnTo>
                  <a:lnTo>
                    <a:pt x="0" y="92"/>
                  </a:lnTo>
                  <a:lnTo>
                    <a:pt x="1" y="94"/>
                  </a:lnTo>
                  <a:lnTo>
                    <a:pt x="1" y="95"/>
                  </a:lnTo>
                  <a:lnTo>
                    <a:pt x="3" y="97"/>
                  </a:lnTo>
                  <a:lnTo>
                    <a:pt x="4" y="97"/>
                  </a:lnTo>
                  <a:lnTo>
                    <a:pt x="6" y="97"/>
                  </a:lnTo>
                  <a:lnTo>
                    <a:pt x="8" y="97"/>
                  </a:lnTo>
                  <a:lnTo>
                    <a:pt x="9" y="95"/>
                  </a:lnTo>
                  <a:lnTo>
                    <a:pt x="9" y="95"/>
                  </a:lnTo>
                  <a:lnTo>
                    <a:pt x="37" y="51"/>
                  </a:lnTo>
                  <a:lnTo>
                    <a:pt x="50" y="28"/>
                  </a:lnTo>
                  <a:lnTo>
                    <a:pt x="66" y="7"/>
                  </a:lnTo>
                  <a:lnTo>
                    <a:pt x="66" y="7"/>
                  </a:lnTo>
                  <a:lnTo>
                    <a:pt x="67" y="6"/>
                  </a:lnTo>
                  <a:lnTo>
                    <a:pt x="67" y="3"/>
                  </a:lnTo>
                  <a:lnTo>
                    <a:pt x="66" y="2"/>
                  </a:lnTo>
                  <a:lnTo>
                    <a:pt x="65" y="1"/>
                  </a:lnTo>
                  <a:lnTo>
                    <a:pt x="61" y="0"/>
                  </a:lnTo>
                  <a:lnTo>
                    <a:pt x="60" y="0"/>
                  </a:lnTo>
                  <a:lnTo>
                    <a:pt x="58" y="2"/>
                  </a:lnTo>
                  <a:lnTo>
                    <a:pt x="5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3" name="chenying0907 823"/>
            <p:cNvSpPr>
              <a:spLocks/>
            </p:cNvSpPr>
            <p:nvPr/>
          </p:nvSpPr>
          <p:spPr bwMode="auto">
            <a:xfrm>
              <a:off x="6569075" y="1604963"/>
              <a:ext cx="28575" cy="68263"/>
            </a:xfrm>
            <a:custGeom>
              <a:avLst/>
              <a:gdLst/>
              <a:ahLst/>
              <a:cxnLst>
                <a:cxn ang="0">
                  <a:pos x="45" y="3"/>
                </a:cxn>
                <a:cxn ang="0">
                  <a:pos x="45" y="3"/>
                </a:cxn>
                <a:cxn ang="0">
                  <a:pos x="43" y="10"/>
                </a:cxn>
                <a:cxn ang="0">
                  <a:pos x="40" y="16"/>
                </a:cxn>
                <a:cxn ang="0">
                  <a:pos x="32" y="29"/>
                </a:cxn>
                <a:cxn ang="0">
                  <a:pos x="25" y="41"/>
                </a:cxn>
                <a:cxn ang="0">
                  <a:pos x="22" y="47"/>
                </a:cxn>
                <a:cxn ang="0">
                  <a:pos x="20" y="53"/>
                </a:cxn>
                <a:cxn ang="0">
                  <a:pos x="20" y="53"/>
                </a:cxn>
                <a:cxn ang="0">
                  <a:pos x="14" y="71"/>
                </a:cxn>
                <a:cxn ang="0">
                  <a:pos x="9" y="89"/>
                </a:cxn>
                <a:cxn ang="0">
                  <a:pos x="3" y="106"/>
                </a:cxn>
                <a:cxn ang="0">
                  <a:pos x="1" y="115"/>
                </a:cxn>
                <a:cxn ang="0">
                  <a:pos x="0" y="125"/>
                </a:cxn>
                <a:cxn ang="0">
                  <a:pos x="0" y="125"/>
                </a:cxn>
                <a:cxn ang="0">
                  <a:pos x="1" y="127"/>
                </a:cxn>
                <a:cxn ang="0">
                  <a:pos x="2" y="128"/>
                </a:cxn>
                <a:cxn ang="0">
                  <a:pos x="3" y="129"/>
                </a:cxn>
                <a:cxn ang="0">
                  <a:pos x="5" y="129"/>
                </a:cxn>
                <a:cxn ang="0">
                  <a:pos x="6" y="129"/>
                </a:cxn>
                <a:cxn ang="0">
                  <a:pos x="9" y="128"/>
                </a:cxn>
                <a:cxn ang="0">
                  <a:pos x="10" y="127"/>
                </a:cxn>
                <a:cxn ang="0">
                  <a:pos x="10" y="125"/>
                </a:cxn>
                <a:cxn ang="0">
                  <a:pos x="10" y="125"/>
                </a:cxn>
                <a:cxn ang="0">
                  <a:pos x="12" y="108"/>
                </a:cxn>
                <a:cxn ang="0">
                  <a:pos x="16" y="93"/>
                </a:cxn>
                <a:cxn ang="0">
                  <a:pos x="21" y="78"/>
                </a:cxn>
                <a:cxn ang="0">
                  <a:pos x="28" y="64"/>
                </a:cxn>
                <a:cxn ang="0">
                  <a:pos x="42" y="35"/>
                </a:cxn>
                <a:cxn ang="0">
                  <a:pos x="49" y="20"/>
                </a:cxn>
                <a:cxn ang="0">
                  <a:pos x="54" y="6"/>
                </a:cxn>
                <a:cxn ang="0">
                  <a:pos x="54" y="6"/>
                </a:cxn>
                <a:cxn ang="0">
                  <a:pos x="54" y="4"/>
                </a:cxn>
                <a:cxn ang="0">
                  <a:pos x="54" y="2"/>
                </a:cxn>
                <a:cxn ang="0">
                  <a:pos x="53" y="1"/>
                </a:cxn>
                <a:cxn ang="0">
                  <a:pos x="51" y="0"/>
                </a:cxn>
                <a:cxn ang="0">
                  <a:pos x="49" y="0"/>
                </a:cxn>
                <a:cxn ang="0">
                  <a:pos x="48" y="1"/>
                </a:cxn>
                <a:cxn ang="0">
                  <a:pos x="46" y="2"/>
                </a:cxn>
                <a:cxn ang="0">
                  <a:pos x="45" y="3"/>
                </a:cxn>
                <a:cxn ang="0">
                  <a:pos x="45" y="3"/>
                </a:cxn>
              </a:cxnLst>
              <a:rect l="0" t="0" r="r" b="b"/>
              <a:pathLst>
                <a:path w="54" h="129">
                  <a:moveTo>
                    <a:pt x="45" y="3"/>
                  </a:moveTo>
                  <a:lnTo>
                    <a:pt x="45" y="3"/>
                  </a:lnTo>
                  <a:lnTo>
                    <a:pt x="43" y="10"/>
                  </a:lnTo>
                  <a:lnTo>
                    <a:pt x="40" y="16"/>
                  </a:lnTo>
                  <a:lnTo>
                    <a:pt x="32" y="29"/>
                  </a:lnTo>
                  <a:lnTo>
                    <a:pt x="25" y="41"/>
                  </a:lnTo>
                  <a:lnTo>
                    <a:pt x="22" y="47"/>
                  </a:lnTo>
                  <a:lnTo>
                    <a:pt x="20" y="53"/>
                  </a:lnTo>
                  <a:lnTo>
                    <a:pt x="20" y="53"/>
                  </a:lnTo>
                  <a:lnTo>
                    <a:pt x="14" y="71"/>
                  </a:lnTo>
                  <a:lnTo>
                    <a:pt x="9" y="89"/>
                  </a:lnTo>
                  <a:lnTo>
                    <a:pt x="3" y="106"/>
                  </a:lnTo>
                  <a:lnTo>
                    <a:pt x="1" y="115"/>
                  </a:lnTo>
                  <a:lnTo>
                    <a:pt x="0" y="125"/>
                  </a:lnTo>
                  <a:lnTo>
                    <a:pt x="0" y="125"/>
                  </a:lnTo>
                  <a:lnTo>
                    <a:pt x="1" y="127"/>
                  </a:lnTo>
                  <a:lnTo>
                    <a:pt x="2" y="128"/>
                  </a:lnTo>
                  <a:lnTo>
                    <a:pt x="3" y="129"/>
                  </a:lnTo>
                  <a:lnTo>
                    <a:pt x="5" y="129"/>
                  </a:lnTo>
                  <a:lnTo>
                    <a:pt x="6" y="129"/>
                  </a:lnTo>
                  <a:lnTo>
                    <a:pt x="9" y="128"/>
                  </a:lnTo>
                  <a:lnTo>
                    <a:pt x="10" y="127"/>
                  </a:lnTo>
                  <a:lnTo>
                    <a:pt x="10" y="125"/>
                  </a:lnTo>
                  <a:lnTo>
                    <a:pt x="10" y="125"/>
                  </a:lnTo>
                  <a:lnTo>
                    <a:pt x="12" y="108"/>
                  </a:lnTo>
                  <a:lnTo>
                    <a:pt x="16" y="93"/>
                  </a:lnTo>
                  <a:lnTo>
                    <a:pt x="21" y="78"/>
                  </a:lnTo>
                  <a:lnTo>
                    <a:pt x="28" y="64"/>
                  </a:lnTo>
                  <a:lnTo>
                    <a:pt x="42" y="35"/>
                  </a:lnTo>
                  <a:lnTo>
                    <a:pt x="49" y="20"/>
                  </a:lnTo>
                  <a:lnTo>
                    <a:pt x="54" y="6"/>
                  </a:lnTo>
                  <a:lnTo>
                    <a:pt x="54" y="6"/>
                  </a:lnTo>
                  <a:lnTo>
                    <a:pt x="54" y="4"/>
                  </a:lnTo>
                  <a:lnTo>
                    <a:pt x="54" y="2"/>
                  </a:lnTo>
                  <a:lnTo>
                    <a:pt x="53" y="1"/>
                  </a:lnTo>
                  <a:lnTo>
                    <a:pt x="51" y="0"/>
                  </a:lnTo>
                  <a:lnTo>
                    <a:pt x="49" y="0"/>
                  </a:lnTo>
                  <a:lnTo>
                    <a:pt x="48" y="1"/>
                  </a:lnTo>
                  <a:lnTo>
                    <a:pt x="46" y="2"/>
                  </a:lnTo>
                  <a:lnTo>
                    <a:pt x="45" y="3"/>
                  </a:lnTo>
                  <a:lnTo>
                    <a:pt x="4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4" name="chenying0907 824"/>
            <p:cNvSpPr>
              <a:spLocks/>
            </p:cNvSpPr>
            <p:nvPr/>
          </p:nvSpPr>
          <p:spPr bwMode="auto">
            <a:xfrm>
              <a:off x="6619875" y="1614488"/>
              <a:ext cx="25400" cy="44450"/>
            </a:xfrm>
            <a:custGeom>
              <a:avLst/>
              <a:gdLst/>
              <a:ahLst/>
              <a:cxnLst>
                <a:cxn ang="0">
                  <a:pos x="40" y="2"/>
                </a:cxn>
                <a:cxn ang="0">
                  <a:pos x="40" y="2"/>
                </a:cxn>
                <a:cxn ang="0">
                  <a:pos x="32" y="11"/>
                </a:cxn>
                <a:cxn ang="0">
                  <a:pos x="25" y="19"/>
                </a:cxn>
                <a:cxn ang="0">
                  <a:pos x="19" y="28"/>
                </a:cxn>
                <a:cxn ang="0">
                  <a:pos x="13" y="39"/>
                </a:cxn>
                <a:cxn ang="0">
                  <a:pos x="8" y="49"/>
                </a:cxn>
                <a:cxn ang="0">
                  <a:pos x="4" y="59"/>
                </a:cxn>
                <a:cxn ang="0">
                  <a:pos x="1" y="71"/>
                </a:cxn>
                <a:cxn ang="0">
                  <a:pos x="0" y="81"/>
                </a:cxn>
                <a:cxn ang="0">
                  <a:pos x="0" y="81"/>
                </a:cxn>
                <a:cxn ang="0">
                  <a:pos x="0" y="83"/>
                </a:cxn>
                <a:cxn ang="0">
                  <a:pos x="1" y="85"/>
                </a:cxn>
                <a:cxn ang="0">
                  <a:pos x="3" y="86"/>
                </a:cxn>
                <a:cxn ang="0">
                  <a:pos x="5" y="86"/>
                </a:cxn>
                <a:cxn ang="0">
                  <a:pos x="6" y="86"/>
                </a:cxn>
                <a:cxn ang="0">
                  <a:pos x="9" y="85"/>
                </a:cxn>
                <a:cxn ang="0">
                  <a:pos x="10" y="83"/>
                </a:cxn>
                <a:cxn ang="0">
                  <a:pos x="10" y="81"/>
                </a:cxn>
                <a:cxn ang="0">
                  <a:pos x="10" y="81"/>
                </a:cxn>
                <a:cxn ang="0">
                  <a:pos x="11" y="71"/>
                </a:cxn>
                <a:cxn ang="0">
                  <a:pos x="14" y="61"/>
                </a:cxn>
                <a:cxn ang="0">
                  <a:pos x="17" y="51"/>
                </a:cxn>
                <a:cxn ang="0">
                  <a:pos x="22" y="42"/>
                </a:cxn>
                <a:cxn ang="0">
                  <a:pos x="27" y="33"/>
                </a:cxn>
                <a:cxn ang="0">
                  <a:pos x="33" y="24"/>
                </a:cxn>
                <a:cxn ang="0">
                  <a:pos x="40" y="16"/>
                </a:cxn>
                <a:cxn ang="0">
                  <a:pos x="47" y="9"/>
                </a:cxn>
                <a:cxn ang="0">
                  <a:pos x="47" y="9"/>
                </a:cxn>
                <a:cxn ang="0">
                  <a:pos x="48" y="8"/>
                </a:cxn>
                <a:cxn ang="0">
                  <a:pos x="48" y="5"/>
                </a:cxn>
                <a:cxn ang="0">
                  <a:pos x="47" y="3"/>
                </a:cxn>
                <a:cxn ang="0">
                  <a:pos x="46" y="2"/>
                </a:cxn>
                <a:cxn ang="0">
                  <a:pos x="45" y="1"/>
                </a:cxn>
                <a:cxn ang="0">
                  <a:pos x="43" y="0"/>
                </a:cxn>
                <a:cxn ang="0">
                  <a:pos x="42" y="1"/>
                </a:cxn>
                <a:cxn ang="0">
                  <a:pos x="40" y="2"/>
                </a:cxn>
                <a:cxn ang="0">
                  <a:pos x="40" y="2"/>
                </a:cxn>
              </a:cxnLst>
              <a:rect l="0" t="0" r="r" b="b"/>
              <a:pathLst>
                <a:path w="48" h="86">
                  <a:moveTo>
                    <a:pt x="40" y="2"/>
                  </a:moveTo>
                  <a:lnTo>
                    <a:pt x="40" y="2"/>
                  </a:lnTo>
                  <a:lnTo>
                    <a:pt x="32" y="11"/>
                  </a:lnTo>
                  <a:lnTo>
                    <a:pt x="25" y="19"/>
                  </a:lnTo>
                  <a:lnTo>
                    <a:pt x="19" y="28"/>
                  </a:lnTo>
                  <a:lnTo>
                    <a:pt x="13" y="39"/>
                  </a:lnTo>
                  <a:lnTo>
                    <a:pt x="8" y="49"/>
                  </a:lnTo>
                  <a:lnTo>
                    <a:pt x="4" y="59"/>
                  </a:lnTo>
                  <a:lnTo>
                    <a:pt x="1" y="71"/>
                  </a:lnTo>
                  <a:lnTo>
                    <a:pt x="0" y="81"/>
                  </a:lnTo>
                  <a:lnTo>
                    <a:pt x="0" y="81"/>
                  </a:lnTo>
                  <a:lnTo>
                    <a:pt x="0" y="83"/>
                  </a:lnTo>
                  <a:lnTo>
                    <a:pt x="1" y="85"/>
                  </a:lnTo>
                  <a:lnTo>
                    <a:pt x="3" y="86"/>
                  </a:lnTo>
                  <a:lnTo>
                    <a:pt x="5" y="86"/>
                  </a:lnTo>
                  <a:lnTo>
                    <a:pt x="6" y="86"/>
                  </a:lnTo>
                  <a:lnTo>
                    <a:pt x="9" y="85"/>
                  </a:lnTo>
                  <a:lnTo>
                    <a:pt x="10" y="83"/>
                  </a:lnTo>
                  <a:lnTo>
                    <a:pt x="10" y="81"/>
                  </a:lnTo>
                  <a:lnTo>
                    <a:pt x="10" y="81"/>
                  </a:lnTo>
                  <a:lnTo>
                    <a:pt x="11" y="71"/>
                  </a:lnTo>
                  <a:lnTo>
                    <a:pt x="14" y="61"/>
                  </a:lnTo>
                  <a:lnTo>
                    <a:pt x="17" y="51"/>
                  </a:lnTo>
                  <a:lnTo>
                    <a:pt x="22" y="42"/>
                  </a:lnTo>
                  <a:lnTo>
                    <a:pt x="27" y="33"/>
                  </a:lnTo>
                  <a:lnTo>
                    <a:pt x="33" y="24"/>
                  </a:lnTo>
                  <a:lnTo>
                    <a:pt x="40" y="16"/>
                  </a:lnTo>
                  <a:lnTo>
                    <a:pt x="47" y="9"/>
                  </a:lnTo>
                  <a:lnTo>
                    <a:pt x="47" y="9"/>
                  </a:lnTo>
                  <a:lnTo>
                    <a:pt x="48" y="8"/>
                  </a:lnTo>
                  <a:lnTo>
                    <a:pt x="48" y="5"/>
                  </a:lnTo>
                  <a:lnTo>
                    <a:pt x="47" y="3"/>
                  </a:lnTo>
                  <a:lnTo>
                    <a:pt x="46" y="2"/>
                  </a:lnTo>
                  <a:lnTo>
                    <a:pt x="45" y="1"/>
                  </a:lnTo>
                  <a:lnTo>
                    <a:pt x="43" y="0"/>
                  </a:lnTo>
                  <a:lnTo>
                    <a:pt x="42" y="1"/>
                  </a:lnTo>
                  <a:lnTo>
                    <a:pt x="40" y="2"/>
                  </a:lnTo>
                  <a:lnTo>
                    <a:pt x="4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5" name="chenying0907 825"/>
            <p:cNvSpPr>
              <a:spLocks/>
            </p:cNvSpPr>
            <p:nvPr/>
          </p:nvSpPr>
          <p:spPr bwMode="auto">
            <a:xfrm>
              <a:off x="6659563" y="1624013"/>
              <a:ext cx="28575" cy="46038"/>
            </a:xfrm>
            <a:custGeom>
              <a:avLst/>
              <a:gdLst/>
              <a:ahLst/>
              <a:cxnLst>
                <a:cxn ang="0">
                  <a:pos x="44" y="2"/>
                </a:cxn>
                <a:cxn ang="0">
                  <a:pos x="44" y="2"/>
                </a:cxn>
                <a:cxn ang="0">
                  <a:pos x="38" y="10"/>
                </a:cxn>
                <a:cxn ang="0">
                  <a:pos x="32" y="17"/>
                </a:cxn>
                <a:cxn ang="0">
                  <a:pos x="25" y="26"/>
                </a:cxn>
                <a:cxn ang="0">
                  <a:pos x="19" y="34"/>
                </a:cxn>
                <a:cxn ang="0">
                  <a:pos x="19" y="34"/>
                </a:cxn>
                <a:cxn ang="0">
                  <a:pos x="13" y="44"/>
                </a:cxn>
                <a:cxn ang="0">
                  <a:pos x="9" y="56"/>
                </a:cxn>
                <a:cxn ang="0">
                  <a:pos x="5" y="67"/>
                </a:cxn>
                <a:cxn ang="0">
                  <a:pos x="0" y="77"/>
                </a:cxn>
                <a:cxn ang="0">
                  <a:pos x="0" y="77"/>
                </a:cxn>
                <a:cxn ang="0">
                  <a:pos x="0" y="79"/>
                </a:cxn>
                <a:cxn ang="0">
                  <a:pos x="0" y="82"/>
                </a:cxn>
                <a:cxn ang="0">
                  <a:pos x="2" y="85"/>
                </a:cxn>
                <a:cxn ang="0">
                  <a:pos x="4" y="85"/>
                </a:cxn>
                <a:cxn ang="0">
                  <a:pos x="5" y="85"/>
                </a:cxn>
                <a:cxn ang="0">
                  <a:pos x="7" y="85"/>
                </a:cxn>
                <a:cxn ang="0">
                  <a:pos x="8" y="83"/>
                </a:cxn>
                <a:cxn ang="0">
                  <a:pos x="8" y="83"/>
                </a:cxn>
                <a:cxn ang="0">
                  <a:pos x="16" y="63"/>
                </a:cxn>
                <a:cxn ang="0">
                  <a:pos x="26" y="42"/>
                </a:cxn>
                <a:cxn ang="0">
                  <a:pos x="26" y="42"/>
                </a:cxn>
                <a:cxn ang="0">
                  <a:pos x="28" y="37"/>
                </a:cxn>
                <a:cxn ang="0">
                  <a:pos x="31" y="33"/>
                </a:cxn>
                <a:cxn ang="0">
                  <a:pos x="38" y="25"/>
                </a:cxn>
                <a:cxn ang="0">
                  <a:pos x="46" y="15"/>
                </a:cxn>
                <a:cxn ang="0">
                  <a:pos x="52" y="7"/>
                </a:cxn>
                <a:cxn ang="0">
                  <a:pos x="52" y="7"/>
                </a:cxn>
                <a:cxn ang="0">
                  <a:pos x="53" y="5"/>
                </a:cxn>
                <a:cxn ang="0">
                  <a:pos x="52" y="3"/>
                </a:cxn>
                <a:cxn ang="0">
                  <a:pos x="52" y="2"/>
                </a:cxn>
                <a:cxn ang="0">
                  <a:pos x="50" y="0"/>
                </a:cxn>
                <a:cxn ang="0">
                  <a:pos x="49" y="0"/>
                </a:cxn>
                <a:cxn ang="0">
                  <a:pos x="47" y="0"/>
                </a:cxn>
                <a:cxn ang="0">
                  <a:pos x="45" y="1"/>
                </a:cxn>
                <a:cxn ang="0">
                  <a:pos x="44" y="2"/>
                </a:cxn>
                <a:cxn ang="0">
                  <a:pos x="44" y="2"/>
                </a:cxn>
              </a:cxnLst>
              <a:rect l="0" t="0" r="r" b="b"/>
              <a:pathLst>
                <a:path w="53" h="85">
                  <a:moveTo>
                    <a:pt x="44" y="2"/>
                  </a:moveTo>
                  <a:lnTo>
                    <a:pt x="44" y="2"/>
                  </a:lnTo>
                  <a:lnTo>
                    <a:pt x="38" y="10"/>
                  </a:lnTo>
                  <a:lnTo>
                    <a:pt x="32" y="17"/>
                  </a:lnTo>
                  <a:lnTo>
                    <a:pt x="25" y="26"/>
                  </a:lnTo>
                  <a:lnTo>
                    <a:pt x="19" y="34"/>
                  </a:lnTo>
                  <a:lnTo>
                    <a:pt x="19" y="34"/>
                  </a:lnTo>
                  <a:lnTo>
                    <a:pt x="13" y="44"/>
                  </a:lnTo>
                  <a:lnTo>
                    <a:pt x="9" y="56"/>
                  </a:lnTo>
                  <a:lnTo>
                    <a:pt x="5" y="67"/>
                  </a:lnTo>
                  <a:lnTo>
                    <a:pt x="0" y="77"/>
                  </a:lnTo>
                  <a:lnTo>
                    <a:pt x="0" y="77"/>
                  </a:lnTo>
                  <a:lnTo>
                    <a:pt x="0" y="79"/>
                  </a:lnTo>
                  <a:lnTo>
                    <a:pt x="0" y="82"/>
                  </a:lnTo>
                  <a:lnTo>
                    <a:pt x="2" y="85"/>
                  </a:lnTo>
                  <a:lnTo>
                    <a:pt x="4" y="85"/>
                  </a:lnTo>
                  <a:lnTo>
                    <a:pt x="5" y="85"/>
                  </a:lnTo>
                  <a:lnTo>
                    <a:pt x="7" y="85"/>
                  </a:lnTo>
                  <a:lnTo>
                    <a:pt x="8" y="83"/>
                  </a:lnTo>
                  <a:lnTo>
                    <a:pt x="8" y="83"/>
                  </a:lnTo>
                  <a:lnTo>
                    <a:pt x="16" y="63"/>
                  </a:lnTo>
                  <a:lnTo>
                    <a:pt x="26" y="42"/>
                  </a:lnTo>
                  <a:lnTo>
                    <a:pt x="26" y="42"/>
                  </a:lnTo>
                  <a:lnTo>
                    <a:pt x="28" y="37"/>
                  </a:lnTo>
                  <a:lnTo>
                    <a:pt x="31" y="33"/>
                  </a:lnTo>
                  <a:lnTo>
                    <a:pt x="38" y="25"/>
                  </a:lnTo>
                  <a:lnTo>
                    <a:pt x="46" y="15"/>
                  </a:lnTo>
                  <a:lnTo>
                    <a:pt x="52" y="7"/>
                  </a:lnTo>
                  <a:lnTo>
                    <a:pt x="52" y="7"/>
                  </a:lnTo>
                  <a:lnTo>
                    <a:pt x="53" y="5"/>
                  </a:lnTo>
                  <a:lnTo>
                    <a:pt x="52" y="3"/>
                  </a:lnTo>
                  <a:lnTo>
                    <a:pt x="52" y="2"/>
                  </a:lnTo>
                  <a:lnTo>
                    <a:pt x="50" y="0"/>
                  </a:lnTo>
                  <a:lnTo>
                    <a:pt x="49" y="0"/>
                  </a:lnTo>
                  <a:lnTo>
                    <a:pt x="47" y="0"/>
                  </a:lnTo>
                  <a:lnTo>
                    <a:pt x="45" y="1"/>
                  </a:lnTo>
                  <a:lnTo>
                    <a:pt x="44" y="2"/>
                  </a:lnTo>
                  <a:lnTo>
                    <a:pt x="4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6" name="chenying0907 826"/>
            <p:cNvSpPr>
              <a:spLocks/>
            </p:cNvSpPr>
            <p:nvPr/>
          </p:nvSpPr>
          <p:spPr bwMode="auto">
            <a:xfrm>
              <a:off x="6746875" y="1463675"/>
              <a:ext cx="23813" cy="41275"/>
            </a:xfrm>
            <a:custGeom>
              <a:avLst/>
              <a:gdLst/>
              <a:ahLst/>
              <a:cxnLst>
                <a:cxn ang="0">
                  <a:pos x="39" y="1"/>
                </a:cxn>
                <a:cxn ang="0">
                  <a:pos x="39" y="1"/>
                </a:cxn>
                <a:cxn ang="0">
                  <a:pos x="32" y="10"/>
                </a:cxn>
                <a:cxn ang="0">
                  <a:pos x="27" y="18"/>
                </a:cxn>
                <a:cxn ang="0">
                  <a:pos x="22" y="27"/>
                </a:cxn>
                <a:cxn ang="0">
                  <a:pos x="18" y="35"/>
                </a:cxn>
                <a:cxn ang="0">
                  <a:pos x="9" y="54"/>
                </a:cxn>
                <a:cxn ang="0">
                  <a:pos x="5" y="63"/>
                </a:cxn>
                <a:cxn ang="0">
                  <a:pos x="0" y="73"/>
                </a:cxn>
                <a:cxn ang="0">
                  <a:pos x="0" y="73"/>
                </a:cxn>
                <a:cxn ang="0">
                  <a:pos x="0" y="74"/>
                </a:cxn>
                <a:cxn ang="0">
                  <a:pos x="0" y="76"/>
                </a:cxn>
                <a:cxn ang="0">
                  <a:pos x="1" y="78"/>
                </a:cxn>
                <a:cxn ang="0">
                  <a:pos x="2" y="79"/>
                </a:cxn>
                <a:cxn ang="0">
                  <a:pos x="3" y="79"/>
                </a:cxn>
                <a:cxn ang="0">
                  <a:pos x="5" y="79"/>
                </a:cxn>
                <a:cxn ang="0">
                  <a:pos x="7" y="79"/>
                </a:cxn>
                <a:cxn ang="0">
                  <a:pos x="8" y="77"/>
                </a:cxn>
                <a:cxn ang="0">
                  <a:pos x="8" y="77"/>
                </a:cxn>
                <a:cxn ang="0">
                  <a:pos x="13" y="68"/>
                </a:cxn>
                <a:cxn ang="0">
                  <a:pos x="18" y="59"/>
                </a:cxn>
                <a:cxn ang="0">
                  <a:pos x="26" y="42"/>
                </a:cxn>
                <a:cxn ang="0">
                  <a:pos x="30" y="32"/>
                </a:cxn>
                <a:cxn ang="0">
                  <a:pos x="34" y="24"/>
                </a:cxn>
                <a:cxn ang="0">
                  <a:pos x="39" y="16"/>
                </a:cxn>
                <a:cxn ang="0">
                  <a:pos x="45" y="8"/>
                </a:cxn>
                <a:cxn ang="0">
                  <a:pos x="45" y="8"/>
                </a:cxn>
                <a:cxn ang="0">
                  <a:pos x="46" y="6"/>
                </a:cxn>
                <a:cxn ang="0">
                  <a:pos x="46" y="4"/>
                </a:cxn>
                <a:cxn ang="0">
                  <a:pos x="46" y="3"/>
                </a:cxn>
                <a:cxn ang="0">
                  <a:pos x="45" y="1"/>
                </a:cxn>
                <a:cxn ang="0">
                  <a:pos x="44" y="0"/>
                </a:cxn>
                <a:cxn ang="0">
                  <a:pos x="42" y="0"/>
                </a:cxn>
                <a:cxn ang="0">
                  <a:pos x="40" y="0"/>
                </a:cxn>
                <a:cxn ang="0">
                  <a:pos x="39" y="1"/>
                </a:cxn>
                <a:cxn ang="0">
                  <a:pos x="39" y="1"/>
                </a:cxn>
              </a:cxnLst>
              <a:rect l="0" t="0" r="r" b="b"/>
              <a:pathLst>
                <a:path w="46" h="79">
                  <a:moveTo>
                    <a:pt x="39" y="1"/>
                  </a:moveTo>
                  <a:lnTo>
                    <a:pt x="39" y="1"/>
                  </a:lnTo>
                  <a:lnTo>
                    <a:pt x="32" y="10"/>
                  </a:lnTo>
                  <a:lnTo>
                    <a:pt x="27" y="18"/>
                  </a:lnTo>
                  <a:lnTo>
                    <a:pt x="22" y="27"/>
                  </a:lnTo>
                  <a:lnTo>
                    <a:pt x="18" y="35"/>
                  </a:lnTo>
                  <a:lnTo>
                    <a:pt x="9" y="54"/>
                  </a:lnTo>
                  <a:lnTo>
                    <a:pt x="5" y="63"/>
                  </a:lnTo>
                  <a:lnTo>
                    <a:pt x="0" y="73"/>
                  </a:lnTo>
                  <a:lnTo>
                    <a:pt x="0" y="73"/>
                  </a:lnTo>
                  <a:lnTo>
                    <a:pt x="0" y="74"/>
                  </a:lnTo>
                  <a:lnTo>
                    <a:pt x="0" y="76"/>
                  </a:lnTo>
                  <a:lnTo>
                    <a:pt x="1" y="78"/>
                  </a:lnTo>
                  <a:lnTo>
                    <a:pt x="2" y="79"/>
                  </a:lnTo>
                  <a:lnTo>
                    <a:pt x="3" y="79"/>
                  </a:lnTo>
                  <a:lnTo>
                    <a:pt x="5" y="79"/>
                  </a:lnTo>
                  <a:lnTo>
                    <a:pt x="7" y="79"/>
                  </a:lnTo>
                  <a:lnTo>
                    <a:pt x="8" y="77"/>
                  </a:lnTo>
                  <a:lnTo>
                    <a:pt x="8" y="77"/>
                  </a:lnTo>
                  <a:lnTo>
                    <a:pt x="13" y="68"/>
                  </a:lnTo>
                  <a:lnTo>
                    <a:pt x="18" y="59"/>
                  </a:lnTo>
                  <a:lnTo>
                    <a:pt x="26" y="42"/>
                  </a:lnTo>
                  <a:lnTo>
                    <a:pt x="30" y="32"/>
                  </a:lnTo>
                  <a:lnTo>
                    <a:pt x="34" y="24"/>
                  </a:lnTo>
                  <a:lnTo>
                    <a:pt x="39" y="16"/>
                  </a:lnTo>
                  <a:lnTo>
                    <a:pt x="45" y="8"/>
                  </a:lnTo>
                  <a:lnTo>
                    <a:pt x="45" y="8"/>
                  </a:lnTo>
                  <a:lnTo>
                    <a:pt x="46" y="6"/>
                  </a:lnTo>
                  <a:lnTo>
                    <a:pt x="46" y="4"/>
                  </a:lnTo>
                  <a:lnTo>
                    <a:pt x="46" y="3"/>
                  </a:lnTo>
                  <a:lnTo>
                    <a:pt x="45" y="1"/>
                  </a:lnTo>
                  <a:lnTo>
                    <a:pt x="44" y="0"/>
                  </a:lnTo>
                  <a:lnTo>
                    <a:pt x="42" y="0"/>
                  </a:lnTo>
                  <a:lnTo>
                    <a:pt x="40"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7" name="chenying0907 827"/>
            <p:cNvSpPr>
              <a:spLocks/>
            </p:cNvSpPr>
            <p:nvPr/>
          </p:nvSpPr>
          <p:spPr bwMode="auto">
            <a:xfrm>
              <a:off x="6792913" y="1493838"/>
              <a:ext cx="9525" cy="7938"/>
            </a:xfrm>
            <a:custGeom>
              <a:avLst/>
              <a:gdLst/>
              <a:ahLst/>
              <a:cxnLst>
                <a:cxn ang="0">
                  <a:pos x="8" y="1"/>
                </a:cxn>
                <a:cxn ang="0">
                  <a:pos x="2" y="8"/>
                </a:cxn>
                <a:cxn ang="0">
                  <a:pos x="2" y="8"/>
                </a:cxn>
                <a:cxn ang="0">
                  <a:pos x="1" y="9"/>
                </a:cxn>
                <a:cxn ang="0">
                  <a:pos x="0" y="11"/>
                </a:cxn>
                <a:cxn ang="0">
                  <a:pos x="1" y="13"/>
                </a:cxn>
                <a:cxn ang="0">
                  <a:pos x="2" y="14"/>
                </a:cxn>
                <a:cxn ang="0">
                  <a:pos x="3" y="16"/>
                </a:cxn>
                <a:cxn ang="0">
                  <a:pos x="5" y="16"/>
                </a:cxn>
                <a:cxn ang="0">
                  <a:pos x="7" y="16"/>
                </a:cxn>
                <a:cxn ang="0">
                  <a:pos x="8" y="14"/>
                </a:cxn>
                <a:cxn ang="0">
                  <a:pos x="14" y="8"/>
                </a:cxn>
                <a:cxn ang="0">
                  <a:pos x="14" y="8"/>
                </a:cxn>
                <a:cxn ang="0">
                  <a:pos x="15" y="6"/>
                </a:cxn>
                <a:cxn ang="0">
                  <a:pos x="16" y="5"/>
                </a:cxn>
                <a:cxn ang="0">
                  <a:pos x="15" y="3"/>
                </a:cxn>
                <a:cxn ang="0">
                  <a:pos x="14" y="1"/>
                </a:cxn>
                <a:cxn ang="0">
                  <a:pos x="13" y="0"/>
                </a:cxn>
                <a:cxn ang="0">
                  <a:pos x="11" y="0"/>
                </a:cxn>
                <a:cxn ang="0">
                  <a:pos x="9" y="0"/>
                </a:cxn>
                <a:cxn ang="0">
                  <a:pos x="8" y="1"/>
                </a:cxn>
                <a:cxn ang="0">
                  <a:pos x="8" y="1"/>
                </a:cxn>
              </a:cxnLst>
              <a:rect l="0" t="0" r="r" b="b"/>
              <a:pathLst>
                <a:path w="16" h="16">
                  <a:moveTo>
                    <a:pt x="8" y="1"/>
                  </a:moveTo>
                  <a:lnTo>
                    <a:pt x="2" y="8"/>
                  </a:lnTo>
                  <a:lnTo>
                    <a:pt x="2" y="8"/>
                  </a:lnTo>
                  <a:lnTo>
                    <a:pt x="1" y="9"/>
                  </a:lnTo>
                  <a:lnTo>
                    <a:pt x="0" y="11"/>
                  </a:lnTo>
                  <a:lnTo>
                    <a:pt x="1" y="13"/>
                  </a:lnTo>
                  <a:lnTo>
                    <a:pt x="2" y="14"/>
                  </a:lnTo>
                  <a:lnTo>
                    <a:pt x="3" y="16"/>
                  </a:lnTo>
                  <a:lnTo>
                    <a:pt x="5" y="16"/>
                  </a:lnTo>
                  <a:lnTo>
                    <a:pt x="7" y="16"/>
                  </a:lnTo>
                  <a:lnTo>
                    <a:pt x="8" y="14"/>
                  </a:lnTo>
                  <a:lnTo>
                    <a:pt x="14" y="8"/>
                  </a:lnTo>
                  <a:lnTo>
                    <a:pt x="14" y="8"/>
                  </a:lnTo>
                  <a:lnTo>
                    <a:pt x="15" y="6"/>
                  </a:lnTo>
                  <a:lnTo>
                    <a:pt x="16" y="5"/>
                  </a:lnTo>
                  <a:lnTo>
                    <a:pt x="15" y="3"/>
                  </a:lnTo>
                  <a:lnTo>
                    <a:pt x="14" y="1"/>
                  </a:lnTo>
                  <a:lnTo>
                    <a:pt x="13" y="0"/>
                  </a:lnTo>
                  <a:lnTo>
                    <a:pt x="11" y="0"/>
                  </a:lnTo>
                  <a:lnTo>
                    <a:pt x="9" y="0"/>
                  </a:lnTo>
                  <a:lnTo>
                    <a:pt x="8" y="1"/>
                  </a:lnTo>
                  <a:lnTo>
                    <a:pt x="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8" name="chenying0907 828"/>
            <p:cNvSpPr>
              <a:spLocks noEditPoints="1"/>
            </p:cNvSpPr>
            <p:nvPr/>
          </p:nvSpPr>
          <p:spPr bwMode="auto">
            <a:xfrm>
              <a:off x="6208713" y="1243013"/>
              <a:ext cx="706438" cy="620713"/>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9" name="chenying0907 829"/>
            <p:cNvSpPr>
              <a:spLocks/>
            </p:cNvSpPr>
            <p:nvPr/>
          </p:nvSpPr>
          <p:spPr bwMode="auto">
            <a:xfrm>
              <a:off x="6411913" y="1501775"/>
              <a:ext cx="71438" cy="65088"/>
            </a:xfrm>
            <a:custGeom>
              <a:avLst/>
              <a:gdLst/>
              <a:ahLst/>
              <a:cxnLst>
                <a:cxn ang="0">
                  <a:pos x="76" y="123"/>
                </a:cxn>
                <a:cxn ang="0">
                  <a:pos x="76" y="123"/>
                </a:cxn>
                <a:cxn ang="0">
                  <a:pos x="71" y="123"/>
                </a:cxn>
                <a:cxn ang="0">
                  <a:pos x="66" y="122"/>
                </a:cxn>
                <a:cxn ang="0">
                  <a:pos x="64" y="121"/>
                </a:cxn>
                <a:cxn ang="0">
                  <a:pos x="64" y="121"/>
                </a:cxn>
                <a:cxn ang="0">
                  <a:pos x="57" y="121"/>
                </a:cxn>
                <a:cxn ang="0">
                  <a:pos x="57" y="121"/>
                </a:cxn>
                <a:cxn ang="0">
                  <a:pos x="55" y="121"/>
                </a:cxn>
                <a:cxn ang="0">
                  <a:pos x="55" y="121"/>
                </a:cxn>
                <a:cxn ang="0">
                  <a:pos x="45" y="119"/>
                </a:cxn>
                <a:cxn ang="0">
                  <a:pos x="36" y="115"/>
                </a:cxn>
                <a:cxn ang="0">
                  <a:pos x="27" y="110"/>
                </a:cxn>
                <a:cxn ang="0">
                  <a:pos x="19" y="104"/>
                </a:cxn>
                <a:cxn ang="0">
                  <a:pos x="13" y="98"/>
                </a:cxn>
                <a:cxn ang="0">
                  <a:pos x="8" y="89"/>
                </a:cxn>
                <a:cxn ang="0">
                  <a:pos x="4" y="81"/>
                </a:cxn>
                <a:cxn ang="0">
                  <a:pos x="1" y="73"/>
                </a:cxn>
                <a:cxn ang="0">
                  <a:pos x="1" y="73"/>
                </a:cxn>
                <a:cxn ang="0">
                  <a:pos x="0" y="63"/>
                </a:cxn>
                <a:cxn ang="0">
                  <a:pos x="1" y="53"/>
                </a:cxn>
                <a:cxn ang="0">
                  <a:pos x="2" y="44"/>
                </a:cxn>
                <a:cxn ang="0">
                  <a:pos x="5" y="36"/>
                </a:cxn>
                <a:cxn ang="0">
                  <a:pos x="9" y="27"/>
                </a:cxn>
                <a:cxn ang="0">
                  <a:pos x="13" y="20"/>
                </a:cxn>
                <a:cxn ang="0">
                  <a:pos x="19" y="14"/>
                </a:cxn>
                <a:cxn ang="0">
                  <a:pos x="27" y="8"/>
                </a:cxn>
                <a:cxn ang="0">
                  <a:pos x="27" y="8"/>
                </a:cxn>
                <a:cxn ang="0">
                  <a:pos x="33" y="5"/>
                </a:cxn>
                <a:cxn ang="0">
                  <a:pos x="40" y="2"/>
                </a:cxn>
                <a:cxn ang="0">
                  <a:pos x="47" y="1"/>
                </a:cxn>
                <a:cxn ang="0">
                  <a:pos x="56" y="0"/>
                </a:cxn>
                <a:cxn ang="0">
                  <a:pos x="56" y="0"/>
                </a:cxn>
                <a:cxn ang="0">
                  <a:pos x="64" y="1"/>
                </a:cxn>
                <a:cxn ang="0">
                  <a:pos x="72" y="3"/>
                </a:cxn>
                <a:cxn ang="0">
                  <a:pos x="80" y="6"/>
                </a:cxn>
                <a:cxn ang="0">
                  <a:pos x="89" y="9"/>
                </a:cxn>
                <a:cxn ang="0">
                  <a:pos x="89" y="9"/>
                </a:cxn>
                <a:cxn ang="0">
                  <a:pos x="99" y="15"/>
                </a:cxn>
                <a:cxn ang="0">
                  <a:pos x="108" y="22"/>
                </a:cxn>
                <a:cxn ang="0">
                  <a:pos x="118" y="31"/>
                </a:cxn>
                <a:cxn ang="0">
                  <a:pos x="125" y="40"/>
                </a:cxn>
                <a:cxn ang="0">
                  <a:pos x="130" y="49"/>
                </a:cxn>
                <a:cxn ang="0">
                  <a:pos x="132" y="54"/>
                </a:cxn>
                <a:cxn ang="0">
                  <a:pos x="134" y="59"/>
                </a:cxn>
                <a:cxn ang="0">
                  <a:pos x="134" y="65"/>
                </a:cxn>
                <a:cxn ang="0">
                  <a:pos x="134" y="70"/>
                </a:cxn>
                <a:cxn ang="0">
                  <a:pos x="134" y="75"/>
                </a:cxn>
                <a:cxn ang="0">
                  <a:pos x="132" y="80"/>
                </a:cxn>
                <a:cxn ang="0">
                  <a:pos x="132" y="80"/>
                </a:cxn>
                <a:cxn ang="0">
                  <a:pos x="128" y="88"/>
                </a:cxn>
                <a:cxn ang="0">
                  <a:pos x="123" y="96"/>
                </a:cxn>
                <a:cxn ang="0">
                  <a:pos x="116" y="103"/>
                </a:cxn>
                <a:cxn ang="0">
                  <a:pos x="109" y="110"/>
                </a:cxn>
                <a:cxn ang="0">
                  <a:pos x="101" y="115"/>
                </a:cxn>
                <a:cxn ang="0">
                  <a:pos x="93" y="120"/>
                </a:cxn>
                <a:cxn ang="0">
                  <a:pos x="84" y="122"/>
                </a:cxn>
                <a:cxn ang="0">
                  <a:pos x="76" y="123"/>
                </a:cxn>
                <a:cxn ang="0">
                  <a:pos x="76" y="123"/>
                </a:cxn>
              </a:cxnLst>
              <a:rect l="0" t="0" r="r" b="b"/>
              <a:pathLst>
                <a:path w="134" h="123">
                  <a:moveTo>
                    <a:pt x="76" y="123"/>
                  </a:moveTo>
                  <a:lnTo>
                    <a:pt x="76" y="123"/>
                  </a:lnTo>
                  <a:lnTo>
                    <a:pt x="71" y="123"/>
                  </a:lnTo>
                  <a:lnTo>
                    <a:pt x="66" y="122"/>
                  </a:lnTo>
                  <a:lnTo>
                    <a:pt x="64" y="121"/>
                  </a:lnTo>
                  <a:lnTo>
                    <a:pt x="64" y="121"/>
                  </a:lnTo>
                  <a:lnTo>
                    <a:pt x="57" y="121"/>
                  </a:lnTo>
                  <a:lnTo>
                    <a:pt x="57" y="121"/>
                  </a:lnTo>
                  <a:lnTo>
                    <a:pt x="55" y="121"/>
                  </a:lnTo>
                  <a:lnTo>
                    <a:pt x="55" y="121"/>
                  </a:lnTo>
                  <a:lnTo>
                    <a:pt x="45" y="119"/>
                  </a:lnTo>
                  <a:lnTo>
                    <a:pt x="36" y="115"/>
                  </a:lnTo>
                  <a:lnTo>
                    <a:pt x="27" y="110"/>
                  </a:lnTo>
                  <a:lnTo>
                    <a:pt x="19" y="104"/>
                  </a:lnTo>
                  <a:lnTo>
                    <a:pt x="13" y="98"/>
                  </a:lnTo>
                  <a:lnTo>
                    <a:pt x="8" y="89"/>
                  </a:lnTo>
                  <a:lnTo>
                    <a:pt x="4" y="81"/>
                  </a:lnTo>
                  <a:lnTo>
                    <a:pt x="1" y="73"/>
                  </a:lnTo>
                  <a:lnTo>
                    <a:pt x="1" y="73"/>
                  </a:lnTo>
                  <a:lnTo>
                    <a:pt x="0" y="63"/>
                  </a:lnTo>
                  <a:lnTo>
                    <a:pt x="1" y="53"/>
                  </a:lnTo>
                  <a:lnTo>
                    <a:pt x="2" y="44"/>
                  </a:lnTo>
                  <a:lnTo>
                    <a:pt x="5" y="36"/>
                  </a:lnTo>
                  <a:lnTo>
                    <a:pt x="9" y="27"/>
                  </a:lnTo>
                  <a:lnTo>
                    <a:pt x="13" y="20"/>
                  </a:lnTo>
                  <a:lnTo>
                    <a:pt x="19" y="14"/>
                  </a:lnTo>
                  <a:lnTo>
                    <a:pt x="27" y="8"/>
                  </a:lnTo>
                  <a:lnTo>
                    <a:pt x="27" y="8"/>
                  </a:lnTo>
                  <a:lnTo>
                    <a:pt x="33" y="5"/>
                  </a:lnTo>
                  <a:lnTo>
                    <a:pt x="40" y="2"/>
                  </a:lnTo>
                  <a:lnTo>
                    <a:pt x="47" y="1"/>
                  </a:lnTo>
                  <a:lnTo>
                    <a:pt x="56" y="0"/>
                  </a:lnTo>
                  <a:lnTo>
                    <a:pt x="56" y="0"/>
                  </a:lnTo>
                  <a:lnTo>
                    <a:pt x="64" y="1"/>
                  </a:lnTo>
                  <a:lnTo>
                    <a:pt x="72" y="3"/>
                  </a:lnTo>
                  <a:lnTo>
                    <a:pt x="80" y="6"/>
                  </a:lnTo>
                  <a:lnTo>
                    <a:pt x="89" y="9"/>
                  </a:lnTo>
                  <a:lnTo>
                    <a:pt x="89" y="9"/>
                  </a:lnTo>
                  <a:lnTo>
                    <a:pt x="99" y="15"/>
                  </a:lnTo>
                  <a:lnTo>
                    <a:pt x="108" y="22"/>
                  </a:lnTo>
                  <a:lnTo>
                    <a:pt x="118" y="31"/>
                  </a:lnTo>
                  <a:lnTo>
                    <a:pt x="125" y="40"/>
                  </a:lnTo>
                  <a:lnTo>
                    <a:pt x="130" y="49"/>
                  </a:lnTo>
                  <a:lnTo>
                    <a:pt x="132" y="54"/>
                  </a:lnTo>
                  <a:lnTo>
                    <a:pt x="134" y="59"/>
                  </a:lnTo>
                  <a:lnTo>
                    <a:pt x="134" y="65"/>
                  </a:lnTo>
                  <a:lnTo>
                    <a:pt x="134" y="70"/>
                  </a:lnTo>
                  <a:lnTo>
                    <a:pt x="134" y="75"/>
                  </a:lnTo>
                  <a:lnTo>
                    <a:pt x="132" y="80"/>
                  </a:lnTo>
                  <a:lnTo>
                    <a:pt x="132" y="80"/>
                  </a:lnTo>
                  <a:lnTo>
                    <a:pt x="128" y="88"/>
                  </a:lnTo>
                  <a:lnTo>
                    <a:pt x="123" y="96"/>
                  </a:lnTo>
                  <a:lnTo>
                    <a:pt x="116" y="103"/>
                  </a:lnTo>
                  <a:lnTo>
                    <a:pt x="109" y="110"/>
                  </a:lnTo>
                  <a:lnTo>
                    <a:pt x="101" y="115"/>
                  </a:lnTo>
                  <a:lnTo>
                    <a:pt x="93" y="120"/>
                  </a:lnTo>
                  <a:lnTo>
                    <a:pt x="84" y="122"/>
                  </a:lnTo>
                  <a:lnTo>
                    <a:pt x="76" y="123"/>
                  </a:lnTo>
                  <a:lnTo>
                    <a:pt x="76" y="12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0" name="chenying0907 830"/>
            <p:cNvSpPr>
              <a:spLocks/>
            </p:cNvSpPr>
            <p:nvPr/>
          </p:nvSpPr>
          <p:spPr bwMode="auto">
            <a:xfrm>
              <a:off x="6535738" y="1511300"/>
              <a:ext cx="63500" cy="57150"/>
            </a:xfrm>
            <a:custGeom>
              <a:avLst/>
              <a:gdLst/>
              <a:ahLst/>
              <a:cxnLst>
                <a:cxn ang="0">
                  <a:pos x="66" y="110"/>
                </a:cxn>
                <a:cxn ang="0">
                  <a:pos x="46" y="106"/>
                </a:cxn>
                <a:cxn ang="0">
                  <a:pos x="44" y="106"/>
                </a:cxn>
                <a:cxn ang="0">
                  <a:pos x="42" y="106"/>
                </a:cxn>
                <a:cxn ang="0">
                  <a:pos x="38" y="106"/>
                </a:cxn>
                <a:cxn ang="0">
                  <a:pos x="33" y="104"/>
                </a:cxn>
                <a:cxn ang="0">
                  <a:pos x="29" y="100"/>
                </a:cxn>
                <a:cxn ang="0">
                  <a:pos x="28" y="99"/>
                </a:cxn>
                <a:cxn ang="0">
                  <a:pos x="11" y="83"/>
                </a:cxn>
                <a:cxn ang="0">
                  <a:pos x="1" y="62"/>
                </a:cxn>
                <a:cxn ang="0">
                  <a:pos x="0" y="52"/>
                </a:cxn>
                <a:cxn ang="0">
                  <a:pos x="3" y="33"/>
                </a:cxn>
                <a:cxn ang="0">
                  <a:pos x="7" y="26"/>
                </a:cxn>
                <a:cxn ang="0">
                  <a:pos x="15" y="18"/>
                </a:cxn>
                <a:cxn ang="0">
                  <a:pos x="35" y="5"/>
                </a:cxn>
                <a:cxn ang="0">
                  <a:pos x="49" y="1"/>
                </a:cxn>
                <a:cxn ang="0">
                  <a:pos x="58" y="0"/>
                </a:cxn>
                <a:cxn ang="0">
                  <a:pos x="61" y="0"/>
                </a:cxn>
                <a:cxn ang="0">
                  <a:pos x="63" y="0"/>
                </a:cxn>
                <a:cxn ang="0">
                  <a:pos x="80" y="1"/>
                </a:cxn>
                <a:cxn ang="0">
                  <a:pos x="89" y="4"/>
                </a:cxn>
                <a:cxn ang="0">
                  <a:pos x="102" y="11"/>
                </a:cxn>
                <a:cxn ang="0">
                  <a:pos x="112" y="21"/>
                </a:cxn>
                <a:cxn ang="0">
                  <a:pos x="119" y="35"/>
                </a:cxn>
                <a:cxn ang="0">
                  <a:pos x="120" y="43"/>
                </a:cxn>
                <a:cxn ang="0">
                  <a:pos x="120" y="60"/>
                </a:cxn>
                <a:cxn ang="0">
                  <a:pos x="116" y="76"/>
                </a:cxn>
                <a:cxn ang="0">
                  <a:pos x="109" y="91"/>
                </a:cxn>
                <a:cxn ang="0">
                  <a:pos x="99" y="100"/>
                </a:cxn>
                <a:cxn ang="0">
                  <a:pos x="99" y="103"/>
                </a:cxn>
                <a:cxn ang="0">
                  <a:pos x="93" y="105"/>
                </a:cxn>
                <a:cxn ang="0">
                  <a:pos x="85" y="109"/>
                </a:cxn>
                <a:cxn ang="0">
                  <a:pos x="76" y="109"/>
                </a:cxn>
                <a:cxn ang="0">
                  <a:pos x="66" y="110"/>
                </a:cxn>
              </a:cxnLst>
              <a:rect l="0" t="0" r="r" b="b"/>
              <a:pathLst>
                <a:path w="121" h="110">
                  <a:moveTo>
                    <a:pt x="66" y="110"/>
                  </a:moveTo>
                  <a:lnTo>
                    <a:pt x="66" y="110"/>
                  </a:lnTo>
                  <a:lnTo>
                    <a:pt x="56" y="109"/>
                  </a:lnTo>
                  <a:lnTo>
                    <a:pt x="46" y="106"/>
                  </a:lnTo>
                  <a:lnTo>
                    <a:pt x="46" y="106"/>
                  </a:lnTo>
                  <a:lnTo>
                    <a:pt x="44" y="106"/>
                  </a:lnTo>
                  <a:lnTo>
                    <a:pt x="42" y="106"/>
                  </a:lnTo>
                  <a:lnTo>
                    <a:pt x="42" y="106"/>
                  </a:lnTo>
                  <a:lnTo>
                    <a:pt x="38" y="106"/>
                  </a:lnTo>
                  <a:lnTo>
                    <a:pt x="38" y="106"/>
                  </a:lnTo>
                  <a:lnTo>
                    <a:pt x="36" y="105"/>
                  </a:lnTo>
                  <a:lnTo>
                    <a:pt x="33" y="104"/>
                  </a:lnTo>
                  <a:lnTo>
                    <a:pt x="29" y="100"/>
                  </a:lnTo>
                  <a:lnTo>
                    <a:pt x="29" y="100"/>
                  </a:lnTo>
                  <a:lnTo>
                    <a:pt x="28" y="99"/>
                  </a:lnTo>
                  <a:lnTo>
                    <a:pt x="28" y="99"/>
                  </a:lnTo>
                  <a:lnTo>
                    <a:pt x="18" y="92"/>
                  </a:lnTo>
                  <a:lnTo>
                    <a:pt x="11" y="83"/>
                  </a:lnTo>
                  <a:lnTo>
                    <a:pt x="4" y="73"/>
                  </a:lnTo>
                  <a:lnTo>
                    <a:pt x="1" y="62"/>
                  </a:lnTo>
                  <a:lnTo>
                    <a:pt x="1" y="62"/>
                  </a:lnTo>
                  <a:lnTo>
                    <a:pt x="0" y="52"/>
                  </a:lnTo>
                  <a:lnTo>
                    <a:pt x="0" y="42"/>
                  </a:lnTo>
                  <a:lnTo>
                    <a:pt x="3" y="33"/>
                  </a:lnTo>
                  <a:lnTo>
                    <a:pt x="7" y="26"/>
                  </a:lnTo>
                  <a:lnTo>
                    <a:pt x="7" y="26"/>
                  </a:lnTo>
                  <a:lnTo>
                    <a:pt x="11" y="21"/>
                  </a:lnTo>
                  <a:lnTo>
                    <a:pt x="15" y="18"/>
                  </a:lnTo>
                  <a:lnTo>
                    <a:pt x="24" y="10"/>
                  </a:lnTo>
                  <a:lnTo>
                    <a:pt x="35" y="5"/>
                  </a:lnTo>
                  <a:lnTo>
                    <a:pt x="49" y="1"/>
                  </a:lnTo>
                  <a:lnTo>
                    <a:pt x="49" y="1"/>
                  </a:lnTo>
                  <a:lnTo>
                    <a:pt x="54" y="0"/>
                  </a:lnTo>
                  <a:lnTo>
                    <a:pt x="58" y="0"/>
                  </a:lnTo>
                  <a:lnTo>
                    <a:pt x="58" y="0"/>
                  </a:lnTo>
                  <a:lnTo>
                    <a:pt x="61" y="0"/>
                  </a:lnTo>
                  <a:lnTo>
                    <a:pt x="63" y="0"/>
                  </a:lnTo>
                  <a:lnTo>
                    <a:pt x="63" y="0"/>
                  </a:lnTo>
                  <a:lnTo>
                    <a:pt x="71" y="0"/>
                  </a:lnTo>
                  <a:lnTo>
                    <a:pt x="80" y="1"/>
                  </a:lnTo>
                  <a:lnTo>
                    <a:pt x="80" y="1"/>
                  </a:lnTo>
                  <a:lnTo>
                    <a:pt x="89" y="4"/>
                  </a:lnTo>
                  <a:lnTo>
                    <a:pt x="96" y="7"/>
                  </a:lnTo>
                  <a:lnTo>
                    <a:pt x="102" y="11"/>
                  </a:lnTo>
                  <a:lnTo>
                    <a:pt x="108" y="16"/>
                  </a:lnTo>
                  <a:lnTo>
                    <a:pt x="112" y="21"/>
                  </a:lnTo>
                  <a:lnTo>
                    <a:pt x="115" y="25"/>
                  </a:lnTo>
                  <a:lnTo>
                    <a:pt x="119" y="35"/>
                  </a:lnTo>
                  <a:lnTo>
                    <a:pt x="119" y="35"/>
                  </a:lnTo>
                  <a:lnTo>
                    <a:pt x="120" y="43"/>
                  </a:lnTo>
                  <a:lnTo>
                    <a:pt x="121" y="52"/>
                  </a:lnTo>
                  <a:lnTo>
                    <a:pt x="120" y="60"/>
                  </a:lnTo>
                  <a:lnTo>
                    <a:pt x="119" y="68"/>
                  </a:lnTo>
                  <a:lnTo>
                    <a:pt x="116" y="76"/>
                  </a:lnTo>
                  <a:lnTo>
                    <a:pt x="113" y="84"/>
                  </a:lnTo>
                  <a:lnTo>
                    <a:pt x="109" y="91"/>
                  </a:lnTo>
                  <a:lnTo>
                    <a:pt x="104" y="97"/>
                  </a:lnTo>
                  <a:lnTo>
                    <a:pt x="99" y="100"/>
                  </a:lnTo>
                  <a:lnTo>
                    <a:pt x="99" y="103"/>
                  </a:lnTo>
                  <a:lnTo>
                    <a:pt x="99" y="103"/>
                  </a:lnTo>
                  <a:lnTo>
                    <a:pt x="97" y="103"/>
                  </a:lnTo>
                  <a:lnTo>
                    <a:pt x="93" y="105"/>
                  </a:lnTo>
                  <a:lnTo>
                    <a:pt x="93" y="105"/>
                  </a:lnTo>
                  <a:lnTo>
                    <a:pt x="85" y="109"/>
                  </a:lnTo>
                  <a:lnTo>
                    <a:pt x="77" y="109"/>
                  </a:lnTo>
                  <a:lnTo>
                    <a:pt x="76" y="109"/>
                  </a:lnTo>
                  <a:lnTo>
                    <a:pt x="76" y="109"/>
                  </a:lnTo>
                  <a:lnTo>
                    <a:pt x="66" y="110"/>
                  </a:lnTo>
                  <a:lnTo>
                    <a:pt x="66" y="1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1" name="chenying0907 831"/>
            <p:cNvSpPr>
              <a:spLocks/>
            </p:cNvSpPr>
            <p:nvPr/>
          </p:nvSpPr>
          <p:spPr bwMode="auto">
            <a:xfrm>
              <a:off x="6656388" y="1506538"/>
              <a:ext cx="73025" cy="68263"/>
            </a:xfrm>
            <a:custGeom>
              <a:avLst/>
              <a:gdLst/>
              <a:ahLst/>
              <a:cxnLst>
                <a:cxn ang="0">
                  <a:pos x="62" y="128"/>
                </a:cxn>
                <a:cxn ang="0">
                  <a:pos x="46" y="124"/>
                </a:cxn>
                <a:cxn ang="0">
                  <a:pos x="42" y="122"/>
                </a:cxn>
                <a:cxn ang="0">
                  <a:pos x="30" y="109"/>
                </a:cxn>
                <a:cxn ang="0">
                  <a:pos x="18" y="85"/>
                </a:cxn>
                <a:cxn ang="0">
                  <a:pos x="15" y="79"/>
                </a:cxn>
                <a:cxn ang="0">
                  <a:pos x="11" y="75"/>
                </a:cxn>
                <a:cxn ang="0">
                  <a:pos x="4" y="64"/>
                </a:cxn>
                <a:cxn ang="0">
                  <a:pos x="0" y="51"/>
                </a:cxn>
                <a:cxn ang="0">
                  <a:pos x="3" y="39"/>
                </a:cxn>
                <a:cxn ang="0">
                  <a:pos x="6" y="34"/>
                </a:cxn>
                <a:cxn ang="0">
                  <a:pos x="18" y="20"/>
                </a:cxn>
                <a:cxn ang="0">
                  <a:pos x="35" y="10"/>
                </a:cxn>
                <a:cxn ang="0">
                  <a:pos x="53" y="3"/>
                </a:cxn>
                <a:cxn ang="0">
                  <a:pos x="72" y="0"/>
                </a:cxn>
                <a:cxn ang="0">
                  <a:pos x="80" y="1"/>
                </a:cxn>
                <a:cxn ang="0">
                  <a:pos x="94" y="6"/>
                </a:cxn>
                <a:cxn ang="0">
                  <a:pos x="102" y="13"/>
                </a:cxn>
                <a:cxn ang="0">
                  <a:pos x="105" y="14"/>
                </a:cxn>
                <a:cxn ang="0">
                  <a:pos x="114" y="18"/>
                </a:cxn>
                <a:cxn ang="0">
                  <a:pos x="122" y="26"/>
                </a:cxn>
                <a:cxn ang="0">
                  <a:pos x="135" y="45"/>
                </a:cxn>
                <a:cxn ang="0">
                  <a:pos x="138" y="56"/>
                </a:cxn>
                <a:cxn ang="0">
                  <a:pos x="139" y="70"/>
                </a:cxn>
                <a:cxn ang="0">
                  <a:pos x="136" y="81"/>
                </a:cxn>
                <a:cxn ang="0">
                  <a:pos x="134" y="86"/>
                </a:cxn>
                <a:cxn ang="0">
                  <a:pos x="120" y="98"/>
                </a:cxn>
                <a:cxn ang="0">
                  <a:pos x="104" y="104"/>
                </a:cxn>
                <a:cxn ang="0">
                  <a:pos x="96" y="109"/>
                </a:cxn>
                <a:cxn ang="0">
                  <a:pos x="90" y="116"/>
                </a:cxn>
                <a:cxn ang="0">
                  <a:pos x="84" y="121"/>
                </a:cxn>
                <a:cxn ang="0">
                  <a:pos x="70" y="128"/>
                </a:cxn>
                <a:cxn ang="0">
                  <a:pos x="62" y="128"/>
                </a:cxn>
              </a:cxnLst>
              <a:rect l="0" t="0" r="r" b="b"/>
              <a:pathLst>
                <a:path w="139" h="128">
                  <a:moveTo>
                    <a:pt x="62" y="128"/>
                  </a:moveTo>
                  <a:lnTo>
                    <a:pt x="62" y="128"/>
                  </a:lnTo>
                  <a:lnTo>
                    <a:pt x="54" y="127"/>
                  </a:lnTo>
                  <a:lnTo>
                    <a:pt x="46" y="124"/>
                  </a:lnTo>
                  <a:lnTo>
                    <a:pt x="46" y="124"/>
                  </a:lnTo>
                  <a:lnTo>
                    <a:pt x="42" y="122"/>
                  </a:lnTo>
                  <a:lnTo>
                    <a:pt x="38" y="118"/>
                  </a:lnTo>
                  <a:lnTo>
                    <a:pt x="30" y="109"/>
                  </a:lnTo>
                  <a:lnTo>
                    <a:pt x="24" y="98"/>
                  </a:lnTo>
                  <a:lnTo>
                    <a:pt x="18" y="85"/>
                  </a:lnTo>
                  <a:lnTo>
                    <a:pt x="17" y="81"/>
                  </a:lnTo>
                  <a:lnTo>
                    <a:pt x="15" y="79"/>
                  </a:lnTo>
                  <a:lnTo>
                    <a:pt x="15" y="79"/>
                  </a:lnTo>
                  <a:lnTo>
                    <a:pt x="11" y="75"/>
                  </a:lnTo>
                  <a:lnTo>
                    <a:pt x="7" y="70"/>
                  </a:lnTo>
                  <a:lnTo>
                    <a:pt x="4" y="64"/>
                  </a:lnTo>
                  <a:lnTo>
                    <a:pt x="2" y="58"/>
                  </a:lnTo>
                  <a:lnTo>
                    <a:pt x="0" y="51"/>
                  </a:lnTo>
                  <a:lnTo>
                    <a:pt x="0" y="45"/>
                  </a:lnTo>
                  <a:lnTo>
                    <a:pt x="3" y="39"/>
                  </a:lnTo>
                  <a:lnTo>
                    <a:pt x="6" y="34"/>
                  </a:lnTo>
                  <a:lnTo>
                    <a:pt x="6" y="34"/>
                  </a:lnTo>
                  <a:lnTo>
                    <a:pt x="11" y="27"/>
                  </a:lnTo>
                  <a:lnTo>
                    <a:pt x="18" y="20"/>
                  </a:lnTo>
                  <a:lnTo>
                    <a:pt x="26" y="15"/>
                  </a:lnTo>
                  <a:lnTo>
                    <a:pt x="35" y="10"/>
                  </a:lnTo>
                  <a:lnTo>
                    <a:pt x="44" y="6"/>
                  </a:lnTo>
                  <a:lnTo>
                    <a:pt x="53" y="3"/>
                  </a:lnTo>
                  <a:lnTo>
                    <a:pt x="62" y="1"/>
                  </a:lnTo>
                  <a:lnTo>
                    <a:pt x="72" y="0"/>
                  </a:lnTo>
                  <a:lnTo>
                    <a:pt x="72" y="0"/>
                  </a:lnTo>
                  <a:lnTo>
                    <a:pt x="80" y="1"/>
                  </a:lnTo>
                  <a:lnTo>
                    <a:pt x="87" y="3"/>
                  </a:lnTo>
                  <a:lnTo>
                    <a:pt x="94" y="6"/>
                  </a:lnTo>
                  <a:lnTo>
                    <a:pt x="100" y="11"/>
                  </a:lnTo>
                  <a:lnTo>
                    <a:pt x="102" y="13"/>
                  </a:lnTo>
                  <a:lnTo>
                    <a:pt x="105" y="14"/>
                  </a:lnTo>
                  <a:lnTo>
                    <a:pt x="105" y="14"/>
                  </a:lnTo>
                  <a:lnTo>
                    <a:pt x="114" y="18"/>
                  </a:lnTo>
                  <a:lnTo>
                    <a:pt x="114" y="18"/>
                  </a:lnTo>
                  <a:lnTo>
                    <a:pt x="118" y="22"/>
                  </a:lnTo>
                  <a:lnTo>
                    <a:pt x="122" y="26"/>
                  </a:lnTo>
                  <a:lnTo>
                    <a:pt x="130" y="35"/>
                  </a:lnTo>
                  <a:lnTo>
                    <a:pt x="135" y="45"/>
                  </a:lnTo>
                  <a:lnTo>
                    <a:pt x="138" y="56"/>
                  </a:lnTo>
                  <a:lnTo>
                    <a:pt x="138" y="56"/>
                  </a:lnTo>
                  <a:lnTo>
                    <a:pt x="139" y="63"/>
                  </a:lnTo>
                  <a:lnTo>
                    <a:pt x="139" y="70"/>
                  </a:lnTo>
                  <a:lnTo>
                    <a:pt x="137" y="78"/>
                  </a:lnTo>
                  <a:lnTo>
                    <a:pt x="136" y="81"/>
                  </a:lnTo>
                  <a:lnTo>
                    <a:pt x="134" y="86"/>
                  </a:lnTo>
                  <a:lnTo>
                    <a:pt x="134" y="86"/>
                  </a:lnTo>
                  <a:lnTo>
                    <a:pt x="128" y="92"/>
                  </a:lnTo>
                  <a:lnTo>
                    <a:pt x="120" y="98"/>
                  </a:lnTo>
                  <a:lnTo>
                    <a:pt x="113" y="101"/>
                  </a:lnTo>
                  <a:lnTo>
                    <a:pt x="104" y="104"/>
                  </a:lnTo>
                  <a:lnTo>
                    <a:pt x="99" y="105"/>
                  </a:lnTo>
                  <a:lnTo>
                    <a:pt x="96" y="109"/>
                  </a:lnTo>
                  <a:lnTo>
                    <a:pt x="96" y="109"/>
                  </a:lnTo>
                  <a:lnTo>
                    <a:pt x="90" y="116"/>
                  </a:lnTo>
                  <a:lnTo>
                    <a:pt x="90" y="116"/>
                  </a:lnTo>
                  <a:lnTo>
                    <a:pt x="84" y="121"/>
                  </a:lnTo>
                  <a:lnTo>
                    <a:pt x="78" y="125"/>
                  </a:lnTo>
                  <a:lnTo>
                    <a:pt x="70" y="128"/>
                  </a:lnTo>
                  <a:lnTo>
                    <a:pt x="62" y="128"/>
                  </a:lnTo>
                  <a:lnTo>
                    <a:pt x="62" y="12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62" name="PA_chenying0907 61"/>
          <p:cNvGrpSpPr/>
          <p:nvPr>
            <p:custDataLst>
              <p:tags r:id="rId3"/>
            </p:custDataLst>
          </p:nvPr>
        </p:nvGrpSpPr>
        <p:grpSpPr>
          <a:xfrm>
            <a:off x="3615187" y="1790682"/>
            <a:ext cx="1867207" cy="1667598"/>
            <a:chOff x="6208713" y="1243013"/>
            <a:chExt cx="706438" cy="620713"/>
          </a:xfrm>
          <a:solidFill>
            <a:schemeClr val="tx1"/>
          </a:solidFill>
        </p:grpSpPr>
        <p:sp>
          <p:nvSpPr>
            <p:cNvPr id="63" name="chenying0907 804"/>
            <p:cNvSpPr>
              <a:spLocks/>
            </p:cNvSpPr>
            <p:nvPr/>
          </p:nvSpPr>
          <p:spPr bwMode="auto">
            <a:xfrm>
              <a:off x="6270626" y="1622425"/>
              <a:ext cx="26988" cy="68263"/>
            </a:xfrm>
            <a:custGeom>
              <a:avLst/>
              <a:gdLst/>
              <a:ahLst/>
              <a:cxnLst>
                <a:cxn ang="0">
                  <a:pos x="51" y="5"/>
                </a:cxn>
                <a:cxn ang="0">
                  <a:pos x="51" y="5"/>
                </a:cxn>
                <a:cxn ang="0">
                  <a:pos x="50" y="3"/>
                </a:cxn>
                <a:cxn ang="0">
                  <a:pos x="49" y="1"/>
                </a:cxn>
                <a:cxn ang="0">
                  <a:pos x="48" y="1"/>
                </a:cxn>
                <a:cxn ang="0">
                  <a:pos x="46" y="0"/>
                </a:cxn>
                <a:cxn ang="0">
                  <a:pos x="44" y="1"/>
                </a:cxn>
                <a:cxn ang="0">
                  <a:pos x="43" y="1"/>
                </a:cxn>
                <a:cxn ang="0">
                  <a:pos x="42" y="3"/>
                </a:cxn>
                <a:cxn ang="0">
                  <a:pos x="41" y="5"/>
                </a:cxn>
                <a:cxn ang="0">
                  <a:pos x="41" y="5"/>
                </a:cxn>
                <a:cxn ang="0">
                  <a:pos x="40" y="14"/>
                </a:cxn>
                <a:cxn ang="0">
                  <a:pos x="37" y="25"/>
                </a:cxn>
                <a:cxn ang="0">
                  <a:pos x="34" y="35"/>
                </a:cxn>
                <a:cxn ang="0">
                  <a:pos x="30" y="44"/>
                </a:cxn>
                <a:cxn ang="0">
                  <a:pos x="21" y="64"/>
                </a:cxn>
                <a:cxn ang="0">
                  <a:pos x="13" y="82"/>
                </a:cxn>
                <a:cxn ang="0">
                  <a:pos x="13" y="82"/>
                </a:cxn>
                <a:cxn ang="0">
                  <a:pos x="9" y="92"/>
                </a:cxn>
                <a:cxn ang="0">
                  <a:pos x="3" y="105"/>
                </a:cxn>
                <a:cxn ang="0">
                  <a:pos x="1" y="112"/>
                </a:cxn>
                <a:cxn ang="0">
                  <a:pos x="0" y="119"/>
                </a:cxn>
                <a:cxn ang="0">
                  <a:pos x="1" y="124"/>
                </a:cxn>
                <a:cxn ang="0">
                  <a:pos x="2" y="126"/>
                </a:cxn>
                <a:cxn ang="0">
                  <a:pos x="4" y="128"/>
                </a:cxn>
                <a:cxn ang="0">
                  <a:pos x="4" y="128"/>
                </a:cxn>
                <a:cxn ang="0">
                  <a:pos x="6" y="129"/>
                </a:cxn>
                <a:cxn ang="0">
                  <a:pos x="9" y="129"/>
                </a:cxn>
                <a:cxn ang="0">
                  <a:pos x="12" y="128"/>
                </a:cxn>
                <a:cxn ang="0">
                  <a:pos x="13" y="126"/>
                </a:cxn>
                <a:cxn ang="0">
                  <a:pos x="13" y="125"/>
                </a:cxn>
                <a:cxn ang="0">
                  <a:pos x="13" y="123"/>
                </a:cxn>
                <a:cxn ang="0">
                  <a:pos x="11" y="122"/>
                </a:cxn>
                <a:cxn ang="0">
                  <a:pos x="11" y="122"/>
                </a:cxn>
                <a:cxn ang="0">
                  <a:pos x="11" y="120"/>
                </a:cxn>
                <a:cxn ang="0">
                  <a:pos x="10" y="117"/>
                </a:cxn>
                <a:cxn ang="0">
                  <a:pos x="11" y="109"/>
                </a:cxn>
                <a:cxn ang="0">
                  <a:pos x="14" y="100"/>
                </a:cxn>
                <a:cxn ang="0">
                  <a:pos x="19" y="90"/>
                </a:cxn>
                <a:cxn ang="0">
                  <a:pos x="27" y="69"/>
                </a:cxn>
                <a:cxn ang="0">
                  <a:pos x="33" y="58"/>
                </a:cxn>
                <a:cxn ang="0">
                  <a:pos x="33" y="58"/>
                </a:cxn>
                <a:cxn ang="0">
                  <a:pos x="43" y="36"/>
                </a:cxn>
                <a:cxn ang="0">
                  <a:pos x="46" y="26"/>
                </a:cxn>
                <a:cxn ang="0">
                  <a:pos x="49" y="14"/>
                </a:cxn>
                <a:cxn ang="0">
                  <a:pos x="49" y="14"/>
                </a:cxn>
                <a:cxn ang="0">
                  <a:pos x="50" y="13"/>
                </a:cxn>
                <a:cxn ang="0">
                  <a:pos x="51" y="11"/>
                </a:cxn>
                <a:cxn ang="0">
                  <a:pos x="51" y="5"/>
                </a:cxn>
              </a:cxnLst>
              <a:rect l="0" t="0" r="r" b="b"/>
              <a:pathLst>
                <a:path w="51" h="129">
                  <a:moveTo>
                    <a:pt x="51" y="5"/>
                  </a:moveTo>
                  <a:lnTo>
                    <a:pt x="51" y="5"/>
                  </a:lnTo>
                  <a:lnTo>
                    <a:pt x="50" y="3"/>
                  </a:lnTo>
                  <a:lnTo>
                    <a:pt x="49" y="1"/>
                  </a:lnTo>
                  <a:lnTo>
                    <a:pt x="48" y="1"/>
                  </a:lnTo>
                  <a:lnTo>
                    <a:pt x="46" y="0"/>
                  </a:lnTo>
                  <a:lnTo>
                    <a:pt x="44" y="1"/>
                  </a:lnTo>
                  <a:lnTo>
                    <a:pt x="43" y="1"/>
                  </a:lnTo>
                  <a:lnTo>
                    <a:pt x="42" y="3"/>
                  </a:lnTo>
                  <a:lnTo>
                    <a:pt x="41" y="5"/>
                  </a:lnTo>
                  <a:lnTo>
                    <a:pt x="41" y="5"/>
                  </a:lnTo>
                  <a:lnTo>
                    <a:pt x="40" y="14"/>
                  </a:lnTo>
                  <a:lnTo>
                    <a:pt x="37" y="25"/>
                  </a:lnTo>
                  <a:lnTo>
                    <a:pt x="34" y="35"/>
                  </a:lnTo>
                  <a:lnTo>
                    <a:pt x="30" y="44"/>
                  </a:lnTo>
                  <a:lnTo>
                    <a:pt x="21" y="64"/>
                  </a:lnTo>
                  <a:lnTo>
                    <a:pt x="13" y="82"/>
                  </a:lnTo>
                  <a:lnTo>
                    <a:pt x="13" y="82"/>
                  </a:lnTo>
                  <a:lnTo>
                    <a:pt x="9" y="92"/>
                  </a:lnTo>
                  <a:lnTo>
                    <a:pt x="3" y="105"/>
                  </a:lnTo>
                  <a:lnTo>
                    <a:pt x="1" y="112"/>
                  </a:lnTo>
                  <a:lnTo>
                    <a:pt x="0" y="119"/>
                  </a:lnTo>
                  <a:lnTo>
                    <a:pt x="1" y="124"/>
                  </a:lnTo>
                  <a:lnTo>
                    <a:pt x="2" y="126"/>
                  </a:lnTo>
                  <a:lnTo>
                    <a:pt x="4" y="128"/>
                  </a:lnTo>
                  <a:lnTo>
                    <a:pt x="4" y="128"/>
                  </a:lnTo>
                  <a:lnTo>
                    <a:pt x="6" y="129"/>
                  </a:lnTo>
                  <a:lnTo>
                    <a:pt x="9" y="129"/>
                  </a:lnTo>
                  <a:lnTo>
                    <a:pt x="12" y="128"/>
                  </a:lnTo>
                  <a:lnTo>
                    <a:pt x="13" y="126"/>
                  </a:lnTo>
                  <a:lnTo>
                    <a:pt x="13" y="125"/>
                  </a:lnTo>
                  <a:lnTo>
                    <a:pt x="13" y="123"/>
                  </a:lnTo>
                  <a:lnTo>
                    <a:pt x="11" y="122"/>
                  </a:lnTo>
                  <a:lnTo>
                    <a:pt x="11" y="122"/>
                  </a:lnTo>
                  <a:lnTo>
                    <a:pt x="11" y="120"/>
                  </a:lnTo>
                  <a:lnTo>
                    <a:pt x="10" y="117"/>
                  </a:lnTo>
                  <a:lnTo>
                    <a:pt x="11" y="109"/>
                  </a:lnTo>
                  <a:lnTo>
                    <a:pt x="14" y="100"/>
                  </a:lnTo>
                  <a:lnTo>
                    <a:pt x="19" y="90"/>
                  </a:lnTo>
                  <a:lnTo>
                    <a:pt x="27" y="69"/>
                  </a:lnTo>
                  <a:lnTo>
                    <a:pt x="33" y="58"/>
                  </a:lnTo>
                  <a:lnTo>
                    <a:pt x="33" y="58"/>
                  </a:lnTo>
                  <a:lnTo>
                    <a:pt x="43" y="36"/>
                  </a:lnTo>
                  <a:lnTo>
                    <a:pt x="46" y="26"/>
                  </a:lnTo>
                  <a:lnTo>
                    <a:pt x="49" y="14"/>
                  </a:lnTo>
                  <a:lnTo>
                    <a:pt x="49" y="14"/>
                  </a:lnTo>
                  <a:lnTo>
                    <a:pt x="50" y="13"/>
                  </a:lnTo>
                  <a:lnTo>
                    <a:pt x="51" y="11"/>
                  </a:lnTo>
                  <a:lnTo>
                    <a:pt x="51"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4" name="chenying0907 805"/>
            <p:cNvSpPr>
              <a:spLocks/>
            </p:cNvSpPr>
            <p:nvPr/>
          </p:nvSpPr>
          <p:spPr bwMode="auto">
            <a:xfrm>
              <a:off x="6315076" y="1671638"/>
              <a:ext cx="15875" cy="41275"/>
            </a:xfrm>
            <a:custGeom>
              <a:avLst/>
              <a:gdLst/>
              <a:ahLst/>
              <a:cxnLst>
                <a:cxn ang="0">
                  <a:pos x="20" y="3"/>
                </a:cxn>
                <a:cxn ang="0">
                  <a:pos x="20" y="3"/>
                </a:cxn>
                <a:cxn ang="0">
                  <a:pos x="7" y="38"/>
                </a:cxn>
                <a:cxn ang="0">
                  <a:pos x="2" y="56"/>
                </a:cxn>
                <a:cxn ang="0">
                  <a:pos x="1" y="65"/>
                </a:cxn>
                <a:cxn ang="0">
                  <a:pos x="0" y="74"/>
                </a:cxn>
                <a:cxn ang="0">
                  <a:pos x="0" y="74"/>
                </a:cxn>
                <a:cxn ang="0">
                  <a:pos x="1" y="76"/>
                </a:cxn>
                <a:cxn ang="0">
                  <a:pos x="2" y="77"/>
                </a:cxn>
                <a:cxn ang="0">
                  <a:pos x="3" y="78"/>
                </a:cxn>
                <a:cxn ang="0">
                  <a:pos x="5" y="78"/>
                </a:cxn>
                <a:cxn ang="0">
                  <a:pos x="6" y="78"/>
                </a:cxn>
                <a:cxn ang="0">
                  <a:pos x="8" y="77"/>
                </a:cxn>
                <a:cxn ang="0">
                  <a:pos x="9" y="76"/>
                </a:cxn>
                <a:cxn ang="0">
                  <a:pos x="9" y="74"/>
                </a:cxn>
                <a:cxn ang="0">
                  <a:pos x="9" y="74"/>
                </a:cxn>
                <a:cxn ang="0">
                  <a:pos x="10" y="65"/>
                </a:cxn>
                <a:cxn ang="0">
                  <a:pos x="11" y="57"/>
                </a:cxn>
                <a:cxn ang="0">
                  <a:pos x="16" y="39"/>
                </a:cxn>
                <a:cxn ang="0">
                  <a:pos x="29" y="6"/>
                </a:cxn>
                <a:cxn ang="0">
                  <a:pos x="29" y="6"/>
                </a:cxn>
                <a:cxn ang="0">
                  <a:pos x="29" y="4"/>
                </a:cxn>
                <a:cxn ang="0">
                  <a:pos x="28" y="2"/>
                </a:cxn>
                <a:cxn ang="0">
                  <a:pos x="27" y="1"/>
                </a:cxn>
                <a:cxn ang="0">
                  <a:pos x="26" y="0"/>
                </a:cxn>
                <a:cxn ang="0">
                  <a:pos x="24" y="0"/>
                </a:cxn>
                <a:cxn ang="0">
                  <a:pos x="22" y="1"/>
                </a:cxn>
                <a:cxn ang="0">
                  <a:pos x="21" y="2"/>
                </a:cxn>
                <a:cxn ang="0">
                  <a:pos x="20" y="3"/>
                </a:cxn>
                <a:cxn ang="0">
                  <a:pos x="20" y="3"/>
                </a:cxn>
              </a:cxnLst>
              <a:rect l="0" t="0" r="r" b="b"/>
              <a:pathLst>
                <a:path w="29" h="78">
                  <a:moveTo>
                    <a:pt x="20" y="3"/>
                  </a:moveTo>
                  <a:lnTo>
                    <a:pt x="20" y="3"/>
                  </a:lnTo>
                  <a:lnTo>
                    <a:pt x="7" y="38"/>
                  </a:lnTo>
                  <a:lnTo>
                    <a:pt x="2" y="56"/>
                  </a:lnTo>
                  <a:lnTo>
                    <a:pt x="1" y="65"/>
                  </a:lnTo>
                  <a:lnTo>
                    <a:pt x="0" y="74"/>
                  </a:lnTo>
                  <a:lnTo>
                    <a:pt x="0" y="74"/>
                  </a:lnTo>
                  <a:lnTo>
                    <a:pt x="1" y="76"/>
                  </a:lnTo>
                  <a:lnTo>
                    <a:pt x="2" y="77"/>
                  </a:lnTo>
                  <a:lnTo>
                    <a:pt x="3" y="78"/>
                  </a:lnTo>
                  <a:lnTo>
                    <a:pt x="5" y="78"/>
                  </a:lnTo>
                  <a:lnTo>
                    <a:pt x="6" y="78"/>
                  </a:lnTo>
                  <a:lnTo>
                    <a:pt x="8" y="77"/>
                  </a:lnTo>
                  <a:lnTo>
                    <a:pt x="9" y="76"/>
                  </a:lnTo>
                  <a:lnTo>
                    <a:pt x="9" y="74"/>
                  </a:lnTo>
                  <a:lnTo>
                    <a:pt x="9" y="74"/>
                  </a:lnTo>
                  <a:lnTo>
                    <a:pt x="10" y="65"/>
                  </a:lnTo>
                  <a:lnTo>
                    <a:pt x="11" y="57"/>
                  </a:lnTo>
                  <a:lnTo>
                    <a:pt x="16" y="39"/>
                  </a:lnTo>
                  <a:lnTo>
                    <a:pt x="29" y="6"/>
                  </a:lnTo>
                  <a:lnTo>
                    <a:pt x="29" y="6"/>
                  </a:lnTo>
                  <a:lnTo>
                    <a:pt x="29" y="4"/>
                  </a:lnTo>
                  <a:lnTo>
                    <a:pt x="28" y="2"/>
                  </a:lnTo>
                  <a:lnTo>
                    <a:pt x="27" y="1"/>
                  </a:lnTo>
                  <a:lnTo>
                    <a:pt x="26" y="0"/>
                  </a:lnTo>
                  <a:lnTo>
                    <a:pt x="24" y="0"/>
                  </a:lnTo>
                  <a:lnTo>
                    <a:pt x="22" y="1"/>
                  </a:lnTo>
                  <a:lnTo>
                    <a:pt x="21" y="2"/>
                  </a:lnTo>
                  <a:lnTo>
                    <a:pt x="20" y="3"/>
                  </a:lnTo>
                  <a:lnTo>
                    <a:pt x="2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5" name="chenying0907 806"/>
            <p:cNvSpPr>
              <a:spLocks/>
            </p:cNvSpPr>
            <p:nvPr/>
          </p:nvSpPr>
          <p:spPr bwMode="auto">
            <a:xfrm>
              <a:off x="6359526" y="1677988"/>
              <a:ext cx="20638" cy="69850"/>
            </a:xfrm>
            <a:custGeom>
              <a:avLst/>
              <a:gdLst/>
              <a:ahLst/>
              <a:cxnLst>
                <a:cxn ang="0">
                  <a:pos x="32" y="4"/>
                </a:cxn>
                <a:cxn ang="0">
                  <a:pos x="32" y="4"/>
                </a:cxn>
                <a:cxn ang="0">
                  <a:pos x="20" y="33"/>
                </a:cxn>
                <a:cxn ang="0">
                  <a:pos x="11" y="63"/>
                </a:cxn>
                <a:cxn ang="0">
                  <a:pos x="6" y="79"/>
                </a:cxn>
                <a:cxn ang="0">
                  <a:pos x="3" y="94"/>
                </a:cxn>
                <a:cxn ang="0">
                  <a:pos x="1" y="110"/>
                </a:cxn>
                <a:cxn ang="0">
                  <a:pos x="0" y="125"/>
                </a:cxn>
                <a:cxn ang="0">
                  <a:pos x="0" y="125"/>
                </a:cxn>
                <a:cxn ang="0">
                  <a:pos x="0" y="127"/>
                </a:cxn>
                <a:cxn ang="0">
                  <a:pos x="1" y="128"/>
                </a:cxn>
                <a:cxn ang="0">
                  <a:pos x="3" y="129"/>
                </a:cxn>
                <a:cxn ang="0">
                  <a:pos x="4" y="130"/>
                </a:cxn>
                <a:cxn ang="0">
                  <a:pos x="6" y="129"/>
                </a:cxn>
                <a:cxn ang="0">
                  <a:pos x="7" y="128"/>
                </a:cxn>
                <a:cxn ang="0">
                  <a:pos x="9" y="127"/>
                </a:cxn>
                <a:cxn ang="0">
                  <a:pos x="9" y="125"/>
                </a:cxn>
                <a:cxn ang="0">
                  <a:pos x="9" y="125"/>
                </a:cxn>
                <a:cxn ang="0">
                  <a:pos x="10" y="110"/>
                </a:cxn>
                <a:cxn ang="0">
                  <a:pos x="12" y="94"/>
                </a:cxn>
                <a:cxn ang="0">
                  <a:pos x="16" y="80"/>
                </a:cxn>
                <a:cxn ang="0">
                  <a:pos x="20" y="64"/>
                </a:cxn>
                <a:cxn ang="0">
                  <a:pos x="30" y="35"/>
                </a:cxn>
                <a:cxn ang="0">
                  <a:pos x="40" y="6"/>
                </a:cxn>
                <a:cxn ang="0">
                  <a:pos x="40" y="6"/>
                </a:cxn>
                <a:cxn ang="0">
                  <a:pos x="41" y="4"/>
                </a:cxn>
                <a:cxn ang="0">
                  <a:pos x="40" y="2"/>
                </a:cxn>
                <a:cxn ang="0">
                  <a:pos x="39" y="1"/>
                </a:cxn>
                <a:cxn ang="0">
                  <a:pos x="37" y="1"/>
                </a:cxn>
                <a:cxn ang="0">
                  <a:pos x="36" y="0"/>
                </a:cxn>
                <a:cxn ang="0">
                  <a:pos x="34" y="1"/>
                </a:cxn>
                <a:cxn ang="0">
                  <a:pos x="33" y="2"/>
                </a:cxn>
                <a:cxn ang="0">
                  <a:pos x="32" y="4"/>
                </a:cxn>
                <a:cxn ang="0">
                  <a:pos x="32" y="4"/>
                </a:cxn>
              </a:cxnLst>
              <a:rect l="0" t="0" r="r" b="b"/>
              <a:pathLst>
                <a:path w="41" h="130">
                  <a:moveTo>
                    <a:pt x="32" y="4"/>
                  </a:moveTo>
                  <a:lnTo>
                    <a:pt x="32" y="4"/>
                  </a:lnTo>
                  <a:lnTo>
                    <a:pt x="20" y="33"/>
                  </a:lnTo>
                  <a:lnTo>
                    <a:pt x="11" y="63"/>
                  </a:lnTo>
                  <a:lnTo>
                    <a:pt x="6" y="79"/>
                  </a:lnTo>
                  <a:lnTo>
                    <a:pt x="3" y="94"/>
                  </a:lnTo>
                  <a:lnTo>
                    <a:pt x="1" y="110"/>
                  </a:lnTo>
                  <a:lnTo>
                    <a:pt x="0" y="125"/>
                  </a:lnTo>
                  <a:lnTo>
                    <a:pt x="0" y="125"/>
                  </a:lnTo>
                  <a:lnTo>
                    <a:pt x="0" y="127"/>
                  </a:lnTo>
                  <a:lnTo>
                    <a:pt x="1" y="128"/>
                  </a:lnTo>
                  <a:lnTo>
                    <a:pt x="3" y="129"/>
                  </a:lnTo>
                  <a:lnTo>
                    <a:pt x="4" y="130"/>
                  </a:lnTo>
                  <a:lnTo>
                    <a:pt x="6" y="129"/>
                  </a:lnTo>
                  <a:lnTo>
                    <a:pt x="7" y="128"/>
                  </a:lnTo>
                  <a:lnTo>
                    <a:pt x="9" y="127"/>
                  </a:lnTo>
                  <a:lnTo>
                    <a:pt x="9" y="125"/>
                  </a:lnTo>
                  <a:lnTo>
                    <a:pt x="9" y="125"/>
                  </a:lnTo>
                  <a:lnTo>
                    <a:pt x="10" y="110"/>
                  </a:lnTo>
                  <a:lnTo>
                    <a:pt x="12" y="94"/>
                  </a:lnTo>
                  <a:lnTo>
                    <a:pt x="16" y="80"/>
                  </a:lnTo>
                  <a:lnTo>
                    <a:pt x="20" y="64"/>
                  </a:lnTo>
                  <a:lnTo>
                    <a:pt x="30" y="35"/>
                  </a:lnTo>
                  <a:lnTo>
                    <a:pt x="40" y="6"/>
                  </a:lnTo>
                  <a:lnTo>
                    <a:pt x="40" y="6"/>
                  </a:lnTo>
                  <a:lnTo>
                    <a:pt x="41" y="4"/>
                  </a:lnTo>
                  <a:lnTo>
                    <a:pt x="40" y="2"/>
                  </a:lnTo>
                  <a:lnTo>
                    <a:pt x="39" y="1"/>
                  </a:lnTo>
                  <a:lnTo>
                    <a:pt x="37" y="1"/>
                  </a:lnTo>
                  <a:lnTo>
                    <a:pt x="36"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6" name="chenying0907 807"/>
            <p:cNvSpPr>
              <a:spLocks/>
            </p:cNvSpPr>
            <p:nvPr/>
          </p:nvSpPr>
          <p:spPr bwMode="auto">
            <a:xfrm>
              <a:off x="6392863" y="1708150"/>
              <a:ext cx="20638" cy="55563"/>
            </a:xfrm>
            <a:custGeom>
              <a:avLst/>
              <a:gdLst/>
              <a:ahLst/>
              <a:cxnLst>
                <a:cxn ang="0">
                  <a:pos x="32" y="4"/>
                </a:cxn>
                <a:cxn ang="0">
                  <a:pos x="32" y="4"/>
                </a:cxn>
                <a:cxn ang="0">
                  <a:pos x="27" y="17"/>
                </a:cxn>
                <a:cxn ang="0">
                  <a:pos x="23" y="28"/>
                </a:cxn>
                <a:cxn ang="0">
                  <a:pos x="13" y="51"/>
                </a:cxn>
                <a:cxn ang="0">
                  <a:pos x="8" y="63"/>
                </a:cxn>
                <a:cxn ang="0">
                  <a:pos x="4" y="74"/>
                </a:cxn>
                <a:cxn ang="0">
                  <a:pos x="1" y="87"/>
                </a:cxn>
                <a:cxn ang="0">
                  <a:pos x="0" y="100"/>
                </a:cxn>
                <a:cxn ang="0">
                  <a:pos x="0" y="100"/>
                </a:cxn>
                <a:cxn ang="0">
                  <a:pos x="0" y="102"/>
                </a:cxn>
                <a:cxn ang="0">
                  <a:pos x="1" y="103"/>
                </a:cxn>
                <a:cxn ang="0">
                  <a:pos x="3" y="104"/>
                </a:cxn>
                <a:cxn ang="0">
                  <a:pos x="4" y="104"/>
                </a:cxn>
                <a:cxn ang="0">
                  <a:pos x="6" y="104"/>
                </a:cxn>
                <a:cxn ang="0">
                  <a:pos x="8" y="103"/>
                </a:cxn>
                <a:cxn ang="0">
                  <a:pos x="9" y="102"/>
                </a:cxn>
                <a:cxn ang="0">
                  <a:pos x="9" y="100"/>
                </a:cxn>
                <a:cxn ang="0">
                  <a:pos x="9" y="100"/>
                </a:cxn>
                <a:cxn ang="0">
                  <a:pos x="10" y="87"/>
                </a:cxn>
                <a:cxn ang="0">
                  <a:pos x="13" y="75"/>
                </a:cxn>
                <a:cxn ang="0">
                  <a:pos x="17" y="64"/>
                </a:cxn>
                <a:cxn ang="0">
                  <a:pos x="22" y="53"/>
                </a:cxn>
                <a:cxn ang="0">
                  <a:pos x="33" y="30"/>
                </a:cxn>
                <a:cxn ang="0">
                  <a:pos x="37" y="19"/>
                </a:cxn>
                <a:cxn ang="0">
                  <a:pos x="41" y="6"/>
                </a:cxn>
                <a:cxn ang="0">
                  <a:pos x="41" y="6"/>
                </a:cxn>
                <a:cxn ang="0">
                  <a:pos x="41" y="4"/>
                </a:cxn>
                <a:cxn ang="0">
                  <a:pos x="40" y="2"/>
                </a:cxn>
                <a:cxn ang="0">
                  <a:pos x="39" y="1"/>
                </a:cxn>
                <a:cxn ang="0">
                  <a:pos x="37" y="1"/>
                </a:cxn>
                <a:cxn ang="0">
                  <a:pos x="35" y="0"/>
                </a:cxn>
                <a:cxn ang="0">
                  <a:pos x="34" y="1"/>
                </a:cxn>
                <a:cxn ang="0">
                  <a:pos x="33" y="2"/>
                </a:cxn>
                <a:cxn ang="0">
                  <a:pos x="32" y="4"/>
                </a:cxn>
                <a:cxn ang="0">
                  <a:pos x="32" y="4"/>
                </a:cxn>
              </a:cxnLst>
              <a:rect l="0" t="0" r="r" b="b"/>
              <a:pathLst>
                <a:path w="41" h="104">
                  <a:moveTo>
                    <a:pt x="32" y="4"/>
                  </a:moveTo>
                  <a:lnTo>
                    <a:pt x="32" y="4"/>
                  </a:lnTo>
                  <a:lnTo>
                    <a:pt x="27" y="17"/>
                  </a:lnTo>
                  <a:lnTo>
                    <a:pt x="23" y="28"/>
                  </a:lnTo>
                  <a:lnTo>
                    <a:pt x="13" y="51"/>
                  </a:lnTo>
                  <a:lnTo>
                    <a:pt x="8" y="63"/>
                  </a:lnTo>
                  <a:lnTo>
                    <a:pt x="4" y="74"/>
                  </a:lnTo>
                  <a:lnTo>
                    <a:pt x="1" y="87"/>
                  </a:lnTo>
                  <a:lnTo>
                    <a:pt x="0" y="100"/>
                  </a:lnTo>
                  <a:lnTo>
                    <a:pt x="0" y="100"/>
                  </a:lnTo>
                  <a:lnTo>
                    <a:pt x="0" y="102"/>
                  </a:lnTo>
                  <a:lnTo>
                    <a:pt x="1" y="103"/>
                  </a:lnTo>
                  <a:lnTo>
                    <a:pt x="3" y="104"/>
                  </a:lnTo>
                  <a:lnTo>
                    <a:pt x="4" y="104"/>
                  </a:lnTo>
                  <a:lnTo>
                    <a:pt x="6" y="104"/>
                  </a:lnTo>
                  <a:lnTo>
                    <a:pt x="8" y="103"/>
                  </a:lnTo>
                  <a:lnTo>
                    <a:pt x="9" y="102"/>
                  </a:lnTo>
                  <a:lnTo>
                    <a:pt x="9" y="100"/>
                  </a:lnTo>
                  <a:lnTo>
                    <a:pt x="9" y="100"/>
                  </a:lnTo>
                  <a:lnTo>
                    <a:pt x="10" y="87"/>
                  </a:lnTo>
                  <a:lnTo>
                    <a:pt x="13" y="75"/>
                  </a:lnTo>
                  <a:lnTo>
                    <a:pt x="17" y="64"/>
                  </a:lnTo>
                  <a:lnTo>
                    <a:pt x="22" y="53"/>
                  </a:lnTo>
                  <a:lnTo>
                    <a:pt x="33" y="30"/>
                  </a:lnTo>
                  <a:lnTo>
                    <a:pt x="37" y="19"/>
                  </a:lnTo>
                  <a:lnTo>
                    <a:pt x="41" y="6"/>
                  </a:lnTo>
                  <a:lnTo>
                    <a:pt x="41" y="6"/>
                  </a:lnTo>
                  <a:lnTo>
                    <a:pt x="41" y="4"/>
                  </a:lnTo>
                  <a:lnTo>
                    <a:pt x="40" y="2"/>
                  </a:lnTo>
                  <a:lnTo>
                    <a:pt x="39" y="1"/>
                  </a:lnTo>
                  <a:lnTo>
                    <a:pt x="37" y="1"/>
                  </a:lnTo>
                  <a:lnTo>
                    <a:pt x="35"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7" name="chenying0907 809"/>
            <p:cNvSpPr>
              <a:spLocks/>
            </p:cNvSpPr>
            <p:nvPr/>
          </p:nvSpPr>
          <p:spPr bwMode="auto">
            <a:xfrm>
              <a:off x="6438900" y="1719263"/>
              <a:ext cx="31750" cy="65088"/>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8" name="chenying0907 810"/>
            <p:cNvSpPr>
              <a:spLocks/>
            </p:cNvSpPr>
            <p:nvPr/>
          </p:nvSpPr>
          <p:spPr bwMode="auto">
            <a:xfrm>
              <a:off x="6478588" y="1731963"/>
              <a:ext cx="28575" cy="65088"/>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9" name="chenying0907 811"/>
            <p:cNvSpPr>
              <a:spLocks/>
            </p:cNvSpPr>
            <p:nvPr/>
          </p:nvSpPr>
          <p:spPr bwMode="auto">
            <a:xfrm>
              <a:off x="6523038" y="1739900"/>
              <a:ext cx="25400" cy="61913"/>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0" name="chenying0907 812"/>
            <p:cNvSpPr>
              <a:spLocks/>
            </p:cNvSpPr>
            <p:nvPr/>
          </p:nvSpPr>
          <p:spPr bwMode="auto">
            <a:xfrm>
              <a:off x="6572250" y="1743075"/>
              <a:ext cx="28575" cy="61913"/>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1" name="chenying0907 813"/>
            <p:cNvSpPr>
              <a:spLocks/>
            </p:cNvSpPr>
            <p:nvPr/>
          </p:nvSpPr>
          <p:spPr bwMode="auto">
            <a:xfrm>
              <a:off x="6629400" y="1741488"/>
              <a:ext cx="28575" cy="5556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2" name="chenying0907 814"/>
            <p:cNvSpPr>
              <a:spLocks/>
            </p:cNvSpPr>
            <p:nvPr/>
          </p:nvSpPr>
          <p:spPr bwMode="auto">
            <a:xfrm>
              <a:off x="6673850" y="1739900"/>
              <a:ext cx="20638" cy="53975"/>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3" name="chenying0907 815"/>
            <p:cNvSpPr>
              <a:spLocks/>
            </p:cNvSpPr>
            <p:nvPr/>
          </p:nvSpPr>
          <p:spPr bwMode="auto">
            <a:xfrm>
              <a:off x="6811963" y="1671638"/>
              <a:ext cx="9525" cy="38100"/>
            </a:xfrm>
            <a:custGeom>
              <a:avLst/>
              <a:gdLst/>
              <a:ahLst/>
              <a:cxnLst>
                <a:cxn ang="0">
                  <a:pos x="11" y="58"/>
                </a:cxn>
                <a:cxn ang="0">
                  <a:pos x="11" y="58"/>
                </a:cxn>
                <a:cxn ang="0">
                  <a:pos x="10" y="51"/>
                </a:cxn>
                <a:cxn ang="0">
                  <a:pos x="9" y="44"/>
                </a:cxn>
                <a:cxn ang="0">
                  <a:pos x="10" y="33"/>
                </a:cxn>
                <a:cxn ang="0">
                  <a:pos x="10" y="33"/>
                </a:cxn>
                <a:cxn ang="0">
                  <a:pos x="11" y="5"/>
                </a:cxn>
                <a:cxn ang="0">
                  <a:pos x="11" y="5"/>
                </a:cxn>
                <a:cxn ang="0">
                  <a:pos x="11" y="3"/>
                </a:cxn>
                <a:cxn ang="0">
                  <a:pos x="10" y="1"/>
                </a:cxn>
                <a:cxn ang="0">
                  <a:pos x="8" y="0"/>
                </a:cxn>
                <a:cxn ang="0">
                  <a:pos x="7" y="0"/>
                </a:cxn>
                <a:cxn ang="0">
                  <a:pos x="5" y="0"/>
                </a:cxn>
                <a:cxn ang="0">
                  <a:pos x="4" y="1"/>
                </a:cxn>
                <a:cxn ang="0">
                  <a:pos x="3" y="3"/>
                </a:cxn>
                <a:cxn ang="0">
                  <a:pos x="2" y="5"/>
                </a:cxn>
                <a:cxn ang="0">
                  <a:pos x="2" y="5"/>
                </a:cxn>
                <a:cxn ang="0">
                  <a:pos x="1" y="20"/>
                </a:cxn>
                <a:cxn ang="0">
                  <a:pos x="0" y="40"/>
                </a:cxn>
                <a:cxn ang="0">
                  <a:pos x="0" y="50"/>
                </a:cxn>
                <a:cxn ang="0">
                  <a:pos x="2" y="59"/>
                </a:cxn>
                <a:cxn ang="0">
                  <a:pos x="3" y="63"/>
                </a:cxn>
                <a:cxn ang="0">
                  <a:pos x="5" y="66"/>
                </a:cxn>
                <a:cxn ang="0">
                  <a:pos x="7" y="69"/>
                </a:cxn>
                <a:cxn ang="0">
                  <a:pos x="11" y="72"/>
                </a:cxn>
                <a:cxn ang="0">
                  <a:pos x="11" y="72"/>
                </a:cxn>
                <a:cxn ang="0">
                  <a:pos x="13" y="72"/>
                </a:cxn>
                <a:cxn ang="0">
                  <a:pos x="15" y="72"/>
                </a:cxn>
                <a:cxn ang="0">
                  <a:pos x="17" y="70"/>
                </a:cxn>
                <a:cxn ang="0">
                  <a:pos x="17" y="68"/>
                </a:cxn>
                <a:cxn ang="0">
                  <a:pos x="17" y="62"/>
                </a:cxn>
                <a:cxn ang="0">
                  <a:pos x="17" y="62"/>
                </a:cxn>
                <a:cxn ang="0">
                  <a:pos x="17" y="59"/>
                </a:cxn>
                <a:cxn ang="0">
                  <a:pos x="15" y="58"/>
                </a:cxn>
                <a:cxn ang="0">
                  <a:pos x="13" y="57"/>
                </a:cxn>
                <a:cxn ang="0">
                  <a:pos x="11" y="58"/>
                </a:cxn>
                <a:cxn ang="0">
                  <a:pos x="11" y="58"/>
                </a:cxn>
              </a:cxnLst>
              <a:rect l="0" t="0" r="r" b="b"/>
              <a:pathLst>
                <a:path w="17" h="72">
                  <a:moveTo>
                    <a:pt x="11" y="58"/>
                  </a:moveTo>
                  <a:lnTo>
                    <a:pt x="11" y="58"/>
                  </a:lnTo>
                  <a:lnTo>
                    <a:pt x="10" y="51"/>
                  </a:lnTo>
                  <a:lnTo>
                    <a:pt x="9" y="44"/>
                  </a:lnTo>
                  <a:lnTo>
                    <a:pt x="10" y="33"/>
                  </a:lnTo>
                  <a:lnTo>
                    <a:pt x="10" y="33"/>
                  </a:lnTo>
                  <a:lnTo>
                    <a:pt x="11" y="5"/>
                  </a:lnTo>
                  <a:lnTo>
                    <a:pt x="11" y="5"/>
                  </a:lnTo>
                  <a:lnTo>
                    <a:pt x="11" y="3"/>
                  </a:lnTo>
                  <a:lnTo>
                    <a:pt x="10" y="1"/>
                  </a:lnTo>
                  <a:lnTo>
                    <a:pt x="8" y="0"/>
                  </a:lnTo>
                  <a:lnTo>
                    <a:pt x="7" y="0"/>
                  </a:lnTo>
                  <a:lnTo>
                    <a:pt x="5" y="0"/>
                  </a:lnTo>
                  <a:lnTo>
                    <a:pt x="4" y="1"/>
                  </a:lnTo>
                  <a:lnTo>
                    <a:pt x="3" y="3"/>
                  </a:lnTo>
                  <a:lnTo>
                    <a:pt x="2" y="5"/>
                  </a:lnTo>
                  <a:lnTo>
                    <a:pt x="2" y="5"/>
                  </a:lnTo>
                  <a:lnTo>
                    <a:pt x="1" y="20"/>
                  </a:lnTo>
                  <a:lnTo>
                    <a:pt x="0" y="40"/>
                  </a:lnTo>
                  <a:lnTo>
                    <a:pt x="0" y="50"/>
                  </a:lnTo>
                  <a:lnTo>
                    <a:pt x="2" y="59"/>
                  </a:lnTo>
                  <a:lnTo>
                    <a:pt x="3" y="63"/>
                  </a:lnTo>
                  <a:lnTo>
                    <a:pt x="5" y="66"/>
                  </a:lnTo>
                  <a:lnTo>
                    <a:pt x="7" y="69"/>
                  </a:lnTo>
                  <a:lnTo>
                    <a:pt x="11" y="72"/>
                  </a:lnTo>
                  <a:lnTo>
                    <a:pt x="11" y="72"/>
                  </a:lnTo>
                  <a:lnTo>
                    <a:pt x="13" y="72"/>
                  </a:lnTo>
                  <a:lnTo>
                    <a:pt x="15" y="72"/>
                  </a:lnTo>
                  <a:lnTo>
                    <a:pt x="17" y="70"/>
                  </a:lnTo>
                  <a:lnTo>
                    <a:pt x="17" y="68"/>
                  </a:lnTo>
                  <a:lnTo>
                    <a:pt x="17" y="62"/>
                  </a:lnTo>
                  <a:lnTo>
                    <a:pt x="17" y="62"/>
                  </a:lnTo>
                  <a:lnTo>
                    <a:pt x="17" y="59"/>
                  </a:lnTo>
                  <a:lnTo>
                    <a:pt x="15" y="58"/>
                  </a:lnTo>
                  <a:lnTo>
                    <a:pt x="13" y="57"/>
                  </a:lnTo>
                  <a:lnTo>
                    <a:pt x="11" y="58"/>
                  </a:lnTo>
                  <a:lnTo>
                    <a:pt x="11" y="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4" name="chenying0907 816"/>
            <p:cNvSpPr>
              <a:spLocks/>
            </p:cNvSpPr>
            <p:nvPr/>
          </p:nvSpPr>
          <p:spPr bwMode="auto">
            <a:xfrm>
              <a:off x="6843713" y="1644650"/>
              <a:ext cx="22225" cy="55563"/>
            </a:xfrm>
            <a:custGeom>
              <a:avLst/>
              <a:gdLst/>
              <a:ahLst/>
              <a:cxnLst>
                <a:cxn ang="0">
                  <a:pos x="33" y="1"/>
                </a:cxn>
                <a:cxn ang="0">
                  <a:pos x="33" y="1"/>
                </a:cxn>
                <a:cxn ang="0">
                  <a:pos x="29" y="6"/>
                </a:cxn>
                <a:cxn ang="0">
                  <a:pos x="26" y="12"/>
                </a:cxn>
                <a:cxn ang="0">
                  <a:pos x="20" y="23"/>
                </a:cxn>
                <a:cxn ang="0">
                  <a:pos x="16" y="35"/>
                </a:cxn>
                <a:cxn ang="0">
                  <a:pos x="13" y="48"/>
                </a:cxn>
                <a:cxn ang="0">
                  <a:pos x="8" y="73"/>
                </a:cxn>
                <a:cxn ang="0">
                  <a:pos x="5" y="86"/>
                </a:cxn>
                <a:cxn ang="0">
                  <a:pos x="1" y="97"/>
                </a:cxn>
                <a:cxn ang="0">
                  <a:pos x="1" y="97"/>
                </a:cxn>
                <a:cxn ang="0">
                  <a:pos x="0" y="99"/>
                </a:cxn>
                <a:cxn ang="0">
                  <a:pos x="1" y="101"/>
                </a:cxn>
                <a:cxn ang="0">
                  <a:pos x="3" y="103"/>
                </a:cxn>
                <a:cxn ang="0">
                  <a:pos x="5" y="104"/>
                </a:cxn>
                <a:cxn ang="0">
                  <a:pos x="6" y="104"/>
                </a:cxn>
                <a:cxn ang="0">
                  <a:pos x="8" y="103"/>
                </a:cxn>
                <a:cxn ang="0">
                  <a:pos x="9" y="102"/>
                </a:cxn>
                <a:cxn ang="0">
                  <a:pos x="9" y="102"/>
                </a:cxn>
                <a:cxn ang="0">
                  <a:pos x="13" y="91"/>
                </a:cxn>
                <a:cxn ang="0">
                  <a:pos x="17" y="81"/>
                </a:cxn>
                <a:cxn ang="0">
                  <a:pos x="23" y="58"/>
                </a:cxn>
                <a:cxn ang="0">
                  <a:pos x="23" y="58"/>
                </a:cxn>
                <a:cxn ang="0">
                  <a:pos x="25" y="45"/>
                </a:cxn>
                <a:cxn ang="0">
                  <a:pos x="28" y="32"/>
                </a:cxn>
                <a:cxn ang="0">
                  <a:pos x="30" y="26"/>
                </a:cxn>
                <a:cxn ang="0">
                  <a:pos x="33" y="20"/>
                </a:cxn>
                <a:cxn ang="0">
                  <a:pos x="36" y="14"/>
                </a:cxn>
                <a:cxn ang="0">
                  <a:pos x="40" y="8"/>
                </a:cxn>
                <a:cxn ang="0">
                  <a:pos x="40" y="8"/>
                </a:cxn>
                <a:cxn ang="0">
                  <a:pos x="41" y="6"/>
                </a:cxn>
                <a:cxn ang="0">
                  <a:pos x="41" y="4"/>
                </a:cxn>
                <a:cxn ang="0">
                  <a:pos x="40" y="3"/>
                </a:cxn>
                <a:cxn ang="0">
                  <a:pos x="39" y="1"/>
                </a:cxn>
                <a:cxn ang="0">
                  <a:pos x="38" y="0"/>
                </a:cxn>
                <a:cxn ang="0">
                  <a:pos x="36" y="0"/>
                </a:cxn>
                <a:cxn ang="0">
                  <a:pos x="35" y="0"/>
                </a:cxn>
                <a:cxn ang="0">
                  <a:pos x="33" y="1"/>
                </a:cxn>
                <a:cxn ang="0">
                  <a:pos x="33" y="1"/>
                </a:cxn>
              </a:cxnLst>
              <a:rect l="0" t="0" r="r" b="b"/>
              <a:pathLst>
                <a:path w="41" h="104">
                  <a:moveTo>
                    <a:pt x="33" y="1"/>
                  </a:moveTo>
                  <a:lnTo>
                    <a:pt x="33" y="1"/>
                  </a:lnTo>
                  <a:lnTo>
                    <a:pt x="29" y="6"/>
                  </a:lnTo>
                  <a:lnTo>
                    <a:pt x="26" y="12"/>
                  </a:lnTo>
                  <a:lnTo>
                    <a:pt x="20" y="23"/>
                  </a:lnTo>
                  <a:lnTo>
                    <a:pt x="16" y="35"/>
                  </a:lnTo>
                  <a:lnTo>
                    <a:pt x="13" y="48"/>
                  </a:lnTo>
                  <a:lnTo>
                    <a:pt x="8" y="73"/>
                  </a:lnTo>
                  <a:lnTo>
                    <a:pt x="5" y="86"/>
                  </a:lnTo>
                  <a:lnTo>
                    <a:pt x="1" y="97"/>
                  </a:lnTo>
                  <a:lnTo>
                    <a:pt x="1" y="97"/>
                  </a:lnTo>
                  <a:lnTo>
                    <a:pt x="0" y="99"/>
                  </a:lnTo>
                  <a:lnTo>
                    <a:pt x="1" y="101"/>
                  </a:lnTo>
                  <a:lnTo>
                    <a:pt x="3" y="103"/>
                  </a:lnTo>
                  <a:lnTo>
                    <a:pt x="5" y="104"/>
                  </a:lnTo>
                  <a:lnTo>
                    <a:pt x="6" y="104"/>
                  </a:lnTo>
                  <a:lnTo>
                    <a:pt x="8" y="103"/>
                  </a:lnTo>
                  <a:lnTo>
                    <a:pt x="9" y="102"/>
                  </a:lnTo>
                  <a:lnTo>
                    <a:pt x="9" y="102"/>
                  </a:lnTo>
                  <a:lnTo>
                    <a:pt x="13" y="91"/>
                  </a:lnTo>
                  <a:lnTo>
                    <a:pt x="17" y="81"/>
                  </a:lnTo>
                  <a:lnTo>
                    <a:pt x="23" y="58"/>
                  </a:lnTo>
                  <a:lnTo>
                    <a:pt x="23" y="58"/>
                  </a:lnTo>
                  <a:lnTo>
                    <a:pt x="25" y="45"/>
                  </a:lnTo>
                  <a:lnTo>
                    <a:pt x="28" y="32"/>
                  </a:lnTo>
                  <a:lnTo>
                    <a:pt x="30" y="26"/>
                  </a:lnTo>
                  <a:lnTo>
                    <a:pt x="33" y="20"/>
                  </a:lnTo>
                  <a:lnTo>
                    <a:pt x="36" y="14"/>
                  </a:lnTo>
                  <a:lnTo>
                    <a:pt x="40" y="8"/>
                  </a:lnTo>
                  <a:lnTo>
                    <a:pt x="40" y="8"/>
                  </a:lnTo>
                  <a:lnTo>
                    <a:pt x="41" y="6"/>
                  </a:lnTo>
                  <a:lnTo>
                    <a:pt x="41" y="4"/>
                  </a:lnTo>
                  <a:lnTo>
                    <a:pt x="40" y="3"/>
                  </a:lnTo>
                  <a:lnTo>
                    <a:pt x="39" y="1"/>
                  </a:lnTo>
                  <a:lnTo>
                    <a:pt x="38" y="0"/>
                  </a:lnTo>
                  <a:lnTo>
                    <a:pt x="36" y="0"/>
                  </a:lnTo>
                  <a:lnTo>
                    <a:pt x="35" y="0"/>
                  </a:lnTo>
                  <a:lnTo>
                    <a:pt x="33" y="1"/>
                  </a:lnTo>
                  <a:lnTo>
                    <a:pt x="3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5" name="chenying0907 817"/>
            <p:cNvSpPr>
              <a:spLocks/>
            </p:cNvSpPr>
            <p:nvPr/>
          </p:nvSpPr>
          <p:spPr bwMode="auto">
            <a:xfrm>
              <a:off x="6719888" y="1743075"/>
              <a:ext cx="9525" cy="47625"/>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6" name="chenying0907 818"/>
            <p:cNvSpPr>
              <a:spLocks/>
            </p:cNvSpPr>
            <p:nvPr/>
          </p:nvSpPr>
          <p:spPr bwMode="auto">
            <a:xfrm>
              <a:off x="6754813" y="1758950"/>
              <a:ext cx="12700" cy="49213"/>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7" name="chenying0907 821"/>
            <p:cNvSpPr>
              <a:spLocks/>
            </p:cNvSpPr>
            <p:nvPr/>
          </p:nvSpPr>
          <p:spPr bwMode="auto">
            <a:xfrm>
              <a:off x="6418263" y="1346200"/>
              <a:ext cx="39688" cy="65088"/>
            </a:xfrm>
            <a:custGeom>
              <a:avLst/>
              <a:gdLst/>
              <a:ahLst/>
              <a:cxnLst>
                <a:cxn ang="0">
                  <a:pos x="63" y="3"/>
                </a:cxn>
                <a:cxn ang="0">
                  <a:pos x="63" y="3"/>
                </a:cxn>
                <a:cxn ang="0">
                  <a:pos x="61" y="12"/>
                </a:cxn>
                <a:cxn ang="0">
                  <a:pos x="59" y="19"/>
                </a:cxn>
                <a:cxn ang="0">
                  <a:pos x="52" y="33"/>
                </a:cxn>
                <a:cxn ang="0">
                  <a:pos x="43" y="48"/>
                </a:cxn>
                <a:cxn ang="0">
                  <a:pos x="33" y="61"/>
                </a:cxn>
                <a:cxn ang="0">
                  <a:pos x="24" y="75"/>
                </a:cxn>
                <a:cxn ang="0">
                  <a:pos x="15" y="88"/>
                </a:cxn>
                <a:cxn ang="0">
                  <a:pos x="6" y="102"/>
                </a:cxn>
                <a:cxn ang="0">
                  <a:pos x="3" y="110"/>
                </a:cxn>
                <a:cxn ang="0">
                  <a:pos x="0" y="117"/>
                </a:cxn>
                <a:cxn ang="0">
                  <a:pos x="0" y="117"/>
                </a:cxn>
                <a:cxn ang="0">
                  <a:pos x="0" y="119"/>
                </a:cxn>
                <a:cxn ang="0">
                  <a:pos x="0" y="121"/>
                </a:cxn>
                <a:cxn ang="0">
                  <a:pos x="2" y="122"/>
                </a:cxn>
                <a:cxn ang="0">
                  <a:pos x="3" y="123"/>
                </a:cxn>
                <a:cxn ang="0">
                  <a:pos x="5" y="123"/>
                </a:cxn>
                <a:cxn ang="0">
                  <a:pos x="6" y="123"/>
                </a:cxn>
                <a:cxn ang="0">
                  <a:pos x="8" y="121"/>
                </a:cxn>
                <a:cxn ang="0">
                  <a:pos x="10" y="120"/>
                </a:cxn>
                <a:cxn ang="0">
                  <a:pos x="10" y="120"/>
                </a:cxn>
                <a:cxn ang="0">
                  <a:pos x="13" y="112"/>
                </a:cxn>
                <a:cxn ang="0">
                  <a:pos x="16" y="105"/>
                </a:cxn>
                <a:cxn ang="0">
                  <a:pos x="24" y="90"/>
                </a:cxn>
                <a:cxn ang="0">
                  <a:pos x="33" y="77"/>
                </a:cxn>
                <a:cxn ang="0">
                  <a:pos x="43" y="63"/>
                </a:cxn>
                <a:cxn ang="0">
                  <a:pos x="52" y="50"/>
                </a:cxn>
                <a:cxn ang="0">
                  <a:pos x="61" y="36"/>
                </a:cxn>
                <a:cxn ang="0">
                  <a:pos x="67" y="22"/>
                </a:cxn>
                <a:cxn ang="0">
                  <a:pos x="70" y="14"/>
                </a:cxn>
                <a:cxn ang="0">
                  <a:pos x="73" y="6"/>
                </a:cxn>
                <a:cxn ang="0">
                  <a:pos x="73" y="6"/>
                </a:cxn>
                <a:cxn ang="0">
                  <a:pos x="73" y="4"/>
                </a:cxn>
                <a:cxn ang="0">
                  <a:pos x="71" y="2"/>
                </a:cxn>
                <a:cxn ang="0">
                  <a:pos x="70" y="1"/>
                </a:cxn>
                <a:cxn ang="0">
                  <a:pos x="69" y="0"/>
                </a:cxn>
                <a:cxn ang="0">
                  <a:pos x="67" y="0"/>
                </a:cxn>
                <a:cxn ang="0">
                  <a:pos x="65" y="0"/>
                </a:cxn>
                <a:cxn ang="0">
                  <a:pos x="64" y="1"/>
                </a:cxn>
                <a:cxn ang="0">
                  <a:pos x="63" y="3"/>
                </a:cxn>
                <a:cxn ang="0">
                  <a:pos x="63" y="3"/>
                </a:cxn>
              </a:cxnLst>
              <a:rect l="0" t="0" r="r" b="b"/>
              <a:pathLst>
                <a:path w="73" h="123">
                  <a:moveTo>
                    <a:pt x="63" y="3"/>
                  </a:moveTo>
                  <a:lnTo>
                    <a:pt x="63" y="3"/>
                  </a:lnTo>
                  <a:lnTo>
                    <a:pt x="61" y="12"/>
                  </a:lnTo>
                  <a:lnTo>
                    <a:pt x="59" y="19"/>
                  </a:lnTo>
                  <a:lnTo>
                    <a:pt x="52" y="33"/>
                  </a:lnTo>
                  <a:lnTo>
                    <a:pt x="43" y="48"/>
                  </a:lnTo>
                  <a:lnTo>
                    <a:pt x="33" y="61"/>
                  </a:lnTo>
                  <a:lnTo>
                    <a:pt x="24" y="75"/>
                  </a:lnTo>
                  <a:lnTo>
                    <a:pt x="15" y="88"/>
                  </a:lnTo>
                  <a:lnTo>
                    <a:pt x="6" y="102"/>
                  </a:lnTo>
                  <a:lnTo>
                    <a:pt x="3" y="110"/>
                  </a:lnTo>
                  <a:lnTo>
                    <a:pt x="0" y="117"/>
                  </a:lnTo>
                  <a:lnTo>
                    <a:pt x="0" y="117"/>
                  </a:lnTo>
                  <a:lnTo>
                    <a:pt x="0" y="119"/>
                  </a:lnTo>
                  <a:lnTo>
                    <a:pt x="0" y="121"/>
                  </a:lnTo>
                  <a:lnTo>
                    <a:pt x="2" y="122"/>
                  </a:lnTo>
                  <a:lnTo>
                    <a:pt x="3" y="123"/>
                  </a:lnTo>
                  <a:lnTo>
                    <a:pt x="5" y="123"/>
                  </a:lnTo>
                  <a:lnTo>
                    <a:pt x="6" y="123"/>
                  </a:lnTo>
                  <a:lnTo>
                    <a:pt x="8" y="121"/>
                  </a:lnTo>
                  <a:lnTo>
                    <a:pt x="10" y="120"/>
                  </a:lnTo>
                  <a:lnTo>
                    <a:pt x="10" y="120"/>
                  </a:lnTo>
                  <a:lnTo>
                    <a:pt x="13" y="112"/>
                  </a:lnTo>
                  <a:lnTo>
                    <a:pt x="16" y="105"/>
                  </a:lnTo>
                  <a:lnTo>
                    <a:pt x="24" y="90"/>
                  </a:lnTo>
                  <a:lnTo>
                    <a:pt x="33" y="77"/>
                  </a:lnTo>
                  <a:lnTo>
                    <a:pt x="43" y="63"/>
                  </a:lnTo>
                  <a:lnTo>
                    <a:pt x="52" y="50"/>
                  </a:lnTo>
                  <a:lnTo>
                    <a:pt x="61" y="36"/>
                  </a:lnTo>
                  <a:lnTo>
                    <a:pt x="67" y="22"/>
                  </a:lnTo>
                  <a:lnTo>
                    <a:pt x="70" y="14"/>
                  </a:lnTo>
                  <a:lnTo>
                    <a:pt x="73" y="6"/>
                  </a:lnTo>
                  <a:lnTo>
                    <a:pt x="73" y="6"/>
                  </a:lnTo>
                  <a:lnTo>
                    <a:pt x="73" y="4"/>
                  </a:lnTo>
                  <a:lnTo>
                    <a:pt x="71" y="2"/>
                  </a:lnTo>
                  <a:lnTo>
                    <a:pt x="70" y="1"/>
                  </a:lnTo>
                  <a:lnTo>
                    <a:pt x="69" y="0"/>
                  </a:lnTo>
                  <a:lnTo>
                    <a:pt x="67" y="0"/>
                  </a:lnTo>
                  <a:lnTo>
                    <a:pt x="65" y="0"/>
                  </a:lnTo>
                  <a:lnTo>
                    <a:pt x="64" y="1"/>
                  </a:lnTo>
                  <a:lnTo>
                    <a:pt x="63" y="3"/>
                  </a:lnTo>
                  <a:lnTo>
                    <a:pt x="6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8" name="chenying0907 822"/>
            <p:cNvSpPr>
              <a:spLocks/>
            </p:cNvSpPr>
            <p:nvPr/>
          </p:nvSpPr>
          <p:spPr bwMode="auto">
            <a:xfrm>
              <a:off x="6462713" y="1366838"/>
              <a:ext cx="34925" cy="50800"/>
            </a:xfrm>
            <a:custGeom>
              <a:avLst/>
              <a:gdLst/>
              <a:ahLst/>
              <a:cxnLst>
                <a:cxn ang="0">
                  <a:pos x="58" y="2"/>
                </a:cxn>
                <a:cxn ang="0">
                  <a:pos x="58" y="2"/>
                </a:cxn>
                <a:cxn ang="0">
                  <a:pos x="42" y="24"/>
                </a:cxn>
                <a:cxn ang="0">
                  <a:pos x="29" y="46"/>
                </a:cxn>
                <a:cxn ang="0">
                  <a:pos x="1" y="90"/>
                </a:cxn>
                <a:cxn ang="0">
                  <a:pos x="1" y="90"/>
                </a:cxn>
                <a:cxn ang="0">
                  <a:pos x="0" y="92"/>
                </a:cxn>
                <a:cxn ang="0">
                  <a:pos x="1" y="94"/>
                </a:cxn>
                <a:cxn ang="0">
                  <a:pos x="1" y="95"/>
                </a:cxn>
                <a:cxn ang="0">
                  <a:pos x="3" y="97"/>
                </a:cxn>
                <a:cxn ang="0">
                  <a:pos x="4" y="97"/>
                </a:cxn>
                <a:cxn ang="0">
                  <a:pos x="6" y="97"/>
                </a:cxn>
                <a:cxn ang="0">
                  <a:pos x="8" y="97"/>
                </a:cxn>
                <a:cxn ang="0">
                  <a:pos x="9" y="95"/>
                </a:cxn>
                <a:cxn ang="0">
                  <a:pos x="9" y="95"/>
                </a:cxn>
                <a:cxn ang="0">
                  <a:pos x="37" y="51"/>
                </a:cxn>
                <a:cxn ang="0">
                  <a:pos x="50" y="28"/>
                </a:cxn>
                <a:cxn ang="0">
                  <a:pos x="66" y="7"/>
                </a:cxn>
                <a:cxn ang="0">
                  <a:pos x="66" y="7"/>
                </a:cxn>
                <a:cxn ang="0">
                  <a:pos x="67" y="6"/>
                </a:cxn>
                <a:cxn ang="0">
                  <a:pos x="67" y="3"/>
                </a:cxn>
                <a:cxn ang="0">
                  <a:pos x="66" y="2"/>
                </a:cxn>
                <a:cxn ang="0">
                  <a:pos x="65" y="1"/>
                </a:cxn>
                <a:cxn ang="0">
                  <a:pos x="61" y="0"/>
                </a:cxn>
                <a:cxn ang="0">
                  <a:pos x="60" y="0"/>
                </a:cxn>
                <a:cxn ang="0">
                  <a:pos x="58" y="2"/>
                </a:cxn>
                <a:cxn ang="0">
                  <a:pos x="58" y="2"/>
                </a:cxn>
              </a:cxnLst>
              <a:rect l="0" t="0" r="r" b="b"/>
              <a:pathLst>
                <a:path w="67" h="97">
                  <a:moveTo>
                    <a:pt x="58" y="2"/>
                  </a:moveTo>
                  <a:lnTo>
                    <a:pt x="58" y="2"/>
                  </a:lnTo>
                  <a:lnTo>
                    <a:pt x="42" y="24"/>
                  </a:lnTo>
                  <a:lnTo>
                    <a:pt x="29" y="46"/>
                  </a:lnTo>
                  <a:lnTo>
                    <a:pt x="1" y="90"/>
                  </a:lnTo>
                  <a:lnTo>
                    <a:pt x="1" y="90"/>
                  </a:lnTo>
                  <a:lnTo>
                    <a:pt x="0" y="92"/>
                  </a:lnTo>
                  <a:lnTo>
                    <a:pt x="1" y="94"/>
                  </a:lnTo>
                  <a:lnTo>
                    <a:pt x="1" y="95"/>
                  </a:lnTo>
                  <a:lnTo>
                    <a:pt x="3" y="97"/>
                  </a:lnTo>
                  <a:lnTo>
                    <a:pt x="4" y="97"/>
                  </a:lnTo>
                  <a:lnTo>
                    <a:pt x="6" y="97"/>
                  </a:lnTo>
                  <a:lnTo>
                    <a:pt x="8" y="97"/>
                  </a:lnTo>
                  <a:lnTo>
                    <a:pt x="9" y="95"/>
                  </a:lnTo>
                  <a:lnTo>
                    <a:pt x="9" y="95"/>
                  </a:lnTo>
                  <a:lnTo>
                    <a:pt x="37" y="51"/>
                  </a:lnTo>
                  <a:lnTo>
                    <a:pt x="50" y="28"/>
                  </a:lnTo>
                  <a:lnTo>
                    <a:pt x="66" y="7"/>
                  </a:lnTo>
                  <a:lnTo>
                    <a:pt x="66" y="7"/>
                  </a:lnTo>
                  <a:lnTo>
                    <a:pt x="67" y="6"/>
                  </a:lnTo>
                  <a:lnTo>
                    <a:pt x="67" y="3"/>
                  </a:lnTo>
                  <a:lnTo>
                    <a:pt x="66" y="2"/>
                  </a:lnTo>
                  <a:lnTo>
                    <a:pt x="65" y="1"/>
                  </a:lnTo>
                  <a:lnTo>
                    <a:pt x="61" y="0"/>
                  </a:lnTo>
                  <a:lnTo>
                    <a:pt x="60" y="0"/>
                  </a:lnTo>
                  <a:lnTo>
                    <a:pt x="58" y="2"/>
                  </a:lnTo>
                  <a:lnTo>
                    <a:pt x="5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9" name="chenying0907 823"/>
            <p:cNvSpPr>
              <a:spLocks/>
            </p:cNvSpPr>
            <p:nvPr/>
          </p:nvSpPr>
          <p:spPr bwMode="auto">
            <a:xfrm>
              <a:off x="6569075" y="1604963"/>
              <a:ext cx="28575" cy="68263"/>
            </a:xfrm>
            <a:custGeom>
              <a:avLst/>
              <a:gdLst/>
              <a:ahLst/>
              <a:cxnLst>
                <a:cxn ang="0">
                  <a:pos x="45" y="3"/>
                </a:cxn>
                <a:cxn ang="0">
                  <a:pos x="45" y="3"/>
                </a:cxn>
                <a:cxn ang="0">
                  <a:pos x="43" y="10"/>
                </a:cxn>
                <a:cxn ang="0">
                  <a:pos x="40" y="16"/>
                </a:cxn>
                <a:cxn ang="0">
                  <a:pos x="32" y="29"/>
                </a:cxn>
                <a:cxn ang="0">
                  <a:pos x="25" y="41"/>
                </a:cxn>
                <a:cxn ang="0">
                  <a:pos x="22" y="47"/>
                </a:cxn>
                <a:cxn ang="0">
                  <a:pos x="20" y="53"/>
                </a:cxn>
                <a:cxn ang="0">
                  <a:pos x="20" y="53"/>
                </a:cxn>
                <a:cxn ang="0">
                  <a:pos x="14" y="71"/>
                </a:cxn>
                <a:cxn ang="0">
                  <a:pos x="9" y="89"/>
                </a:cxn>
                <a:cxn ang="0">
                  <a:pos x="3" y="106"/>
                </a:cxn>
                <a:cxn ang="0">
                  <a:pos x="1" y="115"/>
                </a:cxn>
                <a:cxn ang="0">
                  <a:pos x="0" y="125"/>
                </a:cxn>
                <a:cxn ang="0">
                  <a:pos x="0" y="125"/>
                </a:cxn>
                <a:cxn ang="0">
                  <a:pos x="1" y="127"/>
                </a:cxn>
                <a:cxn ang="0">
                  <a:pos x="2" y="128"/>
                </a:cxn>
                <a:cxn ang="0">
                  <a:pos x="3" y="129"/>
                </a:cxn>
                <a:cxn ang="0">
                  <a:pos x="5" y="129"/>
                </a:cxn>
                <a:cxn ang="0">
                  <a:pos x="6" y="129"/>
                </a:cxn>
                <a:cxn ang="0">
                  <a:pos x="9" y="128"/>
                </a:cxn>
                <a:cxn ang="0">
                  <a:pos x="10" y="127"/>
                </a:cxn>
                <a:cxn ang="0">
                  <a:pos x="10" y="125"/>
                </a:cxn>
                <a:cxn ang="0">
                  <a:pos x="10" y="125"/>
                </a:cxn>
                <a:cxn ang="0">
                  <a:pos x="12" y="108"/>
                </a:cxn>
                <a:cxn ang="0">
                  <a:pos x="16" y="93"/>
                </a:cxn>
                <a:cxn ang="0">
                  <a:pos x="21" y="78"/>
                </a:cxn>
                <a:cxn ang="0">
                  <a:pos x="28" y="64"/>
                </a:cxn>
                <a:cxn ang="0">
                  <a:pos x="42" y="35"/>
                </a:cxn>
                <a:cxn ang="0">
                  <a:pos x="49" y="20"/>
                </a:cxn>
                <a:cxn ang="0">
                  <a:pos x="54" y="6"/>
                </a:cxn>
                <a:cxn ang="0">
                  <a:pos x="54" y="6"/>
                </a:cxn>
                <a:cxn ang="0">
                  <a:pos x="54" y="4"/>
                </a:cxn>
                <a:cxn ang="0">
                  <a:pos x="54" y="2"/>
                </a:cxn>
                <a:cxn ang="0">
                  <a:pos x="53" y="1"/>
                </a:cxn>
                <a:cxn ang="0">
                  <a:pos x="51" y="0"/>
                </a:cxn>
                <a:cxn ang="0">
                  <a:pos x="49" y="0"/>
                </a:cxn>
                <a:cxn ang="0">
                  <a:pos x="48" y="1"/>
                </a:cxn>
                <a:cxn ang="0">
                  <a:pos x="46" y="2"/>
                </a:cxn>
                <a:cxn ang="0">
                  <a:pos x="45" y="3"/>
                </a:cxn>
                <a:cxn ang="0">
                  <a:pos x="45" y="3"/>
                </a:cxn>
              </a:cxnLst>
              <a:rect l="0" t="0" r="r" b="b"/>
              <a:pathLst>
                <a:path w="54" h="129">
                  <a:moveTo>
                    <a:pt x="45" y="3"/>
                  </a:moveTo>
                  <a:lnTo>
                    <a:pt x="45" y="3"/>
                  </a:lnTo>
                  <a:lnTo>
                    <a:pt x="43" y="10"/>
                  </a:lnTo>
                  <a:lnTo>
                    <a:pt x="40" y="16"/>
                  </a:lnTo>
                  <a:lnTo>
                    <a:pt x="32" y="29"/>
                  </a:lnTo>
                  <a:lnTo>
                    <a:pt x="25" y="41"/>
                  </a:lnTo>
                  <a:lnTo>
                    <a:pt x="22" y="47"/>
                  </a:lnTo>
                  <a:lnTo>
                    <a:pt x="20" y="53"/>
                  </a:lnTo>
                  <a:lnTo>
                    <a:pt x="20" y="53"/>
                  </a:lnTo>
                  <a:lnTo>
                    <a:pt x="14" y="71"/>
                  </a:lnTo>
                  <a:lnTo>
                    <a:pt x="9" y="89"/>
                  </a:lnTo>
                  <a:lnTo>
                    <a:pt x="3" y="106"/>
                  </a:lnTo>
                  <a:lnTo>
                    <a:pt x="1" y="115"/>
                  </a:lnTo>
                  <a:lnTo>
                    <a:pt x="0" y="125"/>
                  </a:lnTo>
                  <a:lnTo>
                    <a:pt x="0" y="125"/>
                  </a:lnTo>
                  <a:lnTo>
                    <a:pt x="1" y="127"/>
                  </a:lnTo>
                  <a:lnTo>
                    <a:pt x="2" y="128"/>
                  </a:lnTo>
                  <a:lnTo>
                    <a:pt x="3" y="129"/>
                  </a:lnTo>
                  <a:lnTo>
                    <a:pt x="5" y="129"/>
                  </a:lnTo>
                  <a:lnTo>
                    <a:pt x="6" y="129"/>
                  </a:lnTo>
                  <a:lnTo>
                    <a:pt x="9" y="128"/>
                  </a:lnTo>
                  <a:lnTo>
                    <a:pt x="10" y="127"/>
                  </a:lnTo>
                  <a:lnTo>
                    <a:pt x="10" y="125"/>
                  </a:lnTo>
                  <a:lnTo>
                    <a:pt x="10" y="125"/>
                  </a:lnTo>
                  <a:lnTo>
                    <a:pt x="12" y="108"/>
                  </a:lnTo>
                  <a:lnTo>
                    <a:pt x="16" y="93"/>
                  </a:lnTo>
                  <a:lnTo>
                    <a:pt x="21" y="78"/>
                  </a:lnTo>
                  <a:lnTo>
                    <a:pt x="28" y="64"/>
                  </a:lnTo>
                  <a:lnTo>
                    <a:pt x="42" y="35"/>
                  </a:lnTo>
                  <a:lnTo>
                    <a:pt x="49" y="20"/>
                  </a:lnTo>
                  <a:lnTo>
                    <a:pt x="54" y="6"/>
                  </a:lnTo>
                  <a:lnTo>
                    <a:pt x="54" y="6"/>
                  </a:lnTo>
                  <a:lnTo>
                    <a:pt x="54" y="4"/>
                  </a:lnTo>
                  <a:lnTo>
                    <a:pt x="54" y="2"/>
                  </a:lnTo>
                  <a:lnTo>
                    <a:pt x="53" y="1"/>
                  </a:lnTo>
                  <a:lnTo>
                    <a:pt x="51" y="0"/>
                  </a:lnTo>
                  <a:lnTo>
                    <a:pt x="49" y="0"/>
                  </a:lnTo>
                  <a:lnTo>
                    <a:pt x="48" y="1"/>
                  </a:lnTo>
                  <a:lnTo>
                    <a:pt x="46" y="2"/>
                  </a:lnTo>
                  <a:lnTo>
                    <a:pt x="45" y="3"/>
                  </a:lnTo>
                  <a:lnTo>
                    <a:pt x="4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0" name="chenying0907 824"/>
            <p:cNvSpPr>
              <a:spLocks/>
            </p:cNvSpPr>
            <p:nvPr/>
          </p:nvSpPr>
          <p:spPr bwMode="auto">
            <a:xfrm>
              <a:off x="6619875" y="1614488"/>
              <a:ext cx="25400" cy="44450"/>
            </a:xfrm>
            <a:custGeom>
              <a:avLst/>
              <a:gdLst/>
              <a:ahLst/>
              <a:cxnLst>
                <a:cxn ang="0">
                  <a:pos x="40" y="2"/>
                </a:cxn>
                <a:cxn ang="0">
                  <a:pos x="40" y="2"/>
                </a:cxn>
                <a:cxn ang="0">
                  <a:pos x="32" y="11"/>
                </a:cxn>
                <a:cxn ang="0">
                  <a:pos x="25" y="19"/>
                </a:cxn>
                <a:cxn ang="0">
                  <a:pos x="19" y="28"/>
                </a:cxn>
                <a:cxn ang="0">
                  <a:pos x="13" y="39"/>
                </a:cxn>
                <a:cxn ang="0">
                  <a:pos x="8" y="49"/>
                </a:cxn>
                <a:cxn ang="0">
                  <a:pos x="4" y="59"/>
                </a:cxn>
                <a:cxn ang="0">
                  <a:pos x="1" y="71"/>
                </a:cxn>
                <a:cxn ang="0">
                  <a:pos x="0" y="81"/>
                </a:cxn>
                <a:cxn ang="0">
                  <a:pos x="0" y="81"/>
                </a:cxn>
                <a:cxn ang="0">
                  <a:pos x="0" y="83"/>
                </a:cxn>
                <a:cxn ang="0">
                  <a:pos x="1" y="85"/>
                </a:cxn>
                <a:cxn ang="0">
                  <a:pos x="3" y="86"/>
                </a:cxn>
                <a:cxn ang="0">
                  <a:pos x="5" y="86"/>
                </a:cxn>
                <a:cxn ang="0">
                  <a:pos x="6" y="86"/>
                </a:cxn>
                <a:cxn ang="0">
                  <a:pos x="9" y="85"/>
                </a:cxn>
                <a:cxn ang="0">
                  <a:pos x="10" y="83"/>
                </a:cxn>
                <a:cxn ang="0">
                  <a:pos x="10" y="81"/>
                </a:cxn>
                <a:cxn ang="0">
                  <a:pos x="10" y="81"/>
                </a:cxn>
                <a:cxn ang="0">
                  <a:pos x="11" y="71"/>
                </a:cxn>
                <a:cxn ang="0">
                  <a:pos x="14" y="61"/>
                </a:cxn>
                <a:cxn ang="0">
                  <a:pos x="17" y="51"/>
                </a:cxn>
                <a:cxn ang="0">
                  <a:pos x="22" y="42"/>
                </a:cxn>
                <a:cxn ang="0">
                  <a:pos x="27" y="33"/>
                </a:cxn>
                <a:cxn ang="0">
                  <a:pos x="33" y="24"/>
                </a:cxn>
                <a:cxn ang="0">
                  <a:pos x="40" y="16"/>
                </a:cxn>
                <a:cxn ang="0">
                  <a:pos x="47" y="9"/>
                </a:cxn>
                <a:cxn ang="0">
                  <a:pos x="47" y="9"/>
                </a:cxn>
                <a:cxn ang="0">
                  <a:pos x="48" y="8"/>
                </a:cxn>
                <a:cxn ang="0">
                  <a:pos x="48" y="5"/>
                </a:cxn>
                <a:cxn ang="0">
                  <a:pos x="47" y="3"/>
                </a:cxn>
                <a:cxn ang="0">
                  <a:pos x="46" y="2"/>
                </a:cxn>
                <a:cxn ang="0">
                  <a:pos x="45" y="1"/>
                </a:cxn>
                <a:cxn ang="0">
                  <a:pos x="43" y="0"/>
                </a:cxn>
                <a:cxn ang="0">
                  <a:pos x="42" y="1"/>
                </a:cxn>
                <a:cxn ang="0">
                  <a:pos x="40" y="2"/>
                </a:cxn>
                <a:cxn ang="0">
                  <a:pos x="40" y="2"/>
                </a:cxn>
              </a:cxnLst>
              <a:rect l="0" t="0" r="r" b="b"/>
              <a:pathLst>
                <a:path w="48" h="86">
                  <a:moveTo>
                    <a:pt x="40" y="2"/>
                  </a:moveTo>
                  <a:lnTo>
                    <a:pt x="40" y="2"/>
                  </a:lnTo>
                  <a:lnTo>
                    <a:pt x="32" y="11"/>
                  </a:lnTo>
                  <a:lnTo>
                    <a:pt x="25" y="19"/>
                  </a:lnTo>
                  <a:lnTo>
                    <a:pt x="19" y="28"/>
                  </a:lnTo>
                  <a:lnTo>
                    <a:pt x="13" y="39"/>
                  </a:lnTo>
                  <a:lnTo>
                    <a:pt x="8" y="49"/>
                  </a:lnTo>
                  <a:lnTo>
                    <a:pt x="4" y="59"/>
                  </a:lnTo>
                  <a:lnTo>
                    <a:pt x="1" y="71"/>
                  </a:lnTo>
                  <a:lnTo>
                    <a:pt x="0" y="81"/>
                  </a:lnTo>
                  <a:lnTo>
                    <a:pt x="0" y="81"/>
                  </a:lnTo>
                  <a:lnTo>
                    <a:pt x="0" y="83"/>
                  </a:lnTo>
                  <a:lnTo>
                    <a:pt x="1" y="85"/>
                  </a:lnTo>
                  <a:lnTo>
                    <a:pt x="3" y="86"/>
                  </a:lnTo>
                  <a:lnTo>
                    <a:pt x="5" y="86"/>
                  </a:lnTo>
                  <a:lnTo>
                    <a:pt x="6" y="86"/>
                  </a:lnTo>
                  <a:lnTo>
                    <a:pt x="9" y="85"/>
                  </a:lnTo>
                  <a:lnTo>
                    <a:pt x="10" y="83"/>
                  </a:lnTo>
                  <a:lnTo>
                    <a:pt x="10" y="81"/>
                  </a:lnTo>
                  <a:lnTo>
                    <a:pt x="10" y="81"/>
                  </a:lnTo>
                  <a:lnTo>
                    <a:pt x="11" y="71"/>
                  </a:lnTo>
                  <a:lnTo>
                    <a:pt x="14" y="61"/>
                  </a:lnTo>
                  <a:lnTo>
                    <a:pt x="17" y="51"/>
                  </a:lnTo>
                  <a:lnTo>
                    <a:pt x="22" y="42"/>
                  </a:lnTo>
                  <a:lnTo>
                    <a:pt x="27" y="33"/>
                  </a:lnTo>
                  <a:lnTo>
                    <a:pt x="33" y="24"/>
                  </a:lnTo>
                  <a:lnTo>
                    <a:pt x="40" y="16"/>
                  </a:lnTo>
                  <a:lnTo>
                    <a:pt x="47" y="9"/>
                  </a:lnTo>
                  <a:lnTo>
                    <a:pt x="47" y="9"/>
                  </a:lnTo>
                  <a:lnTo>
                    <a:pt x="48" y="8"/>
                  </a:lnTo>
                  <a:lnTo>
                    <a:pt x="48" y="5"/>
                  </a:lnTo>
                  <a:lnTo>
                    <a:pt x="47" y="3"/>
                  </a:lnTo>
                  <a:lnTo>
                    <a:pt x="46" y="2"/>
                  </a:lnTo>
                  <a:lnTo>
                    <a:pt x="45" y="1"/>
                  </a:lnTo>
                  <a:lnTo>
                    <a:pt x="43" y="0"/>
                  </a:lnTo>
                  <a:lnTo>
                    <a:pt x="42" y="1"/>
                  </a:lnTo>
                  <a:lnTo>
                    <a:pt x="40" y="2"/>
                  </a:lnTo>
                  <a:lnTo>
                    <a:pt x="4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1" name="chenying0907 825"/>
            <p:cNvSpPr>
              <a:spLocks/>
            </p:cNvSpPr>
            <p:nvPr/>
          </p:nvSpPr>
          <p:spPr bwMode="auto">
            <a:xfrm>
              <a:off x="6659563" y="1624013"/>
              <a:ext cx="28575" cy="46038"/>
            </a:xfrm>
            <a:custGeom>
              <a:avLst/>
              <a:gdLst/>
              <a:ahLst/>
              <a:cxnLst>
                <a:cxn ang="0">
                  <a:pos x="44" y="2"/>
                </a:cxn>
                <a:cxn ang="0">
                  <a:pos x="44" y="2"/>
                </a:cxn>
                <a:cxn ang="0">
                  <a:pos x="38" y="10"/>
                </a:cxn>
                <a:cxn ang="0">
                  <a:pos x="32" y="17"/>
                </a:cxn>
                <a:cxn ang="0">
                  <a:pos x="25" y="26"/>
                </a:cxn>
                <a:cxn ang="0">
                  <a:pos x="19" y="34"/>
                </a:cxn>
                <a:cxn ang="0">
                  <a:pos x="19" y="34"/>
                </a:cxn>
                <a:cxn ang="0">
                  <a:pos x="13" y="44"/>
                </a:cxn>
                <a:cxn ang="0">
                  <a:pos x="9" y="56"/>
                </a:cxn>
                <a:cxn ang="0">
                  <a:pos x="5" y="67"/>
                </a:cxn>
                <a:cxn ang="0">
                  <a:pos x="0" y="77"/>
                </a:cxn>
                <a:cxn ang="0">
                  <a:pos x="0" y="77"/>
                </a:cxn>
                <a:cxn ang="0">
                  <a:pos x="0" y="79"/>
                </a:cxn>
                <a:cxn ang="0">
                  <a:pos x="0" y="82"/>
                </a:cxn>
                <a:cxn ang="0">
                  <a:pos x="2" y="85"/>
                </a:cxn>
                <a:cxn ang="0">
                  <a:pos x="4" y="85"/>
                </a:cxn>
                <a:cxn ang="0">
                  <a:pos x="5" y="85"/>
                </a:cxn>
                <a:cxn ang="0">
                  <a:pos x="7" y="85"/>
                </a:cxn>
                <a:cxn ang="0">
                  <a:pos x="8" y="83"/>
                </a:cxn>
                <a:cxn ang="0">
                  <a:pos x="8" y="83"/>
                </a:cxn>
                <a:cxn ang="0">
                  <a:pos x="16" y="63"/>
                </a:cxn>
                <a:cxn ang="0">
                  <a:pos x="26" y="42"/>
                </a:cxn>
                <a:cxn ang="0">
                  <a:pos x="26" y="42"/>
                </a:cxn>
                <a:cxn ang="0">
                  <a:pos x="28" y="37"/>
                </a:cxn>
                <a:cxn ang="0">
                  <a:pos x="31" y="33"/>
                </a:cxn>
                <a:cxn ang="0">
                  <a:pos x="38" y="25"/>
                </a:cxn>
                <a:cxn ang="0">
                  <a:pos x="46" y="15"/>
                </a:cxn>
                <a:cxn ang="0">
                  <a:pos x="52" y="7"/>
                </a:cxn>
                <a:cxn ang="0">
                  <a:pos x="52" y="7"/>
                </a:cxn>
                <a:cxn ang="0">
                  <a:pos x="53" y="5"/>
                </a:cxn>
                <a:cxn ang="0">
                  <a:pos x="52" y="3"/>
                </a:cxn>
                <a:cxn ang="0">
                  <a:pos x="52" y="2"/>
                </a:cxn>
                <a:cxn ang="0">
                  <a:pos x="50" y="0"/>
                </a:cxn>
                <a:cxn ang="0">
                  <a:pos x="49" y="0"/>
                </a:cxn>
                <a:cxn ang="0">
                  <a:pos x="47" y="0"/>
                </a:cxn>
                <a:cxn ang="0">
                  <a:pos x="45" y="1"/>
                </a:cxn>
                <a:cxn ang="0">
                  <a:pos x="44" y="2"/>
                </a:cxn>
                <a:cxn ang="0">
                  <a:pos x="44" y="2"/>
                </a:cxn>
              </a:cxnLst>
              <a:rect l="0" t="0" r="r" b="b"/>
              <a:pathLst>
                <a:path w="53" h="85">
                  <a:moveTo>
                    <a:pt x="44" y="2"/>
                  </a:moveTo>
                  <a:lnTo>
                    <a:pt x="44" y="2"/>
                  </a:lnTo>
                  <a:lnTo>
                    <a:pt x="38" y="10"/>
                  </a:lnTo>
                  <a:lnTo>
                    <a:pt x="32" y="17"/>
                  </a:lnTo>
                  <a:lnTo>
                    <a:pt x="25" y="26"/>
                  </a:lnTo>
                  <a:lnTo>
                    <a:pt x="19" y="34"/>
                  </a:lnTo>
                  <a:lnTo>
                    <a:pt x="19" y="34"/>
                  </a:lnTo>
                  <a:lnTo>
                    <a:pt x="13" y="44"/>
                  </a:lnTo>
                  <a:lnTo>
                    <a:pt x="9" y="56"/>
                  </a:lnTo>
                  <a:lnTo>
                    <a:pt x="5" y="67"/>
                  </a:lnTo>
                  <a:lnTo>
                    <a:pt x="0" y="77"/>
                  </a:lnTo>
                  <a:lnTo>
                    <a:pt x="0" y="77"/>
                  </a:lnTo>
                  <a:lnTo>
                    <a:pt x="0" y="79"/>
                  </a:lnTo>
                  <a:lnTo>
                    <a:pt x="0" y="82"/>
                  </a:lnTo>
                  <a:lnTo>
                    <a:pt x="2" y="85"/>
                  </a:lnTo>
                  <a:lnTo>
                    <a:pt x="4" y="85"/>
                  </a:lnTo>
                  <a:lnTo>
                    <a:pt x="5" y="85"/>
                  </a:lnTo>
                  <a:lnTo>
                    <a:pt x="7" y="85"/>
                  </a:lnTo>
                  <a:lnTo>
                    <a:pt x="8" y="83"/>
                  </a:lnTo>
                  <a:lnTo>
                    <a:pt x="8" y="83"/>
                  </a:lnTo>
                  <a:lnTo>
                    <a:pt x="16" y="63"/>
                  </a:lnTo>
                  <a:lnTo>
                    <a:pt x="26" y="42"/>
                  </a:lnTo>
                  <a:lnTo>
                    <a:pt x="26" y="42"/>
                  </a:lnTo>
                  <a:lnTo>
                    <a:pt x="28" y="37"/>
                  </a:lnTo>
                  <a:lnTo>
                    <a:pt x="31" y="33"/>
                  </a:lnTo>
                  <a:lnTo>
                    <a:pt x="38" y="25"/>
                  </a:lnTo>
                  <a:lnTo>
                    <a:pt x="46" y="15"/>
                  </a:lnTo>
                  <a:lnTo>
                    <a:pt x="52" y="7"/>
                  </a:lnTo>
                  <a:lnTo>
                    <a:pt x="52" y="7"/>
                  </a:lnTo>
                  <a:lnTo>
                    <a:pt x="53" y="5"/>
                  </a:lnTo>
                  <a:lnTo>
                    <a:pt x="52" y="3"/>
                  </a:lnTo>
                  <a:lnTo>
                    <a:pt x="52" y="2"/>
                  </a:lnTo>
                  <a:lnTo>
                    <a:pt x="50" y="0"/>
                  </a:lnTo>
                  <a:lnTo>
                    <a:pt x="49" y="0"/>
                  </a:lnTo>
                  <a:lnTo>
                    <a:pt x="47" y="0"/>
                  </a:lnTo>
                  <a:lnTo>
                    <a:pt x="45" y="1"/>
                  </a:lnTo>
                  <a:lnTo>
                    <a:pt x="44" y="2"/>
                  </a:lnTo>
                  <a:lnTo>
                    <a:pt x="4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2" name="chenying0907 826"/>
            <p:cNvSpPr>
              <a:spLocks/>
            </p:cNvSpPr>
            <p:nvPr/>
          </p:nvSpPr>
          <p:spPr bwMode="auto">
            <a:xfrm>
              <a:off x="6746875" y="1463675"/>
              <a:ext cx="23813" cy="41275"/>
            </a:xfrm>
            <a:custGeom>
              <a:avLst/>
              <a:gdLst/>
              <a:ahLst/>
              <a:cxnLst>
                <a:cxn ang="0">
                  <a:pos x="39" y="1"/>
                </a:cxn>
                <a:cxn ang="0">
                  <a:pos x="39" y="1"/>
                </a:cxn>
                <a:cxn ang="0">
                  <a:pos x="32" y="10"/>
                </a:cxn>
                <a:cxn ang="0">
                  <a:pos x="27" y="18"/>
                </a:cxn>
                <a:cxn ang="0">
                  <a:pos x="22" y="27"/>
                </a:cxn>
                <a:cxn ang="0">
                  <a:pos x="18" y="35"/>
                </a:cxn>
                <a:cxn ang="0">
                  <a:pos x="9" y="54"/>
                </a:cxn>
                <a:cxn ang="0">
                  <a:pos x="5" y="63"/>
                </a:cxn>
                <a:cxn ang="0">
                  <a:pos x="0" y="73"/>
                </a:cxn>
                <a:cxn ang="0">
                  <a:pos x="0" y="73"/>
                </a:cxn>
                <a:cxn ang="0">
                  <a:pos x="0" y="74"/>
                </a:cxn>
                <a:cxn ang="0">
                  <a:pos x="0" y="76"/>
                </a:cxn>
                <a:cxn ang="0">
                  <a:pos x="1" y="78"/>
                </a:cxn>
                <a:cxn ang="0">
                  <a:pos x="2" y="79"/>
                </a:cxn>
                <a:cxn ang="0">
                  <a:pos x="3" y="79"/>
                </a:cxn>
                <a:cxn ang="0">
                  <a:pos x="5" y="79"/>
                </a:cxn>
                <a:cxn ang="0">
                  <a:pos x="7" y="79"/>
                </a:cxn>
                <a:cxn ang="0">
                  <a:pos x="8" y="77"/>
                </a:cxn>
                <a:cxn ang="0">
                  <a:pos x="8" y="77"/>
                </a:cxn>
                <a:cxn ang="0">
                  <a:pos x="13" y="68"/>
                </a:cxn>
                <a:cxn ang="0">
                  <a:pos x="18" y="59"/>
                </a:cxn>
                <a:cxn ang="0">
                  <a:pos x="26" y="42"/>
                </a:cxn>
                <a:cxn ang="0">
                  <a:pos x="30" y="32"/>
                </a:cxn>
                <a:cxn ang="0">
                  <a:pos x="34" y="24"/>
                </a:cxn>
                <a:cxn ang="0">
                  <a:pos x="39" y="16"/>
                </a:cxn>
                <a:cxn ang="0">
                  <a:pos x="45" y="8"/>
                </a:cxn>
                <a:cxn ang="0">
                  <a:pos x="45" y="8"/>
                </a:cxn>
                <a:cxn ang="0">
                  <a:pos x="46" y="6"/>
                </a:cxn>
                <a:cxn ang="0">
                  <a:pos x="46" y="4"/>
                </a:cxn>
                <a:cxn ang="0">
                  <a:pos x="46" y="3"/>
                </a:cxn>
                <a:cxn ang="0">
                  <a:pos x="45" y="1"/>
                </a:cxn>
                <a:cxn ang="0">
                  <a:pos x="44" y="0"/>
                </a:cxn>
                <a:cxn ang="0">
                  <a:pos x="42" y="0"/>
                </a:cxn>
                <a:cxn ang="0">
                  <a:pos x="40" y="0"/>
                </a:cxn>
                <a:cxn ang="0">
                  <a:pos x="39" y="1"/>
                </a:cxn>
                <a:cxn ang="0">
                  <a:pos x="39" y="1"/>
                </a:cxn>
              </a:cxnLst>
              <a:rect l="0" t="0" r="r" b="b"/>
              <a:pathLst>
                <a:path w="46" h="79">
                  <a:moveTo>
                    <a:pt x="39" y="1"/>
                  </a:moveTo>
                  <a:lnTo>
                    <a:pt x="39" y="1"/>
                  </a:lnTo>
                  <a:lnTo>
                    <a:pt x="32" y="10"/>
                  </a:lnTo>
                  <a:lnTo>
                    <a:pt x="27" y="18"/>
                  </a:lnTo>
                  <a:lnTo>
                    <a:pt x="22" y="27"/>
                  </a:lnTo>
                  <a:lnTo>
                    <a:pt x="18" y="35"/>
                  </a:lnTo>
                  <a:lnTo>
                    <a:pt x="9" y="54"/>
                  </a:lnTo>
                  <a:lnTo>
                    <a:pt x="5" y="63"/>
                  </a:lnTo>
                  <a:lnTo>
                    <a:pt x="0" y="73"/>
                  </a:lnTo>
                  <a:lnTo>
                    <a:pt x="0" y="73"/>
                  </a:lnTo>
                  <a:lnTo>
                    <a:pt x="0" y="74"/>
                  </a:lnTo>
                  <a:lnTo>
                    <a:pt x="0" y="76"/>
                  </a:lnTo>
                  <a:lnTo>
                    <a:pt x="1" y="78"/>
                  </a:lnTo>
                  <a:lnTo>
                    <a:pt x="2" y="79"/>
                  </a:lnTo>
                  <a:lnTo>
                    <a:pt x="3" y="79"/>
                  </a:lnTo>
                  <a:lnTo>
                    <a:pt x="5" y="79"/>
                  </a:lnTo>
                  <a:lnTo>
                    <a:pt x="7" y="79"/>
                  </a:lnTo>
                  <a:lnTo>
                    <a:pt x="8" y="77"/>
                  </a:lnTo>
                  <a:lnTo>
                    <a:pt x="8" y="77"/>
                  </a:lnTo>
                  <a:lnTo>
                    <a:pt x="13" y="68"/>
                  </a:lnTo>
                  <a:lnTo>
                    <a:pt x="18" y="59"/>
                  </a:lnTo>
                  <a:lnTo>
                    <a:pt x="26" y="42"/>
                  </a:lnTo>
                  <a:lnTo>
                    <a:pt x="30" y="32"/>
                  </a:lnTo>
                  <a:lnTo>
                    <a:pt x="34" y="24"/>
                  </a:lnTo>
                  <a:lnTo>
                    <a:pt x="39" y="16"/>
                  </a:lnTo>
                  <a:lnTo>
                    <a:pt x="45" y="8"/>
                  </a:lnTo>
                  <a:lnTo>
                    <a:pt x="45" y="8"/>
                  </a:lnTo>
                  <a:lnTo>
                    <a:pt x="46" y="6"/>
                  </a:lnTo>
                  <a:lnTo>
                    <a:pt x="46" y="4"/>
                  </a:lnTo>
                  <a:lnTo>
                    <a:pt x="46" y="3"/>
                  </a:lnTo>
                  <a:lnTo>
                    <a:pt x="45" y="1"/>
                  </a:lnTo>
                  <a:lnTo>
                    <a:pt x="44" y="0"/>
                  </a:lnTo>
                  <a:lnTo>
                    <a:pt x="42" y="0"/>
                  </a:lnTo>
                  <a:lnTo>
                    <a:pt x="40"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3" name="chenying0907 827"/>
            <p:cNvSpPr>
              <a:spLocks/>
            </p:cNvSpPr>
            <p:nvPr/>
          </p:nvSpPr>
          <p:spPr bwMode="auto">
            <a:xfrm>
              <a:off x="6792913" y="1493838"/>
              <a:ext cx="9525" cy="7938"/>
            </a:xfrm>
            <a:custGeom>
              <a:avLst/>
              <a:gdLst/>
              <a:ahLst/>
              <a:cxnLst>
                <a:cxn ang="0">
                  <a:pos x="8" y="1"/>
                </a:cxn>
                <a:cxn ang="0">
                  <a:pos x="2" y="8"/>
                </a:cxn>
                <a:cxn ang="0">
                  <a:pos x="2" y="8"/>
                </a:cxn>
                <a:cxn ang="0">
                  <a:pos x="1" y="9"/>
                </a:cxn>
                <a:cxn ang="0">
                  <a:pos x="0" y="11"/>
                </a:cxn>
                <a:cxn ang="0">
                  <a:pos x="1" y="13"/>
                </a:cxn>
                <a:cxn ang="0">
                  <a:pos x="2" y="14"/>
                </a:cxn>
                <a:cxn ang="0">
                  <a:pos x="3" y="16"/>
                </a:cxn>
                <a:cxn ang="0">
                  <a:pos x="5" y="16"/>
                </a:cxn>
                <a:cxn ang="0">
                  <a:pos x="7" y="16"/>
                </a:cxn>
                <a:cxn ang="0">
                  <a:pos x="8" y="14"/>
                </a:cxn>
                <a:cxn ang="0">
                  <a:pos x="14" y="8"/>
                </a:cxn>
                <a:cxn ang="0">
                  <a:pos x="14" y="8"/>
                </a:cxn>
                <a:cxn ang="0">
                  <a:pos x="15" y="6"/>
                </a:cxn>
                <a:cxn ang="0">
                  <a:pos x="16" y="5"/>
                </a:cxn>
                <a:cxn ang="0">
                  <a:pos x="15" y="3"/>
                </a:cxn>
                <a:cxn ang="0">
                  <a:pos x="14" y="1"/>
                </a:cxn>
                <a:cxn ang="0">
                  <a:pos x="13" y="0"/>
                </a:cxn>
                <a:cxn ang="0">
                  <a:pos x="11" y="0"/>
                </a:cxn>
                <a:cxn ang="0">
                  <a:pos x="9" y="0"/>
                </a:cxn>
                <a:cxn ang="0">
                  <a:pos x="8" y="1"/>
                </a:cxn>
                <a:cxn ang="0">
                  <a:pos x="8" y="1"/>
                </a:cxn>
              </a:cxnLst>
              <a:rect l="0" t="0" r="r" b="b"/>
              <a:pathLst>
                <a:path w="16" h="16">
                  <a:moveTo>
                    <a:pt x="8" y="1"/>
                  </a:moveTo>
                  <a:lnTo>
                    <a:pt x="2" y="8"/>
                  </a:lnTo>
                  <a:lnTo>
                    <a:pt x="2" y="8"/>
                  </a:lnTo>
                  <a:lnTo>
                    <a:pt x="1" y="9"/>
                  </a:lnTo>
                  <a:lnTo>
                    <a:pt x="0" y="11"/>
                  </a:lnTo>
                  <a:lnTo>
                    <a:pt x="1" y="13"/>
                  </a:lnTo>
                  <a:lnTo>
                    <a:pt x="2" y="14"/>
                  </a:lnTo>
                  <a:lnTo>
                    <a:pt x="3" y="16"/>
                  </a:lnTo>
                  <a:lnTo>
                    <a:pt x="5" y="16"/>
                  </a:lnTo>
                  <a:lnTo>
                    <a:pt x="7" y="16"/>
                  </a:lnTo>
                  <a:lnTo>
                    <a:pt x="8" y="14"/>
                  </a:lnTo>
                  <a:lnTo>
                    <a:pt x="14" y="8"/>
                  </a:lnTo>
                  <a:lnTo>
                    <a:pt x="14" y="8"/>
                  </a:lnTo>
                  <a:lnTo>
                    <a:pt x="15" y="6"/>
                  </a:lnTo>
                  <a:lnTo>
                    <a:pt x="16" y="5"/>
                  </a:lnTo>
                  <a:lnTo>
                    <a:pt x="15" y="3"/>
                  </a:lnTo>
                  <a:lnTo>
                    <a:pt x="14" y="1"/>
                  </a:lnTo>
                  <a:lnTo>
                    <a:pt x="13" y="0"/>
                  </a:lnTo>
                  <a:lnTo>
                    <a:pt x="11" y="0"/>
                  </a:lnTo>
                  <a:lnTo>
                    <a:pt x="9" y="0"/>
                  </a:lnTo>
                  <a:lnTo>
                    <a:pt x="8" y="1"/>
                  </a:lnTo>
                  <a:lnTo>
                    <a:pt x="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4" name="chenying0907 828"/>
            <p:cNvSpPr>
              <a:spLocks noEditPoints="1"/>
            </p:cNvSpPr>
            <p:nvPr/>
          </p:nvSpPr>
          <p:spPr bwMode="auto">
            <a:xfrm>
              <a:off x="6208713" y="1243013"/>
              <a:ext cx="706438" cy="620713"/>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5" name="chenying0907 829"/>
            <p:cNvSpPr>
              <a:spLocks/>
            </p:cNvSpPr>
            <p:nvPr/>
          </p:nvSpPr>
          <p:spPr bwMode="auto">
            <a:xfrm>
              <a:off x="6411913" y="1501775"/>
              <a:ext cx="71438" cy="65088"/>
            </a:xfrm>
            <a:custGeom>
              <a:avLst/>
              <a:gdLst/>
              <a:ahLst/>
              <a:cxnLst>
                <a:cxn ang="0">
                  <a:pos x="76" y="123"/>
                </a:cxn>
                <a:cxn ang="0">
                  <a:pos x="76" y="123"/>
                </a:cxn>
                <a:cxn ang="0">
                  <a:pos x="71" y="123"/>
                </a:cxn>
                <a:cxn ang="0">
                  <a:pos x="66" y="122"/>
                </a:cxn>
                <a:cxn ang="0">
                  <a:pos x="64" y="121"/>
                </a:cxn>
                <a:cxn ang="0">
                  <a:pos x="64" y="121"/>
                </a:cxn>
                <a:cxn ang="0">
                  <a:pos x="57" y="121"/>
                </a:cxn>
                <a:cxn ang="0">
                  <a:pos x="57" y="121"/>
                </a:cxn>
                <a:cxn ang="0">
                  <a:pos x="55" y="121"/>
                </a:cxn>
                <a:cxn ang="0">
                  <a:pos x="55" y="121"/>
                </a:cxn>
                <a:cxn ang="0">
                  <a:pos x="45" y="119"/>
                </a:cxn>
                <a:cxn ang="0">
                  <a:pos x="36" y="115"/>
                </a:cxn>
                <a:cxn ang="0">
                  <a:pos x="27" y="110"/>
                </a:cxn>
                <a:cxn ang="0">
                  <a:pos x="19" y="104"/>
                </a:cxn>
                <a:cxn ang="0">
                  <a:pos x="13" y="98"/>
                </a:cxn>
                <a:cxn ang="0">
                  <a:pos x="8" y="89"/>
                </a:cxn>
                <a:cxn ang="0">
                  <a:pos x="4" y="81"/>
                </a:cxn>
                <a:cxn ang="0">
                  <a:pos x="1" y="73"/>
                </a:cxn>
                <a:cxn ang="0">
                  <a:pos x="1" y="73"/>
                </a:cxn>
                <a:cxn ang="0">
                  <a:pos x="0" y="63"/>
                </a:cxn>
                <a:cxn ang="0">
                  <a:pos x="1" y="53"/>
                </a:cxn>
                <a:cxn ang="0">
                  <a:pos x="2" y="44"/>
                </a:cxn>
                <a:cxn ang="0">
                  <a:pos x="5" y="36"/>
                </a:cxn>
                <a:cxn ang="0">
                  <a:pos x="9" y="27"/>
                </a:cxn>
                <a:cxn ang="0">
                  <a:pos x="13" y="20"/>
                </a:cxn>
                <a:cxn ang="0">
                  <a:pos x="19" y="14"/>
                </a:cxn>
                <a:cxn ang="0">
                  <a:pos x="27" y="8"/>
                </a:cxn>
                <a:cxn ang="0">
                  <a:pos x="27" y="8"/>
                </a:cxn>
                <a:cxn ang="0">
                  <a:pos x="33" y="5"/>
                </a:cxn>
                <a:cxn ang="0">
                  <a:pos x="40" y="2"/>
                </a:cxn>
                <a:cxn ang="0">
                  <a:pos x="47" y="1"/>
                </a:cxn>
                <a:cxn ang="0">
                  <a:pos x="56" y="0"/>
                </a:cxn>
                <a:cxn ang="0">
                  <a:pos x="56" y="0"/>
                </a:cxn>
                <a:cxn ang="0">
                  <a:pos x="64" y="1"/>
                </a:cxn>
                <a:cxn ang="0">
                  <a:pos x="72" y="3"/>
                </a:cxn>
                <a:cxn ang="0">
                  <a:pos x="80" y="6"/>
                </a:cxn>
                <a:cxn ang="0">
                  <a:pos x="89" y="9"/>
                </a:cxn>
                <a:cxn ang="0">
                  <a:pos x="89" y="9"/>
                </a:cxn>
                <a:cxn ang="0">
                  <a:pos x="99" y="15"/>
                </a:cxn>
                <a:cxn ang="0">
                  <a:pos x="108" y="22"/>
                </a:cxn>
                <a:cxn ang="0">
                  <a:pos x="118" y="31"/>
                </a:cxn>
                <a:cxn ang="0">
                  <a:pos x="125" y="40"/>
                </a:cxn>
                <a:cxn ang="0">
                  <a:pos x="130" y="49"/>
                </a:cxn>
                <a:cxn ang="0">
                  <a:pos x="132" y="54"/>
                </a:cxn>
                <a:cxn ang="0">
                  <a:pos x="134" y="59"/>
                </a:cxn>
                <a:cxn ang="0">
                  <a:pos x="134" y="65"/>
                </a:cxn>
                <a:cxn ang="0">
                  <a:pos x="134" y="70"/>
                </a:cxn>
                <a:cxn ang="0">
                  <a:pos x="134" y="75"/>
                </a:cxn>
                <a:cxn ang="0">
                  <a:pos x="132" y="80"/>
                </a:cxn>
                <a:cxn ang="0">
                  <a:pos x="132" y="80"/>
                </a:cxn>
                <a:cxn ang="0">
                  <a:pos x="128" y="88"/>
                </a:cxn>
                <a:cxn ang="0">
                  <a:pos x="123" y="96"/>
                </a:cxn>
                <a:cxn ang="0">
                  <a:pos x="116" y="103"/>
                </a:cxn>
                <a:cxn ang="0">
                  <a:pos x="109" y="110"/>
                </a:cxn>
                <a:cxn ang="0">
                  <a:pos x="101" y="115"/>
                </a:cxn>
                <a:cxn ang="0">
                  <a:pos x="93" y="120"/>
                </a:cxn>
                <a:cxn ang="0">
                  <a:pos x="84" y="122"/>
                </a:cxn>
                <a:cxn ang="0">
                  <a:pos x="76" y="123"/>
                </a:cxn>
                <a:cxn ang="0">
                  <a:pos x="76" y="123"/>
                </a:cxn>
              </a:cxnLst>
              <a:rect l="0" t="0" r="r" b="b"/>
              <a:pathLst>
                <a:path w="134" h="123">
                  <a:moveTo>
                    <a:pt x="76" y="123"/>
                  </a:moveTo>
                  <a:lnTo>
                    <a:pt x="76" y="123"/>
                  </a:lnTo>
                  <a:lnTo>
                    <a:pt x="71" y="123"/>
                  </a:lnTo>
                  <a:lnTo>
                    <a:pt x="66" y="122"/>
                  </a:lnTo>
                  <a:lnTo>
                    <a:pt x="64" y="121"/>
                  </a:lnTo>
                  <a:lnTo>
                    <a:pt x="64" y="121"/>
                  </a:lnTo>
                  <a:lnTo>
                    <a:pt x="57" y="121"/>
                  </a:lnTo>
                  <a:lnTo>
                    <a:pt x="57" y="121"/>
                  </a:lnTo>
                  <a:lnTo>
                    <a:pt x="55" y="121"/>
                  </a:lnTo>
                  <a:lnTo>
                    <a:pt x="55" y="121"/>
                  </a:lnTo>
                  <a:lnTo>
                    <a:pt x="45" y="119"/>
                  </a:lnTo>
                  <a:lnTo>
                    <a:pt x="36" y="115"/>
                  </a:lnTo>
                  <a:lnTo>
                    <a:pt x="27" y="110"/>
                  </a:lnTo>
                  <a:lnTo>
                    <a:pt x="19" y="104"/>
                  </a:lnTo>
                  <a:lnTo>
                    <a:pt x="13" y="98"/>
                  </a:lnTo>
                  <a:lnTo>
                    <a:pt x="8" y="89"/>
                  </a:lnTo>
                  <a:lnTo>
                    <a:pt x="4" y="81"/>
                  </a:lnTo>
                  <a:lnTo>
                    <a:pt x="1" y="73"/>
                  </a:lnTo>
                  <a:lnTo>
                    <a:pt x="1" y="73"/>
                  </a:lnTo>
                  <a:lnTo>
                    <a:pt x="0" y="63"/>
                  </a:lnTo>
                  <a:lnTo>
                    <a:pt x="1" y="53"/>
                  </a:lnTo>
                  <a:lnTo>
                    <a:pt x="2" y="44"/>
                  </a:lnTo>
                  <a:lnTo>
                    <a:pt x="5" y="36"/>
                  </a:lnTo>
                  <a:lnTo>
                    <a:pt x="9" y="27"/>
                  </a:lnTo>
                  <a:lnTo>
                    <a:pt x="13" y="20"/>
                  </a:lnTo>
                  <a:lnTo>
                    <a:pt x="19" y="14"/>
                  </a:lnTo>
                  <a:lnTo>
                    <a:pt x="27" y="8"/>
                  </a:lnTo>
                  <a:lnTo>
                    <a:pt x="27" y="8"/>
                  </a:lnTo>
                  <a:lnTo>
                    <a:pt x="33" y="5"/>
                  </a:lnTo>
                  <a:lnTo>
                    <a:pt x="40" y="2"/>
                  </a:lnTo>
                  <a:lnTo>
                    <a:pt x="47" y="1"/>
                  </a:lnTo>
                  <a:lnTo>
                    <a:pt x="56" y="0"/>
                  </a:lnTo>
                  <a:lnTo>
                    <a:pt x="56" y="0"/>
                  </a:lnTo>
                  <a:lnTo>
                    <a:pt x="64" y="1"/>
                  </a:lnTo>
                  <a:lnTo>
                    <a:pt x="72" y="3"/>
                  </a:lnTo>
                  <a:lnTo>
                    <a:pt x="80" y="6"/>
                  </a:lnTo>
                  <a:lnTo>
                    <a:pt x="89" y="9"/>
                  </a:lnTo>
                  <a:lnTo>
                    <a:pt x="89" y="9"/>
                  </a:lnTo>
                  <a:lnTo>
                    <a:pt x="99" y="15"/>
                  </a:lnTo>
                  <a:lnTo>
                    <a:pt x="108" y="22"/>
                  </a:lnTo>
                  <a:lnTo>
                    <a:pt x="118" y="31"/>
                  </a:lnTo>
                  <a:lnTo>
                    <a:pt x="125" y="40"/>
                  </a:lnTo>
                  <a:lnTo>
                    <a:pt x="130" y="49"/>
                  </a:lnTo>
                  <a:lnTo>
                    <a:pt x="132" y="54"/>
                  </a:lnTo>
                  <a:lnTo>
                    <a:pt x="134" y="59"/>
                  </a:lnTo>
                  <a:lnTo>
                    <a:pt x="134" y="65"/>
                  </a:lnTo>
                  <a:lnTo>
                    <a:pt x="134" y="70"/>
                  </a:lnTo>
                  <a:lnTo>
                    <a:pt x="134" y="75"/>
                  </a:lnTo>
                  <a:lnTo>
                    <a:pt x="132" y="80"/>
                  </a:lnTo>
                  <a:lnTo>
                    <a:pt x="132" y="80"/>
                  </a:lnTo>
                  <a:lnTo>
                    <a:pt x="128" y="88"/>
                  </a:lnTo>
                  <a:lnTo>
                    <a:pt x="123" y="96"/>
                  </a:lnTo>
                  <a:lnTo>
                    <a:pt x="116" y="103"/>
                  </a:lnTo>
                  <a:lnTo>
                    <a:pt x="109" y="110"/>
                  </a:lnTo>
                  <a:lnTo>
                    <a:pt x="101" y="115"/>
                  </a:lnTo>
                  <a:lnTo>
                    <a:pt x="93" y="120"/>
                  </a:lnTo>
                  <a:lnTo>
                    <a:pt x="84" y="122"/>
                  </a:lnTo>
                  <a:lnTo>
                    <a:pt x="76" y="123"/>
                  </a:lnTo>
                  <a:lnTo>
                    <a:pt x="76" y="12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6" name="chenying0907 830"/>
            <p:cNvSpPr>
              <a:spLocks/>
            </p:cNvSpPr>
            <p:nvPr/>
          </p:nvSpPr>
          <p:spPr bwMode="auto">
            <a:xfrm>
              <a:off x="6535738" y="1511300"/>
              <a:ext cx="63500" cy="57150"/>
            </a:xfrm>
            <a:custGeom>
              <a:avLst/>
              <a:gdLst/>
              <a:ahLst/>
              <a:cxnLst>
                <a:cxn ang="0">
                  <a:pos x="66" y="110"/>
                </a:cxn>
                <a:cxn ang="0">
                  <a:pos x="46" y="106"/>
                </a:cxn>
                <a:cxn ang="0">
                  <a:pos x="44" y="106"/>
                </a:cxn>
                <a:cxn ang="0">
                  <a:pos x="42" y="106"/>
                </a:cxn>
                <a:cxn ang="0">
                  <a:pos x="38" y="106"/>
                </a:cxn>
                <a:cxn ang="0">
                  <a:pos x="33" y="104"/>
                </a:cxn>
                <a:cxn ang="0">
                  <a:pos x="29" y="100"/>
                </a:cxn>
                <a:cxn ang="0">
                  <a:pos x="28" y="99"/>
                </a:cxn>
                <a:cxn ang="0">
                  <a:pos x="11" y="83"/>
                </a:cxn>
                <a:cxn ang="0">
                  <a:pos x="1" y="62"/>
                </a:cxn>
                <a:cxn ang="0">
                  <a:pos x="0" y="52"/>
                </a:cxn>
                <a:cxn ang="0">
                  <a:pos x="3" y="33"/>
                </a:cxn>
                <a:cxn ang="0">
                  <a:pos x="7" y="26"/>
                </a:cxn>
                <a:cxn ang="0">
                  <a:pos x="15" y="18"/>
                </a:cxn>
                <a:cxn ang="0">
                  <a:pos x="35" y="5"/>
                </a:cxn>
                <a:cxn ang="0">
                  <a:pos x="49" y="1"/>
                </a:cxn>
                <a:cxn ang="0">
                  <a:pos x="58" y="0"/>
                </a:cxn>
                <a:cxn ang="0">
                  <a:pos x="61" y="0"/>
                </a:cxn>
                <a:cxn ang="0">
                  <a:pos x="63" y="0"/>
                </a:cxn>
                <a:cxn ang="0">
                  <a:pos x="80" y="1"/>
                </a:cxn>
                <a:cxn ang="0">
                  <a:pos x="89" y="4"/>
                </a:cxn>
                <a:cxn ang="0">
                  <a:pos x="102" y="11"/>
                </a:cxn>
                <a:cxn ang="0">
                  <a:pos x="112" y="21"/>
                </a:cxn>
                <a:cxn ang="0">
                  <a:pos x="119" y="35"/>
                </a:cxn>
                <a:cxn ang="0">
                  <a:pos x="120" y="43"/>
                </a:cxn>
                <a:cxn ang="0">
                  <a:pos x="120" y="60"/>
                </a:cxn>
                <a:cxn ang="0">
                  <a:pos x="116" y="76"/>
                </a:cxn>
                <a:cxn ang="0">
                  <a:pos x="109" y="91"/>
                </a:cxn>
                <a:cxn ang="0">
                  <a:pos x="99" y="100"/>
                </a:cxn>
                <a:cxn ang="0">
                  <a:pos x="99" y="103"/>
                </a:cxn>
                <a:cxn ang="0">
                  <a:pos x="93" y="105"/>
                </a:cxn>
                <a:cxn ang="0">
                  <a:pos x="85" y="109"/>
                </a:cxn>
                <a:cxn ang="0">
                  <a:pos x="76" y="109"/>
                </a:cxn>
                <a:cxn ang="0">
                  <a:pos x="66" y="110"/>
                </a:cxn>
              </a:cxnLst>
              <a:rect l="0" t="0" r="r" b="b"/>
              <a:pathLst>
                <a:path w="121" h="110">
                  <a:moveTo>
                    <a:pt x="66" y="110"/>
                  </a:moveTo>
                  <a:lnTo>
                    <a:pt x="66" y="110"/>
                  </a:lnTo>
                  <a:lnTo>
                    <a:pt x="56" y="109"/>
                  </a:lnTo>
                  <a:lnTo>
                    <a:pt x="46" y="106"/>
                  </a:lnTo>
                  <a:lnTo>
                    <a:pt x="46" y="106"/>
                  </a:lnTo>
                  <a:lnTo>
                    <a:pt x="44" y="106"/>
                  </a:lnTo>
                  <a:lnTo>
                    <a:pt x="42" y="106"/>
                  </a:lnTo>
                  <a:lnTo>
                    <a:pt x="42" y="106"/>
                  </a:lnTo>
                  <a:lnTo>
                    <a:pt x="38" y="106"/>
                  </a:lnTo>
                  <a:lnTo>
                    <a:pt x="38" y="106"/>
                  </a:lnTo>
                  <a:lnTo>
                    <a:pt x="36" y="105"/>
                  </a:lnTo>
                  <a:lnTo>
                    <a:pt x="33" y="104"/>
                  </a:lnTo>
                  <a:lnTo>
                    <a:pt x="29" y="100"/>
                  </a:lnTo>
                  <a:lnTo>
                    <a:pt x="29" y="100"/>
                  </a:lnTo>
                  <a:lnTo>
                    <a:pt x="28" y="99"/>
                  </a:lnTo>
                  <a:lnTo>
                    <a:pt x="28" y="99"/>
                  </a:lnTo>
                  <a:lnTo>
                    <a:pt x="18" y="92"/>
                  </a:lnTo>
                  <a:lnTo>
                    <a:pt x="11" y="83"/>
                  </a:lnTo>
                  <a:lnTo>
                    <a:pt x="4" y="73"/>
                  </a:lnTo>
                  <a:lnTo>
                    <a:pt x="1" y="62"/>
                  </a:lnTo>
                  <a:lnTo>
                    <a:pt x="1" y="62"/>
                  </a:lnTo>
                  <a:lnTo>
                    <a:pt x="0" y="52"/>
                  </a:lnTo>
                  <a:lnTo>
                    <a:pt x="0" y="42"/>
                  </a:lnTo>
                  <a:lnTo>
                    <a:pt x="3" y="33"/>
                  </a:lnTo>
                  <a:lnTo>
                    <a:pt x="7" y="26"/>
                  </a:lnTo>
                  <a:lnTo>
                    <a:pt x="7" y="26"/>
                  </a:lnTo>
                  <a:lnTo>
                    <a:pt x="11" y="21"/>
                  </a:lnTo>
                  <a:lnTo>
                    <a:pt x="15" y="18"/>
                  </a:lnTo>
                  <a:lnTo>
                    <a:pt x="24" y="10"/>
                  </a:lnTo>
                  <a:lnTo>
                    <a:pt x="35" y="5"/>
                  </a:lnTo>
                  <a:lnTo>
                    <a:pt x="49" y="1"/>
                  </a:lnTo>
                  <a:lnTo>
                    <a:pt x="49" y="1"/>
                  </a:lnTo>
                  <a:lnTo>
                    <a:pt x="54" y="0"/>
                  </a:lnTo>
                  <a:lnTo>
                    <a:pt x="58" y="0"/>
                  </a:lnTo>
                  <a:lnTo>
                    <a:pt x="58" y="0"/>
                  </a:lnTo>
                  <a:lnTo>
                    <a:pt x="61" y="0"/>
                  </a:lnTo>
                  <a:lnTo>
                    <a:pt x="63" y="0"/>
                  </a:lnTo>
                  <a:lnTo>
                    <a:pt x="63" y="0"/>
                  </a:lnTo>
                  <a:lnTo>
                    <a:pt x="71" y="0"/>
                  </a:lnTo>
                  <a:lnTo>
                    <a:pt x="80" y="1"/>
                  </a:lnTo>
                  <a:lnTo>
                    <a:pt x="80" y="1"/>
                  </a:lnTo>
                  <a:lnTo>
                    <a:pt x="89" y="4"/>
                  </a:lnTo>
                  <a:lnTo>
                    <a:pt x="96" y="7"/>
                  </a:lnTo>
                  <a:lnTo>
                    <a:pt x="102" y="11"/>
                  </a:lnTo>
                  <a:lnTo>
                    <a:pt x="108" y="16"/>
                  </a:lnTo>
                  <a:lnTo>
                    <a:pt x="112" y="21"/>
                  </a:lnTo>
                  <a:lnTo>
                    <a:pt x="115" y="25"/>
                  </a:lnTo>
                  <a:lnTo>
                    <a:pt x="119" y="35"/>
                  </a:lnTo>
                  <a:lnTo>
                    <a:pt x="119" y="35"/>
                  </a:lnTo>
                  <a:lnTo>
                    <a:pt x="120" y="43"/>
                  </a:lnTo>
                  <a:lnTo>
                    <a:pt x="121" y="52"/>
                  </a:lnTo>
                  <a:lnTo>
                    <a:pt x="120" y="60"/>
                  </a:lnTo>
                  <a:lnTo>
                    <a:pt x="119" y="68"/>
                  </a:lnTo>
                  <a:lnTo>
                    <a:pt x="116" y="76"/>
                  </a:lnTo>
                  <a:lnTo>
                    <a:pt x="113" y="84"/>
                  </a:lnTo>
                  <a:lnTo>
                    <a:pt x="109" y="91"/>
                  </a:lnTo>
                  <a:lnTo>
                    <a:pt x="104" y="97"/>
                  </a:lnTo>
                  <a:lnTo>
                    <a:pt x="99" y="100"/>
                  </a:lnTo>
                  <a:lnTo>
                    <a:pt x="99" y="103"/>
                  </a:lnTo>
                  <a:lnTo>
                    <a:pt x="99" y="103"/>
                  </a:lnTo>
                  <a:lnTo>
                    <a:pt x="97" y="103"/>
                  </a:lnTo>
                  <a:lnTo>
                    <a:pt x="93" y="105"/>
                  </a:lnTo>
                  <a:lnTo>
                    <a:pt x="93" y="105"/>
                  </a:lnTo>
                  <a:lnTo>
                    <a:pt x="85" y="109"/>
                  </a:lnTo>
                  <a:lnTo>
                    <a:pt x="77" y="109"/>
                  </a:lnTo>
                  <a:lnTo>
                    <a:pt x="76" y="109"/>
                  </a:lnTo>
                  <a:lnTo>
                    <a:pt x="76" y="109"/>
                  </a:lnTo>
                  <a:lnTo>
                    <a:pt x="66" y="110"/>
                  </a:lnTo>
                  <a:lnTo>
                    <a:pt x="66" y="1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7" name="chenying0907 831"/>
            <p:cNvSpPr>
              <a:spLocks/>
            </p:cNvSpPr>
            <p:nvPr/>
          </p:nvSpPr>
          <p:spPr bwMode="auto">
            <a:xfrm>
              <a:off x="6656388" y="1506538"/>
              <a:ext cx="73025" cy="68263"/>
            </a:xfrm>
            <a:custGeom>
              <a:avLst/>
              <a:gdLst/>
              <a:ahLst/>
              <a:cxnLst>
                <a:cxn ang="0">
                  <a:pos x="62" y="128"/>
                </a:cxn>
                <a:cxn ang="0">
                  <a:pos x="46" y="124"/>
                </a:cxn>
                <a:cxn ang="0">
                  <a:pos x="42" y="122"/>
                </a:cxn>
                <a:cxn ang="0">
                  <a:pos x="30" y="109"/>
                </a:cxn>
                <a:cxn ang="0">
                  <a:pos x="18" y="85"/>
                </a:cxn>
                <a:cxn ang="0">
                  <a:pos x="15" y="79"/>
                </a:cxn>
                <a:cxn ang="0">
                  <a:pos x="11" y="75"/>
                </a:cxn>
                <a:cxn ang="0">
                  <a:pos x="4" y="64"/>
                </a:cxn>
                <a:cxn ang="0">
                  <a:pos x="0" y="51"/>
                </a:cxn>
                <a:cxn ang="0">
                  <a:pos x="3" y="39"/>
                </a:cxn>
                <a:cxn ang="0">
                  <a:pos x="6" y="34"/>
                </a:cxn>
                <a:cxn ang="0">
                  <a:pos x="18" y="20"/>
                </a:cxn>
                <a:cxn ang="0">
                  <a:pos x="35" y="10"/>
                </a:cxn>
                <a:cxn ang="0">
                  <a:pos x="53" y="3"/>
                </a:cxn>
                <a:cxn ang="0">
                  <a:pos x="72" y="0"/>
                </a:cxn>
                <a:cxn ang="0">
                  <a:pos x="80" y="1"/>
                </a:cxn>
                <a:cxn ang="0">
                  <a:pos x="94" y="6"/>
                </a:cxn>
                <a:cxn ang="0">
                  <a:pos x="102" y="13"/>
                </a:cxn>
                <a:cxn ang="0">
                  <a:pos x="105" y="14"/>
                </a:cxn>
                <a:cxn ang="0">
                  <a:pos x="114" y="18"/>
                </a:cxn>
                <a:cxn ang="0">
                  <a:pos x="122" y="26"/>
                </a:cxn>
                <a:cxn ang="0">
                  <a:pos x="135" y="45"/>
                </a:cxn>
                <a:cxn ang="0">
                  <a:pos x="138" y="56"/>
                </a:cxn>
                <a:cxn ang="0">
                  <a:pos x="139" y="70"/>
                </a:cxn>
                <a:cxn ang="0">
                  <a:pos x="136" y="81"/>
                </a:cxn>
                <a:cxn ang="0">
                  <a:pos x="134" y="86"/>
                </a:cxn>
                <a:cxn ang="0">
                  <a:pos x="120" y="98"/>
                </a:cxn>
                <a:cxn ang="0">
                  <a:pos x="104" y="104"/>
                </a:cxn>
                <a:cxn ang="0">
                  <a:pos x="96" y="109"/>
                </a:cxn>
                <a:cxn ang="0">
                  <a:pos x="90" y="116"/>
                </a:cxn>
                <a:cxn ang="0">
                  <a:pos x="84" y="121"/>
                </a:cxn>
                <a:cxn ang="0">
                  <a:pos x="70" y="128"/>
                </a:cxn>
                <a:cxn ang="0">
                  <a:pos x="62" y="128"/>
                </a:cxn>
              </a:cxnLst>
              <a:rect l="0" t="0" r="r" b="b"/>
              <a:pathLst>
                <a:path w="139" h="128">
                  <a:moveTo>
                    <a:pt x="62" y="128"/>
                  </a:moveTo>
                  <a:lnTo>
                    <a:pt x="62" y="128"/>
                  </a:lnTo>
                  <a:lnTo>
                    <a:pt x="54" y="127"/>
                  </a:lnTo>
                  <a:lnTo>
                    <a:pt x="46" y="124"/>
                  </a:lnTo>
                  <a:lnTo>
                    <a:pt x="46" y="124"/>
                  </a:lnTo>
                  <a:lnTo>
                    <a:pt x="42" y="122"/>
                  </a:lnTo>
                  <a:lnTo>
                    <a:pt x="38" y="118"/>
                  </a:lnTo>
                  <a:lnTo>
                    <a:pt x="30" y="109"/>
                  </a:lnTo>
                  <a:lnTo>
                    <a:pt x="24" y="98"/>
                  </a:lnTo>
                  <a:lnTo>
                    <a:pt x="18" y="85"/>
                  </a:lnTo>
                  <a:lnTo>
                    <a:pt x="17" y="81"/>
                  </a:lnTo>
                  <a:lnTo>
                    <a:pt x="15" y="79"/>
                  </a:lnTo>
                  <a:lnTo>
                    <a:pt x="15" y="79"/>
                  </a:lnTo>
                  <a:lnTo>
                    <a:pt x="11" y="75"/>
                  </a:lnTo>
                  <a:lnTo>
                    <a:pt x="7" y="70"/>
                  </a:lnTo>
                  <a:lnTo>
                    <a:pt x="4" y="64"/>
                  </a:lnTo>
                  <a:lnTo>
                    <a:pt x="2" y="58"/>
                  </a:lnTo>
                  <a:lnTo>
                    <a:pt x="0" y="51"/>
                  </a:lnTo>
                  <a:lnTo>
                    <a:pt x="0" y="45"/>
                  </a:lnTo>
                  <a:lnTo>
                    <a:pt x="3" y="39"/>
                  </a:lnTo>
                  <a:lnTo>
                    <a:pt x="6" y="34"/>
                  </a:lnTo>
                  <a:lnTo>
                    <a:pt x="6" y="34"/>
                  </a:lnTo>
                  <a:lnTo>
                    <a:pt x="11" y="27"/>
                  </a:lnTo>
                  <a:lnTo>
                    <a:pt x="18" y="20"/>
                  </a:lnTo>
                  <a:lnTo>
                    <a:pt x="26" y="15"/>
                  </a:lnTo>
                  <a:lnTo>
                    <a:pt x="35" y="10"/>
                  </a:lnTo>
                  <a:lnTo>
                    <a:pt x="44" y="6"/>
                  </a:lnTo>
                  <a:lnTo>
                    <a:pt x="53" y="3"/>
                  </a:lnTo>
                  <a:lnTo>
                    <a:pt x="62" y="1"/>
                  </a:lnTo>
                  <a:lnTo>
                    <a:pt x="72" y="0"/>
                  </a:lnTo>
                  <a:lnTo>
                    <a:pt x="72" y="0"/>
                  </a:lnTo>
                  <a:lnTo>
                    <a:pt x="80" y="1"/>
                  </a:lnTo>
                  <a:lnTo>
                    <a:pt x="87" y="3"/>
                  </a:lnTo>
                  <a:lnTo>
                    <a:pt x="94" y="6"/>
                  </a:lnTo>
                  <a:lnTo>
                    <a:pt x="100" y="11"/>
                  </a:lnTo>
                  <a:lnTo>
                    <a:pt x="102" y="13"/>
                  </a:lnTo>
                  <a:lnTo>
                    <a:pt x="105" y="14"/>
                  </a:lnTo>
                  <a:lnTo>
                    <a:pt x="105" y="14"/>
                  </a:lnTo>
                  <a:lnTo>
                    <a:pt x="114" y="18"/>
                  </a:lnTo>
                  <a:lnTo>
                    <a:pt x="114" y="18"/>
                  </a:lnTo>
                  <a:lnTo>
                    <a:pt x="118" y="22"/>
                  </a:lnTo>
                  <a:lnTo>
                    <a:pt x="122" y="26"/>
                  </a:lnTo>
                  <a:lnTo>
                    <a:pt x="130" y="35"/>
                  </a:lnTo>
                  <a:lnTo>
                    <a:pt x="135" y="45"/>
                  </a:lnTo>
                  <a:lnTo>
                    <a:pt x="138" y="56"/>
                  </a:lnTo>
                  <a:lnTo>
                    <a:pt x="138" y="56"/>
                  </a:lnTo>
                  <a:lnTo>
                    <a:pt x="139" y="63"/>
                  </a:lnTo>
                  <a:lnTo>
                    <a:pt x="139" y="70"/>
                  </a:lnTo>
                  <a:lnTo>
                    <a:pt x="137" y="78"/>
                  </a:lnTo>
                  <a:lnTo>
                    <a:pt x="136" y="81"/>
                  </a:lnTo>
                  <a:lnTo>
                    <a:pt x="134" y="86"/>
                  </a:lnTo>
                  <a:lnTo>
                    <a:pt x="134" y="86"/>
                  </a:lnTo>
                  <a:lnTo>
                    <a:pt x="128" y="92"/>
                  </a:lnTo>
                  <a:lnTo>
                    <a:pt x="120" y="98"/>
                  </a:lnTo>
                  <a:lnTo>
                    <a:pt x="113" y="101"/>
                  </a:lnTo>
                  <a:lnTo>
                    <a:pt x="104" y="104"/>
                  </a:lnTo>
                  <a:lnTo>
                    <a:pt x="99" y="105"/>
                  </a:lnTo>
                  <a:lnTo>
                    <a:pt x="96" y="109"/>
                  </a:lnTo>
                  <a:lnTo>
                    <a:pt x="96" y="109"/>
                  </a:lnTo>
                  <a:lnTo>
                    <a:pt x="90" y="116"/>
                  </a:lnTo>
                  <a:lnTo>
                    <a:pt x="90" y="116"/>
                  </a:lnTo>
                  <a:lnTo>
                    <a:pt x="84" y="121"/>
                  </a:lnTo>
                  <a:lnTo>
                    <a:pt x="78" y="125"/>
                  </a:lnTo>
                  <a:lnTo>
                    <a:pt x="70" y="128"/>
                  </a:lnTo>
                  <a:lnTo>
                    <a:pt x="62" y="128"/>
                  </a:lnTo>
                  <a:lnTo>
                    <a:pt x="62" y="12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89" name="PA_文本框 232"/>
          <p:cNvSpPr txBox="1"/>
          <p:nvPr>
            <p:custDataLst>
              <p:tags r:id="rId4"/>
            </p:custDataLst>
          </p:nvPr>
        </p:nvSpPr>
        <p:spPr>
          <a:xfrm>
            <a:off x="1417942" y="3910285"/>
            <a:ext cx="823186" cy="461665"/>
          </a:xfrm>
          <a:prstGeom prst="rect">
            <a:avLst/>
          </a:prstGeom>
          <a:noFill/>
        </p:spPr>
        <p:txBody>
          <a:bodyPr wrap="square" rtlCol="0">
            <a:spAutoFit/>
          </a:bodyPr>
          <a:lstStyle/>
          <a:p>
            <a:r>
              <a:rPr lang="zh-CN" altLang="en-US" sz="2400" dirty="0">
                <a:solidFill>
                  <a:schemeClr val="tx1">
                    <a:lumMod val="75000"/>
                    <a:lumOff val="25000"/>
                  </a:schemeClr>
                </a:solidFill>
                <a:latin typeface="站酷小薇LOGO体" panose="02010600010101010101" pitchFamily="2" charset="-122"/>
                <a:ea typeface="站酷小薇LOGO体" panose="02010600010101010101" pitchFamily="2" charset="-122"/>
                <a:cs typeface="落落补 汤圆" pitchFamily="2" charset="-128"/>
              </a:rPr>
              <a:t>财富</a:t>
            </a:r>
          </a:p>
        </p:txBody>
      </p:sp>
      <p:sp>
        <p:nvSpPr>
          <p:cNvPr id="91" name="PA_文本框 232"/>
          <p:cNvSpPr txBox="1"/>
          <p:nvPr>
            <p:custDataLst>
              <p:tags r:id="rId5"/>
            </p:custDataLst>
          </p:nvPr>
        </p:nvSpPr>
        <p:spPr>
          <a:xfrm>
            <a:off x="3430685" y="3926372"/>
            <a:ext cx="2329966" cy="461665"/>
          </a:xfrm>
          <a:prstGeom prst="rect">
            <a:avLst/>
          </a:prstGeom>
          <a:noFill/>
        </p:spPr>
        <p:txBody>
          <a:bodyPr wrap="square" rtlCol="0">
            <a:spAutoFit/>
          </a:bodyPr>
          <a:lstStyle/>
          <a:p>
            <a:r>
              <a:rPr lang="zh-CN" altLang="en-US" sz="2400" dirty="0">
                <a:solidFill>
                  <a:schemeClr val="tx1">
                    <a:lumMod val="75000"/>
                    <a:lumOff val="25000"/>
                  </a:schemeClr>
                </a:solidFill>
                <a:latin typeface="站酷小薇LOGO体" panose="02010600010101010101" pitchFamily="2" charset="-122"/>
                <a:ea typeface="站酷小薇LOGO体" panose="02010600010101010101" pitchFamily="2" charset="-122"/>
                <a:cs typeface="落落补 汤圆" pitchFamily="2" charset="-128"/>
              </a:rPr>
              <a:t>人口统计学变量</a:t>
            </a:r>
          </a:p>
        </p:txBody>
      </p:sp>
      <p:sp>
        <p:nvSpPr>
          <p:cNvPr id="93" name="PA_文本框 232"/>
          <p:cNvSpPr txBox="1"/>
          <p:nvPr>
            <p:custDataLst>
              <p:tags r:id="rId6"/>
            </p:custDataLst>
          </p:nvPr>
        </p:nvSpPr>
        <p:spPr>
          <a:xfrm>
            <a:off x="6909271" y="3930788"/>
            <a:ext cx="1115055" cy="461665"/>
          </a:xfrm>
          <a:prstGeom prst="rect">
            <a:avLst/>
          </a:prstGeom>
          <a:noFill/>
        </p:spPr>
        <p:txBody>
          <a:bodyPr wrap="square" rtlCol="0">
            <a:spAutoFit/>
          </a:bodyPr>
          <a:lstStyle/>
          <a:p>
            <a:r>
              <a:rPr lang="zh-CN" altLang="en-US" sz="2400" dirty="0">
                <a:solidFill>
                  <a:schemeClr val="tx1">
                    <a:lumMod val="75000"/>
                    <a:lumOff val="25000"/>
                  </a:schemeClr>
                </a:solidFill>
                <a:latin typeface="站酷小薇LOGO体" panose="02010600010101010101" pitchFamily="2" charset="-122"/>
                <a:ea typeface="站酷小薇LOGO体" panose="02010600010101010101" pitchFamily="2" charset="-122"/>
                <a:cs typeface="落落补 汤圆" pitchFamily="2" charset="-128"/>
              </a:rPr>
              <a:t>人格</a:t>
            </a:r>
          </a:p>
        </p:txBody>
      </p:sp>
      <p:sp>
        <p:nvSpPr>
          <p:cNvPr id="94" name="文本框 7">
            <a:extLst>
              <a:ext uri="{FF2B5EF4-FFF2-40B4-BE49-F238E27FC236}">
                <a16:creationId xmlns:a16="http://schemas.microsoft.com/office/drawing/2014/main" id="{88384CEA-E05F-4C21-90E4-A9D9459E94B3}"/>
              </a:ext>
            </a:extLst>
          </p:cNvPr>
          <p:cNvSpPr txBox="1">
            <a:spLocks noChangeArrowheads="1"/>
          </p:cNvSpPr>
          <p:nvPr/>
        </p:nvSpPr>
        <p:spPr bwMode="auto">
          <a:xfrm>
            <a:off x="2305072" y="218923"/>
            <a:ext cx="458119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latin typeface="方正敬酷黑 简" panose="02000500000000000000" pitchFamily="2" charset="-122"/>
                <a:ea typeface="方正敬酷黑 简" panose="02000500000000000000" pitchFamily="2" charset="-122"/>
              </a:rPr>
              <a:t>什么会影响幸福感</a:t>
            </a:r>
          </a:p>
        </p:txBody>
      </p:sp>
    </p:spTree>
    <p:extLst>
      <p:ext uri="{BB962C8B-B14F-4D97-AF65-F5344CB8AC3E}">
        <p14:creationId xmlns:p14="http://schemas.microsoft.com/office/powerpoint/2010/main" val="2997806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87">
            <a:extLst>
              <a:ext uri="{FF2B5EF4-FFF2-40B4-BE49-F238E27FC236}">
                <a16:creationId xmlns:a16="http://schemas.microsoft.com/office/drawing/2014/main" id="{2BEF3E2C-4981-4DE5-8DC5-AE60641EDC01}"/>
              </a:ext>
            </a:extLst>
          </p:cNvPr>
          <p:cNvSpPr>
            <a:spLocks noGrp="1"/>
          </p:cNvSpPr>
          <p:nvPr>
            <p:ph idx="1"/>
            <p:custDataLst>
              <p:tags r:id="rId1"/>
            </p:custDataLst>
          </p:nvPr>
        </p:nvSpPr>
        <p:spPr>
          <a:xfrm>
            <a:off x="990168" y="1697865"/>
            <a:ext cx="2213680" cy="1416093"/>
          </a:xfrm>
          <a:prstGeom prst="rect">
            <a:avLst/>
          </a:prstGeom>
        </p:spPr>
        <p:txBody>
          <a:bodyPr wrap="square">
            <a:spAutoFit/>
          </a:bodyPr>
          <a:lstStyle/>
          <a:p>
            <a:pPr marL="0" indent="0">
              <a:lnSpc>
                <a:spcPct val="150000"/>
              </a:lnSpc>
              <a:buNone/>
            </a:pPr>
            <a:r>
              <a:rPr lang="zh-CN" altLang="zh-CN" sz="2000" dirty="0">
                <a:latin typeface="站酷小薇LOGO体" panose="02010600010101010101" pitchFamily="2" charset="-122"/>
                <a:ea typeface="站酷小薇LOGO体" panose="02010600010101010101" pitchFamily="2" charset="-122"/>
              </a:rPr>
              <a:t>财富不能保证幸福，但是贫穷一般都会带来不幸</a:t>
            </a:r>
            <a:endParaRPr lang="zh-CN" altLang="en-US" sz="600" dirty="0">
              <a:latin typeface="站酷小薇LOGO体" panose="02010600010101010101" pitchFamily="2" charset="-122"/>
              <a:ea typeface="站酷小薇LOGO体" panose="02010600010101010101" pitchFamily="2" charset="-122"/>
            </a:endParaRPr>
          </a:p>
        </p:txBody>
      </p:sp>
      <p:sp>
        <p:nvSpPr>
          <p:cNvPr id="5" name="任意多边形 21">
            <a:extLst>
              <a:ext uri="{FF2B5EF4-FFF2-40B4-BE49-F238E27FC236}">
                <a16:creationId xmlns:a16="http://schemas.microsoft.com/office/drawing/2014/main" id="{3EAD7BB8-2CAC-4611-B4B7-CA2ADBFCE7B6}"/>
              </a:ext>
            </a:extLst>
          </p:cNvPr>
          <p:cNvSpPr/>
          <p:nvPr/>
        </p:nvSpPr>
        <p:spPr>
          <a:xfrm>
            <a:off x="1403648" y="850265"/>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6" name="文本框 7">
            <a:extLst>
              <a:ext uri="{FF2B5EF4-FFF2-40B4-BE49-F238E27FC236}">
                <a16:creationId xmlns:a16="http://schemas.microsoft.com/office/drawing/2014/main" id="{84FA4693-83AC-4C89-A31D-EC40D054BC67}"/>
              </a:ext>
            </a:extLst>
          </p:cNvPr>
          <p:cNvSpPr txBox="1">
            <a:spLocks noChangeArrowheads="1"/>
          </p:cNvSpPr>
          <p:nvPr/>
        </p:nvSpPr>
        <p:spPr bwMode="auto">
          <a:xfrm>
            <a:off x="2521096" y="255854"/>
            <a:ext cx="449917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latin typeface="方正敬酷黑 简" panose="02000500000000000000" pitchFamily="2" charset="-122"/>
                <a:ea typeface="方正敬酷黑 简" panose="02000500000000000000" pitchFamily="2" charset="-122"/>
              </a:rPr>
              <a:t>财富会影响幸福感</a:t>
            </a:r>
          </a:p>
        </p:txBody>
      </p:sp>
      <p:sp>
        <p:nvSpPr>
          <p:cNvPr id="7" name="PA_椭圆 31">
            <a:extLst>
              <a:ext uri="{FF2B5EF4-FFF2-40B4-BE49-F238E27FC236}">
                <a16:creationId xmlns:a16="http://schemas.microsoft.com/office/drawing/2014/main" id="{FF11D176-0564-485B-8FCC-5783F386B6D5}"/>
              </a:ext>
            </a:extLst>
          </p:cNvPr>
          <p:cNvSpPr/>
          <p:nvPr>
            <p:custDataLst>
              <p:tags r:id="rId2"/>
            </p:custDataLst>
          </p:nvPr>
        </p:nvSpPr>
        <p:spPr>
          <a:xfrm>
            <a:off x="6372200" y="1688463"/>
            <a:ext cx="2664296" cy="142599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6">
                <a:lumMod val="60000"/>
                <a:lumOff val="4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8" name="PA_椭圆 31">
            <a:extLst>
              <a:ext uri="{FF2B5EF4-FFF2-40B4-BE49-F238E27FC236}">
                <a16:creationId xmlns:a16="http://schemas.microsoft.com/office/drawing/2014/main" id="{84F578CC-9842-4997-829C-C7D7C03B28A9}"/>
              </a:ext>
            </a:extLst>
          </p:cNvPr>
          <p:cNvSpPr/>
          <p:nvPr>
            <p:custDataLst>
              <p:tags r:id="rId3"/>
            </p:custDataLst>
          </p:nvPr>
        </p:nvSpPr>
        <p:spPr>
          <a:xfrm>
            <a:off x="788657" y="1558151"/>
            <a:ext cx="2415191" cy="168662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6">
                <a:lumMod val="60000"/>
                <a:lumOff val="4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pic>
        <p:nvPicPr>
          <p:cNvPr id="9" name="PA_图片 2" descr="C:\Users\Administrator\Desktop\10H58PICnRt_1024.png">
            <a:extLst>
              <a:ext uri="{FF2B5EF4-FFF2-40B4-BE49-F238E27FC236}">
                <a16:creationId xmlns:a16="http://schemas.microsoft.com/office/drawing/2014/main" id="{F8611C8D-0752-4B9D-AC9B-22ACA8C5DCD1}"/>
              </a:ext>
            </a:extLst>
          </p:cNvPr>
          <p:cNvPicPr>
            <a:picLocks noChangeAspect="1" noChangeArrowheads="1"/>
          </p:cNvPicPr>
          <p:nvPr>
            <p:custDataLst>
              <p:tags r:id="rId4"/>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3131840" y="1074185"/>
            <a:ext cx="3026355" cy="2897735"/>
          </a:xfrm>
          <a:prstGeom prst="rect">
            <a:avLst/>
          </a:prstGeom>
          <a:noFill/>
          <a:extLst>
            <a:ext uri="{909E8E84-426E-40DD-AFC4-6F175D3DCCD1}">
              <a14:hiddenFill xmlns:a14="http://schemas.microsoft.com/office/drawing/2010/main">
                <a:solidFill>
                  <a:srgbClr val="FFFFFF"/>
                </a:solidFill>
              </a14:hiddenFill>
            </a:ext>
          </a:extLst>
        </p:spPr>
      </p:pic>
      <p:sp>
        <p:nvSpPr>
          <p:cNvPr id="14" name="PA_椭圆 31">
            <a:extLst>
              <a:ext uri="{FF2B5EF4-FFF2-40B4-BE49-F238E27FC236}">
                <a16:creationId xmlns:a16="http://schemas.microsoft.com/office/drawing/2014/main" id="{72224581-07BF-45BC-9B27-635A24E4F9D6}"/>
              </a:ext>
            </a:extLst>
          </p:cNvPr>
          <p:cNvSpPr/>
          <p:nvPr>
            <p:custDataLst>
              <p:tags r:id="rId5"/>
            </p:custDataLst>
          </p:nvPr>
        </p:nvSpPr>
        <p:spPr>
          <a:xfrm>
            <a:off x="3347864" y="3765767"/>
            <a:ext cx="2736304" cy="1200699"/>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6">
                <a:lumMod val="60000"/>
                <a:lumOff val="4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18" name="文本框 17">
            <a:extLst>
              <a:ext uri="{FF2B5EF4-FFF2-40B4-BE49-F238E27FC236}">
                <a16:creationId xmlns:a16="http://schemas.microsoft.com/office/drawing/2014/main" id="{8A8E211E-6194-4E1A-9652-96B2858B9E2F}"/>
              </a:ext>
            </a:extLst>
          </p:cNvPr>
          <p:cNvSpPr txBox="1"/>
          <p:nvPr/>
        </p:nvSpPr>
        <p:spPr>
          <a:xfrm>
            <a:off x="6423057" y="1923678"/>
            <a:ext cx="2562581" cy="1015663"/>
          </a:xfrm>
          <a:prstGeom prst="rect">
            <a:avLst/>
          </a:prstGeom>
          <a:noFill/>
        </p:spPr>
        <p:txBody>
          <a:bodyPr wrap="square">
            <a:spAutoFit/>
          </a:bodyPr>
          <a:lstStyle/>
          <a:p>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在经济不发达的国家，财政状况与满意度有更高的相关性</a:t>
            </a:r>
            <a:endParaRPr lang="zh-CN" altLang="en-US" sz="2000" dirty="0">
              <a:latin typeface="站酷小薇LOGO体" panose="02010600010101010101" pitchFamily="2" charset="-122"/>
              <a:ea typeface="站酷小薇LOGO体" panose="02010600010101010101" pitchFamily="2" charset="-122"/>
            </a:endParaRPr>
          </a:p>
        </p:txBody>
      </p:sp>
      <p:sp>
        <p:nvSpPr>
          <p:cNvPr id="20" name="文本框 19">
            <a:extLst>
              <a:ext uri="{FF2B5EF4-FFF2-40B4-BE49-F238E27FC236}">
                <a16:creationId xmlns:a16="http://schemas.microsoft.com/office/drawing/2014/main" id="{1B1FCC72-4984-4191-9FC4-9BC2E306D315}"/>
              </a:ext>
            </a:extLst>
          </p:cNvPr>
          <p:cNvSpPr txBox="1"/>
          <p:nvPr/>
        </p:nvSpPr>
        <p:spPr>
          <a:xfrm>
            <a:off x="3618556" y="3871983"/>
            <a:ext cx="2304256" cy="1015663"/>
          </a:xfrm>
          <a:prstGeom prst="rect">
            <a:avLst/>
          </a:prstGeom>
          <a:noFill/>
        </p:spPr>
        <p:txBody>
          <a:bodyPr wrap="square">
            <a:spAutoFit/>
          </a:bodyPr>
          <a:lstStyle/>
          <a:p>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在穷困人群中，收入和幸福感之间有很强的相关</a:t>
            </a:r>
            <a:endParaRPr lang="zh-CN" altLang="en-US" sz="2000" dirty="0">
              <a:latin typeface="站酷小薇LOGO体" panose="02010600010101010101" pitchFamily="2" charset="-122"/>
              <a:ea typeface="站酷小薇LOGO体" panose="02010600010101010101" pitchFamily="2" charset="-122"/>
            </a:endParaRPr>
          </a:p>
        </p:txBody>
      </p:sp>
    </p:spTree>
    <p:extLst>
      <p:ext uri="{BB962C8B-B14F-4D97-AF65-F5344CB8AC3E}">
        <p14:creationId xmlns:p14="http://schemas.microsoft.com/office/powerpoint/2010/main" val="3472318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PA_chenying0907 5"/>
          <p:cNvGrpSpPr/>
          <p:nvPr>
            <p:custDataLst>
              <p:tags r:id="rId1"/>
            </p:custDataLst>
          </p:nvPr>
        </p:nvGrpSpPr>
        <p:grpSpPr>
          <a:xfrm>
            <a:off x="565316" y="1779662"/>
            <a:ext cx="1671925" cy="1363631"/>
            <a:chOff x="6208713" y="1243013"/>
            <a:chExt cx="706438" cy="620713"/>
          </a:xfrm>
          <a:solidFill>
            <a:schemeClr val="tx1"/>
          </a:solidFill>
        </p:grpSpPr>
        <p:sp>
          <p:nvSpPr>
            <p:cNvPr id="7" name="chenying0907 804"/>
            <p:cNvSpPr>
              <a:spLocks/>
            </p:cNvSpPr>
            <p:nvPr/>
          </p:nvSpPr>
          <p:spPr bwMode="auto">
            <a:xfrm>
              <a:off x="6270626" y="1622425"/>
              <a:ext cx="26988" cy="68263"/>
            </a:xfrm>
            <a:custGeom>
              <a:avLst/>
              <a:gdLst/>
              <a:ahLst/>
              <a:cxnLst>
                <a:cxn ang="0">
                  <a:pos x="51" y="5"/>
                </a:cxn>
                <a:cxn ang="0">
                  <a:pos x="51" y="5"/>
                </a:cxn>
                <a:cxn ang="0">
                  <a:pos x="50" y="3"/>
                </a:cxn>
                <a:cxn ang="0">
                  <a:pos x="49" y="1"/>
                </a:cxn>
                <a:cxn ang="0">
                  <a:pos x="48" y="1"/>
                </a:cxn>
                <a:cxn ang="0">
                  <a:pos x="46" y="0"/>
                </a:cxn>
                <a:cxn ang="0">
                  <a:pos x="44" y="1"/>
                </a:cxn>
                <a:cxn ang="0">
                  <a:pos x="43" y="1"/>
                </a:cxn>
                <a:cxn ang="0">
                  <a:pos x="42" y="3"/>
                </a:cxn>
                <a:cxn ang="0">
                  <a:pos x="41" y="5"/>
                </a:cxn>
                <a:cxn ang="0">
                  <a:pos x="41" y="5"/>
                </a:cxn>
                <a:cxn ang="0">
                  <a:pos x="40" y="14"/>
                </a:cxn>
                <a:cxn ang="0">
                  <a:pos x="37" y="25"/>
                </a:cxn>
                <a:cxn ang="0">
                  <a:pos x="34" y="35"/>
                </a:cxn>
                <a:cxn ang="0">
                  <a:pos x="30" y="44"/>
                </a:cxn>
                <a:cxn ang="0">
                  <a:pos x="21" y="64"/>
                </a:cxn>
                <a:cxn ang="0">
                  <a:pos x="13" y="82"/>
                </a:cxn>
                <a:cxn ang="0">
                  <a:pos x="13" y="82"/>
                </a:cxn>
                <a:cxn ang="0">
                  <a:pos x="9" y="92"/>
                </a:cxn>
                <a:cxn ang="0">
                  <a:pos x="3" y="105"/>
                </a:cxn>
                <a:cxn ang="0">
                  <a:pos x="1" y="112"/>
                </a:cxn>
                <a:cxn ang="0">
                  <a:pos x="0" y="119"/>
                </a:cxn>
                <a:cxn ang="0">
                  <a:pos x="1" y="124"/>
                </a:cxn>
                <a:cxn ang="0">
                  <a:pos x="2" y="126"/>
                </a:cxn>
                <a:cxn ang="0">
                  <a:pos x="4" y="128"/>
                </a:cxn>
                <a:cxn ang="0">
                  <a:pos x="4" y="128"/>
                </a:cxn>
                <a:cxn ang="0">
                  <a:pos x="6" y="129"/>
                </a:cxn>
                <a:cxn ang="0">
                  <a:pos x="9" y="129"/>
                </a:cxn>
                <a:cxn ang="0">
                  <a:pos x="12" y="128"/>
                </a:cxn>
                <a:cxn ang="0">
                  <a:pos x="13" y="126"/>
                </a:cxn>
                <a:cxn ang="0">
                  <a:pos x="13" y="125"/>
                </a:cxn>
                <a:cxn ang="0">
                  <a:pos x="13" y="123"/>
                </a:cxn>
                <a:cxn ang="0">
                  <a:pos x="11" y="122"/>
                </a:cxn>
                <a:cxn ang="0">
                  <a:pos x="11" y="122"/>
                </a:cxn>
                <a:cxn ang="0">
                  <a:pos x="11" y="120"/>
                </a:cxn>
                <a:cxn ang="0">
                  <a:pos x="10" y="117"/>
                </a:cxn>
                <a:cxn ang="0">
                  <a:pos x="11" y="109"/>
                </a:cxn>
                <a:cxn ang="0">
                  <a:pos x="14" y="100"/>
                </a:cxn>
                <a:cxn ang="0">
                  <a:pos x="19" y="90"/>
                </a:cxn>
                <a:cxn ang="0">
                  <a:pos x="27" y="69"/>
                </a:cxn>
                <a:cxn ang="0">
                  <a:pos x="33" y="58"/>
                </a:cxn>
                <a:cxn ang="0">
                  <a:pos x="33" y="58"/>
                </a:cxn>
                <a:cxn ang="0">
                  <a:pos x="43" y="36"/>
                </a:cxn>
                <a:cxn ang="0">
                  <a:pos x="46" y="26"/>
                </a:cxn>
                <a:cxn ang="0">
                  <a:pos x="49" y="14"/>
                </a:cxn>
                <a:cxn ang="0">
                  <a:pos x="49" y="14"/>
                </a:cxn>
                <a:cxn ang="0">
                  <a:pos x="50" y="13"/>
                </a:cxn>
                <a:cxn ang="0">
                  <a:pos x="51" y="11"/>
                </a:cxn>
                <a:cxn ang="0">
                  <a:pos x="51" y="5"/>
                </a:cxn>
              </a:cxnLst>
              <a:rect l="0" t="0" r="r" b="b"/>
              <a:pathLst>
                <a:path w="51" h="129">
                  <a:moveTo>
                    <a:pt x="51" y="5"/>
                  </a:moveTo>
                  <a:lnTo>
                    <a:pt x="51" y="5"/>
                  </a:lnTo>
                  <a:lnTo>
                    <a:pt x="50" y="3"/>
                  </a:lnTo>
                  <a:lnTo>
                    <a:pt x="49" y="1"/>
                  </a:lnTo>
                  <a:lnTo>
                    <a:pt x="48" y="1"/>
                  </a:lnTo>
                  <a:lnTo>
                    <a:pt x="46" y="0"/>
                  </a:lnTo>
                  <a:lnTo>
                    <a:pt x="44" y="1"/>
                  </a:lnTo>
                  <a:lnTo>
                    <a:pt x="43" y="1"/>
                  </a:lnTo>
                  <a:lnTo>
                    <a:pt x="42" y="3"/>
                  </a:lnTo>
                  <a:lnTo>
                    <a:pt x="41" y="5"/>
                  </a:lnTo>
                  <a:lnTo>
                    <a:pt x="41" y="5"/>
                  </a:lnTo>
                  <a:lnTo>
                    <a:pt x="40" y="14"/>
                  </a:lnTo>
                  <a:lnTo>
                    <a:pt x="37" y="25"/>
                  </a:lnTo>
                  <a:lnTo>
                    <a:pt x="34" y="35"/>
                  </a:lnTo>
                  <a:lnTo>
                    <a:pt x="30" y="44"/>
                  </a:lnTo>
                  <a:lnTo>
                    <a:pt x="21" y="64"/>
                  </a:lnTo>
                  <a:lnTo>
                    <a:pt x="13" y="82"/>
                  </a:lnTo>
                  <a:lnTo>
                    <a:pt x="13" y="82"/>
                  </a:lnTo>
                  <a:lnTo>
                    <a:pt x="9" y="92"/>
                  </a:lnTo>
                  <a:lnTo>
                    <a:pt x="3" y="105"/>
                  </a:lnTo>
                  <a:lnTo>
                    <a:pt x="1" y="112"/>
                  </a:lnTo>
                  <a:lnTo>
                    <a:pt x="0" y="119"/>
                  </a:lnTo>
                  <a:lnTo>
                    <a:pt x="1" y="124"/>
                  </a:lnTo>
                  <a:lnTo>
                    <a:pt x="2" y="126"/>
                  </a:lnTo>
                  <a:lnTo>
                    <a:pt x="4" y="128"/>
                  </a:lnTo>
                  <a:lnTo>
                    <a:pt x="4" y="128"/>
                  </a:lnTo>
                  <a:lnTo>
                    <a:pt x="6" y="129"/>
                  </a:lnTo>
                  <a:lnTo>
                    <a:pt x="9" y="129"/>
                  </a:lnTo>
                  <a:lnTo>
                    <a:pt x="12" y="128"/>
                  </a:lnTo>
                  <a:lnTo>
                    <a:pt x="13" y="126"/>
                  </a:lnTo>
                  <a:lnTo>
                    <a:pt x="13" y="125"/>
                  </a:lnTo>
                  <a:lnTo>
                    <a:pt x="13" y="123"/>
                  </a:lnTo>
                  <a:lnTo>
                    <a:pt x="11" y="122"/>
                  </a:lnTo>
                  <a:lnTo>
                    <a:pt x="11" y="122"/>
                  </a:lnTo>
                  <a:lnTo>
                    <a:pt x="11" y="120"/>
                  </a:lnTo>
                  <a:lnTo>
                    <a:pt x="10" y="117"/>
                  </a:lnTo>
                  <a:lnTo>
                    <a:pt x="11" y="109"/>
                  </a:lnTo>
                  <a:lnTo>
                    <a:pt x="14" y="100"/>
                  </a:lnTo>
                  <a:lnTo>
                    <a:pt x="19" y="90"/>
                  </a:lnTo>
                  <a:lnTo>
                    <a:pt x="27" y="69"/>
                  </a:lnTo>
                  <a:lnTo>
                    <a:pt x="33" y="58"/>
                  </a:lnTo>
                  <a:lnTo>
                    <a:pt x="33" y="58"/>
                  </a:lnTo>
                  <a:lnTo>
                    <a:pt x="43" y="36"/>
                  </a:lnTo>
                  <a:lnTo>
                    <a:pt x="46" y="26"/>
                  </a:lnTo>
                  <a:lnTo>
                    <a:pt x="49" y="14"/>
                  </a:lnTo>
                  <a:lnTo>
                    <a:pt x="49" y="14"/>
                  </a:lnTo>
                  <a:lnTo>
                    <a:pt x="50" y="13"/>
                  </a:lnTo>
                  <a:lnTo>
                    <a:pt x="51" y="11"/>
                  </a:lnTo>
                  <a:lnTo>
                    <a:pt x="51"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 name="chenying0907 805"/>
            <p:cNvSpPr>
              <a:spLocks/>
            </p:cNvSpPr>
            <p:nvPr/>
          </p:nvSpPr>
          <p:spPr bwMode="auto">
            <a:xfrm>
              <a:off x="6315076" y="1671638"/>
              <a:ext cx="15875" cy="41275"/>
            </a:xfrm>
            <a:custGeom>
              <a:avLst/>
              <a:gdLst/>
              <a:ahLst/>
              <a:cxnLst>
                <a:cxn ang="0">
                  <a:pos x="20" y="3"/>
                </a:cxn>
                <a:cxn ang="0">
                  <a:pos x="20" y="3"/>
                </a:cxn>
                <a:cxn ang="0">
                  <a:pos x="7" y="38"/>
                </a:cxn>
                <a:cxn ang="0">
                  <a:pos x="2" y="56"/>
                </a:cxn>
                <a:cxn ang="0">
                  <a:pos x="1" y="65"/>
                </a:cxn>
                <a:cxn ang="0">
                  <a:pos x="0" y="74"/>
                </a:cxn>
                <a:cxn ang="0">
                  <a:pos x="0" y="74"/>
                </a:cxn>
                <a:cxn ang="0">
                  <a:pos x="1" y="76"/>
                </a:cxn>
                <a:cxn ang="0">
                  <a:pos x="2" y="77"/>
                </a:cxn>
                <a:cxn ang="0">
                  <a:pos x="3" y="78"/>
                </a:cxn>
                <a:cxn ang="0">
                  <a:pos x="5" y="78"/>
                </a:cxn>
                <a:cxn ang="0">
                  <a:pos x="6" y="78"/>
                </a:cxn>
                <a:cxn ang="0">
                  <a:pos x="8" y="77"/>
                </a:cxn>
                <a:cxn ang="0">
                  <a:pos x="9" y="76"/>
                </a:cxn>
                <a:cxn ang="0">
                  <a:pos x="9" y="74"/>
                </a:cxn>
                <a:cxn ang="0">
                  <a:pos x="9" y="74"/>
                </a:cxn>
                <a:cxn ang="0">
                  <a:pos x="10" y="65"/>
                </a:cxn>
                <a:cxn ang="0">
                  <a:pos x="11" y="57"/>
                </a:cxn>
                <a:cxn ang="0">
                  <a:pos x="16" y="39"/>
                </a:cxn>
                <a:cxn ang="0">
                  <a:pos x="29" y="6"/>
                </a:cxn>
                <a:cxn ang="0">
                  <a:pos x="29" y="6"/>
                </a:cxn>
                <a:cxn ang="0">
                  <a:pos x="29" y="4"/>
                </a:cxn>
                <a:cxn ang="0">
                  <a:pos x="28" y="2"/>
                </a:cxn>
                <a:cxn ang="0">
                  <a:pos x="27" y="1"/>
                </a:cxn>
                <a:cxn ang="0">
                  <a:pos x="26" y="0"/>
                </a:cxn>
                <a:cxn ang="0">
                  <a:pos x="24" y="0"/>
                </a:cxn>
                <a:cxn ang="0">
                  <a:pos x="22" y="1"/>
                </a:cxn>
                <a:cxn ang="0">
                  <a:pos x="21" y="2"/>
                </a:cxn>
                <a:cxn ang="0">
                  <a:pos x="20" y="3"/>
                </a:cxn>
                <a:cxn ang="0">
                  <a:pos x="20" y="3"/>
                </a:cxn>
              </a:cxnLst>
              <a:rect l="0" t="0" r="r" b="b"/>
              <a:pathLst>
                <a:path w="29" h="78">
                  <a:moveTo>
                    <a:pt x="20" y="3"/>
                  </a:moveTo>
                  <a:lnTo>
                    <a:pt x="20" y="3"/>
                  </a:lnTo>
                  <a:lnTo>
                    <a:pt x="7" y="38"/>
                  </a:lnTo>
                  <a:lnTo>
                    <a:pt x="2" y="56"/>
                  </a:lnTo>
                  <a:lnTo>
                    <a:pt x="1" y="65"/>
                  </a:lnTo>
                  <a:lnTo>
                    <a:pt x="0" y="74"/>
                  </a:lnTo>
                  <a:lnTo>
                    <a:pt x="0" y="74"/>
                  </a:lnTo>
                  <a:lnTo>
                    <a:pt x="1" y="76"/>
                  </a:lnTo>
                  <a:lnTo>
                    <a:pt x="2" y="77"/>
                  </a:lnTo>
                  <a:lnTo>
                    <a:pt x="3" y="78"/>
                  </a:lnTo>
                  <a:lnTo>
                    <a:pt x="5" y="78"/>
                  </a:lnTo>
                  <a:lnTo>
                    <a:pt x="6" y="78"/>
                  </a:lnTo>
                  <a:lnTo>
                    <a:pt x="8" y="77"/>
                  </a:lnTo>
                  <a:lnTo>
                    <a:pt x="9" y="76"/>
                  </a:lnTo>
                  <a:lnTo>
                    <a:pt x="9" y="74"/>
                  </a:lnTo>
                  <a:lnTo>
                    <a:pt x="9" y="74"/>
                  </a:lnTo>
                  <a:lnTo>
                    <a:pt x="10" y="65"/>
                  </a:lnTo>
                  <a:lnTo>
                    <a:pt x="11" y="57"/>
                  </a:lnTo>
                  <a:lnTo>
                    <a:pt x="16" y="39"/>
                  </a:lnTo>
                  <a:lnTo>
                    <a:pt x="29" y="6"/>
                  </a:lnTo>
                  <a:lnTo>
                    <a:pt x="29" y="6"/>
                  </a:lnTo>
                  <a:lnTo>
                    <a:pt x="29" y="4"/>
                  </a:lnTo>
                  <a:lnTo>
                    <a:pt x="28" y="2"/>
                  </a:lnTo>
                  <a:lnTo>
                    <a:pt x="27" y="1"/>
                  </a:lnTo>
                  <a:lnTo>
                    <a:pt x="26" y="0"/>
                  </a:lnTo>
                  <a:lnTo>
                    <a:pt x="24" y="0"/>
                  </a:lnTo>
                  <a:lnTo>
                    <a:pt x="22" y="1"/>
                  </a:lnTo>
                  <a:lnTo>
                    <a:pt x="21" y="2"/>
                  </a:lnTo>
                  <a:lnTo>
                    <a:pt x="20" y="3"/>
                  </a:lnTo>
                  <a:lnTo>
                    <a:pt x="2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 name="chenying0907 806"/>
            <p:cNvSpPr>
              <a:spLocks/>
            </p:cNvSpPr>
            <p:nvPr/>
          </p:nvSpPr>
          <p:spPr bwMode="auto">
            <a:xfrm>
              <a:off x="6359526" y="1677988"/>
              <a:ext cx="20638" cy="69850"/>
            </a:xfrm>
            <a:custGeom>
              <a:avLst/>
              <a:gdLst/>
              <a:ahLst/>
              <a:cxnLst>
                <a:cxn ang="0">
                  <a:pos x="32" y="4"/>
                </a:cxn>
                <a:cxn ang="0">
                  <a:pos x="32" y="4"/>
                </a:cxn>
                <a:cxn ang="0">
                  <a:pos x="20" y="33"/>
                </a:cxn>
                <a:cxn ang="0">
                  <a:pos x="11" y="63"/>
                </a:cxn>
                <a:cxn ang="0">
                  <a:pos x="6" y="79"/>
                </a:cxn>
                <a:cxn ang="0">
                  <a:pos x="3" y="94"/>
                </a:cxn>
                <a:cxn ang="0">
                  <a:pos x="1" y="110"/>
                </a:cxn>
                <a:cxn ang="0">
                  <a:pos x="0" y="125"/>
                </a:cxn>
                <a:cxn ang="0">
                  <a:pos x="0" y="125"/>
                </a:cxn>
                <a:cxn ang="0">
                  <a:pos x="0" y="127"/>
                </a:cxn>
                <a:cxn ang="0">
                  <a:pos x="1" y="128"/>
                </a:cxn>
                <a:cxn ang="0">
                  <a:pos x="3" y="129"/>
                </a:cxn>
                <a:cxn ang="0">
                  <a:pos x="4" y="130"/>
                </a:cxn>
                <a:cxn ang="0">
                  <a:pos x="6" y="129"/>
                </a:cxn>
                <a:cxn ang="0">
                  <a:pos x="7" y="128"/>
                </a:cxn>
                <a:cxn ang="0">
                  <a:pos x="9" y="127"/>
                </a:cxn>
                <a:cxn ang="0">
                  <a:pos x="9" y="125"/>
                </a:cxn>
                <a:cxn ang="0">
                  <a:pos x="9" y="125"/>
                </a:cxn>
                <a:cxn ang="0">
                  <a:pos x="10" y="110"/>
                </a:cxn>
                <a:cxn ang="0">
                  <a:pos x="12" y="94"/>
                </a:cxn>
                <a:cxn ang="0">
                  <a:pos x="16" y="80"/>
                </a:cxn>
                <a:cxn ang="0">
                  <a:pos x="20" y="64"/>
                </a:cxn>
                <a:cxn ang="0">
                  <a:pos x="30" y="35"/>
                </a:cxn>
                <a:cxn ang="0">
                  <a:pos x="40" y="6"/>
                </a:cxn>
                <a:cxn ang="0">
                  <a:pos x="40" y="6"/>
                </a:cxn>
                <a:cxn ang="0">
                  <a:pos x="41" y="4"/>
                </a:cxn>
                <a:cxn ang="0">
                  <a:pos x="40" y="2"/>
                </a:cxn>
                <a:cxn ang="0">
                  <a:pos x="39" y="1"/>
                </a:cxn>
                <a:cxn ang="0">
                  <a:pos x="37" y="1"/>
                </a:cxn>
                <a:cxn ang="0">
                  <a:pos x="36" y="0"/>
                </a:cxn>
                <a:cxn ang="0">
                  <a:pos x="34" y="1"/>
                </a:cxn>
                <a:cxn ang="0">
                  <a:pos x="33" y="2"/>
                </a:cxn>
                <a:cxn ang="0">
                  <a:pos x="32" y="4"/>
                </a:cxn>
                <a:cxn ang="0">
                  <a:pos x="32" y="4"/>
                </a:cxn>
              </a:cxnLst>
              <a:rect l="0" t="0" r="r" b="b"/>
              <a:pathLst>
                <a:path w="41" h="130">
                  <a:moveTo>
                    <a:pt x="32" y="4"/>
                  </a:moveTo>
                  <a:lnTo>
                    <a:pt x="32" y="4"/>
                  </a:lnTo>
                  <a:lnTo>
                    <a:pt x="20" y="33"/>
                  </a:lnTo>
                  <a:lnTo>
                    <a:pt x="11" y="63"/>
                  </a:lnTo>
                  <a:lnTo>
                    <a:pt x="6" y="79"/>
                  </a:lnTo>
                  <a:lnTo>
                    <a:pt x="3" y="94"/>
                  </a:lnTo>
                  <a:lnTo>
                    <a:pt x="1" y="110"/>
                  </a:lnTo>
                  <a:lnTo>
                    <a:pt x="0" y="125"/>
                  </a:lnTo>
                  <a:lnTo>
                    <a:pt x="0" y="125"/>
                  </a:lnTo>
                  <a:lnTo>
                    <a:pt x="0" y="127"/>
                  </a:lnTo>
                  <a:lnTo>
                    <a:pt x="1" y="128"/>
                  </a:lnTo>
                  <a:lnTo>
                    <a:pt x="3" y="129"/>
                  </a:lnTo>
                  <a:lnTo>
                    <a:pt x="4" y="130"/>
                  </a:lnTo>
                  <a:lnTo>
                    <a:pt x="6" y="129"/>
                  </a:lnTo>
                  <a:lnTo>
                    <a:pt x="7" y="128"/>
                  </a:lnTo>
                  <a:lnTo>
                    <a:pt x="9" y="127"/>
                  </a:lnTo>
                  <a:lnTo>
                    <a:pt x="9" y="125"/>
                  </a:lnTo>
                  <a:lnTo>
                    <a:pt x="9" y="125"/>
                  </a:lnTo>
                  <a:lnTo>
                    <a:pt x="10" y="110"/>
                  </a:lnTo>
                  <a:lnTo>
                    <a:pt x="12" y="94"/>
                  </a:lnTo>
                  <a:lnTo>
                    <a:pt x="16" y="80"/>
                  </a:lnTo>
                  <a:lnTo>
                    <a:pt x="20" y="64"/>
                  </a:lnTo>
                  <a:lnTo>
                    <a:pt x="30" y="35"/>
                  </a:lnTo>
                  <a:lnTo>
                    <a:pt x="40" y="6"/>
                  </a:lnTo>
                  <a:lnTo>
                    <a:pt x="40" y="6"/>
                  </a:lnTo>
                  <a:lnTo>
                    <a:pt x="41" y="4"/>
                  </a:lnTo>
                  <a:lnTo>
                    <a:pt x="40" y="2"/>
                  </a:lnTo>
                  <a:lnTo>
                    <a:pt x="39" y="1"/>
                  </a:lnTo>
                  <a:lnTo>
                    <a:pt x="37" y="1"/>
                  </a:lnTo>
                  <a:lnTo>
                    <a:pt x="36"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 name="chenying0907 807"/>
            <p:cNvSpPr>
              <a:spLocks/>
            </p:cNvSpPr>
            <p:nvPr/>
          </p:nvSpPr>
          <p:spPr bwMode="auto">
            <a:xfrm>
              <a:off x="6392863" y="1708150"/>
              <a:ext cx="20638" cy="55563"/>
            </a:xfrm>
            <a:custGeom>
              <a:avLst/>
              <a:gdLst/>
              <a:ahLst/>
              <a:cxnLst>
                <a:cxn ang="0">
                  <a:pos x="32" y="4"/>
                </a:cxn>
                <a:cxn ang="0">
                  <a:pos x="32" y="4"/>
                </a:cxn>
                <a:cxn ang="0">
                  <a:pos x="27" y="17"/>
                </a:cxn>
                <a:cxn ang="0">
                  <a:pos x="23" y="28"/>
                </a:cxn>
                <a:cxn ang="0">
                  <a:pos x="13" y="51"/>
                </a:cxn>
                <a:cxn ang="0">
                  <a:pos x="8" y="63"/>
                </a:cxn>
                <a:cxn ang="0">
                  <a:pos x="4" y="74"/>
                </a:cxn>
                <a:cxn ang="0">
                  <a:pos x="1" y="87"/>
                </a:cxn>
                <a:cxn ang="0">
                  <a:pos x="0" y="100"/>
                </a:cxn>
                <a:cxn ang="0">
                  <a:pos x="0" y="100"/>
                </a:cxn>
                <a:cxn ang="0">
                  <a:pos x="0" y="102"/>
                </a:cxn>
                <a:cxn ang="0">
                  <a:pos x="1" y="103"/>
                </a:cxn>
                <a:cxn ang="0">
                  <a:pos x="3" y="104"/>
                </a:cxn>
                <a:cxn ang="0">
                  <a:pos x="4" y="104"/>
                </a:cxn>
                <a:cxn ang="0">
                  <a:pos x="6" y="104"/>
                </a:cxn>
                <a:cxn ang="0">
                  <a:pos x="8" y="103"/>
                </a:cxn>
                <a:cxn ang="0">
                  <a:pos x="9" y="102"/>
                </a:cxn>
                <a:cxn ang="0">
                  <a:pos x="9" y="100"/>
                </a:cxn>
                <a:cxn ang="0">
                  <a:pos x="9" y="100"/>
                </a:cxn>
                <a:cxn ang="0">
                  <a:pos x="10" y="87"/>
                </a:cxn>
                <a:cxn ang="0">
                  <a:pos x="13" y="75"/>
                </a:cxn>
                <a:cxn ang="0">
                  <a:pos x="17" y="64"/>
                </a:cxn>
                <a:cxn ang="0">
                  <a:pos x="22" y="53"/>
                </a:cxn>
                <a:cxn ang="0">
                  <a:pos x="33" y="30"/>
                </a:cxn>
                <a:cxn ang="0">
                  <a:pos x="37" y="19"/>
                </a:cxn>
                <a:cxn ang="0">
                  <a:pos x="41" y="6"/>
                </a:cxn>
                <a:cxn ang="0">
                  <a:pos x="41" y="6"/>
                </a:cxn>
                <a:cxn ang="0">
                  <a:pos x="41" y="4"/>
                </a:cxn>
                <a:cxn ang="0">
                  <a:pos x="40" y="2"/>
                </a:cxn>
                <a:cxn ang="0">
                  <a:pos x="39" y="1"/>
                </a:cxn>
                <a:cxn ang="0">
                  <a:pos x="37" y="1"/>
                </a:cxn>
                <a:cxn ang="0">
                  <a:pos x="35" y="0"/>
                </a:cxn>
                <a:cxn ang="0">
                  <a:pos x="34" y="1"/>
                </a:cxn>
                <a:cxn ang="0">
                  <a:pos x="33" y="2"/>
                </a:cxn>
                <a:cxn ang="0">
                  <a:pos x="32" y="4"/>
                </a:cxn>
                <a:cxn ang="0">
                  <a:pos x="32" y="4"/>
                </a:cxn>
              </a:cxnLst>
              <a:rect l="0" t="0" r="r" b="b"/>
              <a:pathLst>
                <a:path w="41" h="104">
                  <a:moveTo>
                    <a:pt x="32" y="4"/>
                  </a:moveTo>
                  <a:lnTo>
                    <a:pt x="32" y="4"/>
                  </a:lnTo>
                  <a:lnTo>
                    <a:pt x="27" y="17"/>
                  </a:lnTo>
                  <a:lnTo>
                    <a:pt x="23" y="28"/>
                  </a:lnTo>
                  <a:lnTo>
                    <a:pt x="13" y="51"/>
                  </a:lnTo>
                  <a:lnTo>
                    <a:pt x="8" y="63"/>
                  </a:lnTo>
                  <a:lnTo>
                    <a:pt x="4" y="74"/>
                  </a:lnTo>
                  <a:lnTo>
                    <a:pt x="1" y="87"/>
                  </a:lnTo>
                  <a:lnTo>
                    <a:pt x="0" y="100"/>
                  </a:lnTo>
                  <a:lnTo>
                    <a:pt x="0" y="100"/>
                  </a:lnTo>
                  <a:lnTo>
                    <a:pt x="0" y="102"/>
                  </a:lnTo>
                  <a:lnTo>
                    <a:pt x="1" y="103"/>
                  </a:lnTo>
                  <a:lnTo>
                    <a:pt x="3" y="104"/>
                  </a:lnTo>
                  <a:lnTo>
                    <a:pt x="4" y="104"/>
                  </a:lnTo>
                  <a:lnTo>
                    <a:pt x="6" y="104"/>
                  </a:lnTo>
                  <a:lnTo>
                    <a:pt x="8" y="103"/>
                  </a:lnTo>
                  <a:lnTo>
                    <a:pt x="9" y="102"/>
                  </a:lnTo>
                  <a:lnTo>
                    <a:pt x="9" y="100"/>
                  </a:lnTo>
                  <a:lnTo>
                    <a:pt x="9" y="100"/>
                  </a:lnTo>
                  <a:lnTo>
                    <a:pt x="10" y="87"/>
                  </a:lnTo>
                  <a:lnTo>
                    <a:pt x="13" y="75"/>
                  </a:lnTo>
                  <a:lnTo>
                    <a:pt x="17" y="64"/>
                  </a:lnTo>
                  <a:lnTo>
                    <a:pt x="22" y="53"/>
                  </a:lnTo>
                  <a:lnTo>
                    <a:pt x="33" y="30"/>
                  </a:lnTo>
                  <a:lnTo>
                    <a:pt x="37" y="19"/>
                  </a:lnTo>
                  <a:lnTo>
                    <a:pt x="41" y="6"/>
                  </a:lnTo>
                  <a:lnTo>
                    <a:pt x="41" y="6"/>
                  </a:lnTo>
                  <a:lnTo>
                    <a:pt x="41" y="4"/>
                  </a:lnTo>
                  <a:lnTo>
                    <a:pt x="40" y="2"/>
                  </a:lnTo>
                  <a:lnTo>
                    <a:pt x="39" y="1"/>
                  </a:lnTo>
                  <a:lnTo>
                    <a:pt x="37" y="1"/>
                  </a:lnTo>
                  <a:lnTo>
                    <a:pt x="35"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 name="chenying0907 809"/>
            <p:cNvSpPr>
              <a:spLocks/>
            </p:cNvSpPr>
            <p:nvPr/>
          </p:nvSpPr>
          <p:spPr bwMode="auto">
            <a:xfrm>
              <a:off x="6438900" y="1719263"/>
              <a:ext cx="31750" cy="65088"/>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 name="chenying0907 810"/>
            <p:cNvSpPr>
              <a:spLocks/>
            </p:cNvSpPr>
            <p:nvPr/>
          </p:nvSpPr>
          <p:spPr bwMode="auto">
            <a:xfrm>
              <a:off x="6478588" y="1731963"/>
              <a:ext cx="28575" cy="65088"/>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 name="chenying0907 811"/>
            <p:cNvSpPr>
              <a:spLocks/>
            </p:cNvSpPr>
            <p:nvPr/>
          </p:nvSpPr>
          <p:spPr bwMode="auto">
            <a:xfrm>
              <a:off x="6523038" y="1739900"/>
              <a:ext cx="25400" cy="61913"/>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 name="chenying0907 812"/>
            <p:cNvSpPr>
              <a:spLocks/>
            </p:cNvSpPr>
            <p:nvPr/>
          </p:nvSpPr>
          <p:spPr bwMode="auto">
            <a:xfrm>
              <a:off x="6572250" y="1743075"/>
              <a:ext cx="28575" cy="61913"/>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 name="chenying0907 813"/>
            <p:cNvSpPr>
              <a:spLocks/>
            </p:cNvSpPr>
            <p:nvPr/>
          </p:nvSpPr>
          <p:spPr bwMode="auto">
            <a:xfrm>
              <a:off x="6629400" y="1741488"/>
              <a:ext cx="28575" cy="5556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 name="chenying0907 814"/>
            <p:cNvSpPr>
              <a:spLocks/>
            </p:cNvSpPr>
            <p:nvPr/>
          </p:nvSpPr>
          <p:spPr bwMode="auto">
            <a:xfrm>
              <a:off x="6673850" y="1739900"/>
              <a:ext cx="20638" cy="53975"/>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 name="chenying0907 815"/>
            <p:cNvSpPr>
              <a:spLocks/>
            </p:cNvSpPr>
            <p:nvPr/>
          </p:nvSpPr>
          <p:spPr bwMode="auto">
            <a:xfrm>
              <a:off x="6811963" y="1671638"/>
              <a:ext cx="9525" cy="38100"/>
            </a:xfrm>
            <a:custGeom>
              <a:avLst/>
              <a:gdLst/>
              <a:ahLst/>
              <a:cxnLst>
                <a:cxn ang="0">
                  <a:pos x="11" y="58"/>
                </a:cxn>
                <a:cxn ang="0">
                  <a:pos x="11" y="58"/>
                </a:cxn>
                <a:cxn ang="0">
                  <a:pos x="10" y="51"/>
                </a:cxn>
                <a:cxn ang="0">
                  <a:pos x="9" y="44"/>
                </a:cxn>
                <a:cxn ang="0">
                  <a:pos x="10" y="33"/>
                </a:cxn>
                <a:cxn ang="0">
                  <a:pos x="10" y="33"/>
                </a:cxn>
                <a:cxn ang="0">
                  <a:pos x="11" y="5"/>
                </a:cxn>
                <a:cxn ang="0">
                  <a:pos x="11" y="5"/>
                </a:cxn>
                <a:cxn ang="0">
                  <a:pos x="11" y="3"/>
                </a:cxn>
                <a:cxn ang="0">
                  <a:pos x="10" y="1"/>
                </a:cxn>
                <a:cxn ang="0">
                  <a:pos x="8" y="0"/>
                </a:cxn>
                <a:cxn ang="0">
                  <a:pos x="7" y="0"/>
                </a:cxn>
                <a:cxn ang="0">
                  <a:pos x="5" y="0"/>
                </a:cxn>
                <a:cxn ang="0">
                  <a:pos x="4" y="1"/>
                </a:cxn>
                <a:cxn ang="0">
                  <a:pos x="3" y="3"/>
                </a:cxn>
                <a:cxn ang="0">
                  <a:pos x="2" y="5"/>
                </a:cxn>
                <a:cxn ang="0">
                  <a:pos x="2" y="5"/>
                </a:cxn>
                <a:cxn ang="0">
                  <a:pos x="1" y="20"/>
                </a:cxn>
                <a:cxn ang="0">
                  <a:pos x="0" y="40"/>
                </a:cxn>
                <a:cxn ang="0">
                  <a:pos x="0" y="50"/>
                </a:cxn>
                <a:cxn ang="0">
                  <a:pos x="2" y="59"/>
                </a:cxn>
                <a:cxn ang="0">
                  <a:pos x="3" y="63"/>
                </a:cxn>
                <a:cxn ang="0">
                  <a:pos x="5" y="66"/>
                </a:cxn>
                <a:cxn ang="0">
                  <a:pos x="7" y="69"/>
                </a:cxn>
                <a:cxn ang="0">
                  <a:pos x="11" y="72"/>
                </a:cxn>
                <a:cxn ang="0">
                  <a:pos x="11" y="72"/>
                </a:cxn>
                <a:cxn ang="0">
                  <a:pos x="13" y="72"/>
                </a:cxn>
                <a:cxn ang="0">
                  <a:pos x="15" y="72"/>
                </a:cxn>
                <a:cxn ang="0">
                  <a:pos x="17" y="70"/>
                </a:cxn>
                <a:cxn ang="0">
                  <a:pos x="17" y="68"/>
                </a:cxn>
                <a:cxn ang="0">
                  <a:pos x="17" y="62"/>
                </a:cxn>
                <a:cxn ang="0">
                  <a:pos x="17" y="62"/>
                </a:cxn>
                <a:cxn ang="0">
                  <a:pos x="17" y="59"/>
                </a:cxn>
                <a:cxn ang="0">
                  <a:pos x="15" y="58"/>
                </a:cxn>
                <a:cxn ang="0">
                  <a:pos x="13" y="57"/>
                </a:cxn>
                <a:cxn ang="0">
                  <a:pos x="11" y="58"/>
                </a:cxn>
                <a:cxn ang="0">
                  <a:pos x="11" y="58"/>
                </a:cxn>
              </a:cxnLst>
              <a:rect l="0" t="0" r="r" b="b"/>
              <a:pathLst>
                <a:path w="17" h="72">
                  <a:moveTo>
                    <a:pt x="11" y="58"/>
                  </a:moveTo>
                  <a:lnTo>
                    <a:pt x="11" y="58"/>
                  </a:lnTo>
                  <a:lnTo>
                    <a:pt x="10" y="51"/>
                  </a:lnTo>
                  <a:lnTo>
                    <a:pt x="9" y="44"/>
                  </a:lnTo>
                  <a:lnTo>
                    <a:pt x="10" y="33"/>
                  </a:lnTo>
                  <a:lnTo>
                    <a:pt x="10" y="33"/>
                  </a:lnTo>
                  <a:lnTo>
                    <a:pt x="11" y="5"/>
                  </a:lnTo>
                  <a:lnTo>
                    <a:pt x="11" y="5"/>
                  </a:lnTo>
                  <a:lnTo>
                    <a:pt x="11" y="3"/>
                  </a:lnTo>
                  <a:lnTo>
                    <a:pt x="10" y="1"/>
                  </a:lnTo>
                  <a:lnTo>
                    <a:pt x="8" y="0"/>
                  </a:lnTo>
                  <a:lnTo>
                    <a:pt x="7" y="0"/>
                  </a:lnTo>
                  <a:lnTo>
                    <a:pt x="5" y="0"/>
                  </a:lnTo>
                  <a:lnTo>
                    <a:pt x="4" y="1"/>
                  </a:lnTo>
                  <a:lnTo>
                    <a:pt x="3" y="3"/>
                  </a:lnTo>
                  <a:lnTo>
                    <a:pt x="2" y="5"/>
                  </a:lnTo>
                  <a:lnTo>
                    <a:pt x="2" y="5"/>
                  </a:lnTo>
                  <a:lnTo>
                    <a:pt x="1" y="20"/>
                  </a:lnTo>
                  <a:lnTo>
                    <a:pt x="0" y="40"/>
                  </a:lnTo>
                  <a:lnTo>
                    <a:pt x="0" y="50"/>
                  </a:lnTo>
                  <a:lnTo>
                    <a:pt x="2" y="59"/>
                  </a:lnTo>
                  <a:lnTo>
                    <a:pt x="3" y="63"/>
                  </a:lnTo>
                  <a:lnTo>
                    <a:pt x="5" y="66"/>
                  </a:lnTo>
                  <a:lnTo>
                    <a:pt x="7" y="69"/>
                  </a:lnTo>
                  <a:lnTo>
                    <a:pt x="11" y="72"/>
                  </a:lnTo>
                  <a:lnTo>
                    <a:pt x="11" y="72"/>
                  </a:lnTo>
                  <a:lnTo>
                    <a:pt x="13" y="72"/>
                  </a:lnTo>
                  <a:lnTo>
                    <a:pt x="15" y="72"/>
                  </a:lnTo>
                  <a:lnTo>
                    <a:pt x="17" y="70"/>
                  </a:lnTo>
                  <a:lnTo>
                    <a:pt x="17" y="68"/>
                  </a:lnTo>
                  <a:lnTo>
                    <a:pt x="17" y="62"/>
                  </a:lnTo>
                  <a:lnTo>
                    <a:pt x="17" y="62"/>
                  </a:lnTo>
                  <a:lnTo>
                    <a:pt x="17" y="59"/>
                  </a:lnTo>
                  <a:lnTo>
                    <a:pt x="15" y="58"/>
                  </a:lnTo>
                  <a:lnTo>
                    <a:pt x="13" y="57"/>
                  </a:lnTo>
                  <a:lnTo>
                    <a:pt x="11" y="58"/>
                  </a:lnTo>
                  <a:lnTo>
                    <a:pt x="11" y="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 name="chenying0907 816"/>
            <p:cNvSpPr>
              <a:spLocks/>
            </p:cNvSpPr>
            <p:nvPr/>
          </p:nvSpPr>
          <p:spPr bwMode="auto">
            <a:xfrm>
              <a:off x="6843713" y="1644650"/>
              <a:ext cx="22225" cy="55563"/>
            </a:xfrm>
            <a:custGeom>
              <a:avLst/>
              <a:gdLst/>
              <a:ahLst/>
              <a:cxnLst>
                <a:cxn ang="0">
                  <a:pos x="33" y="1"/>
                </a:cxn>
                <a:cxn ang="0">
                  <a:pos x="33" y="1"/>
                </a:cxn>
                <a:cxn ang="0">
                  <a:pos x="29" y="6"/>
                </a:cxn>
                <a:cxn ang="0">
                  <a:pos x="26" y="12"/>
                </a:cxn>
                <a:cxn ang="0">
                  <a:pos x="20" y="23"/>
                </a:cxn>
                <a:cxn ang="0">
                  <a:pos x="16" y="35"/>
                </a:cxn>
                <a:cxn ang="0">
                  <a:pos x="13" y="48"/>
                </a:cxn>
                <a:cxn ang="0">
                  <a:pos x="8" y="73"/>
                </a:cxn>
                <a:cxn ang="0">
                  <a:pos x="5" y="86"/>
                </a:cxn>
                <a:cxn ang="0">
                  <a:pos x="1" y="97"/>
                </a:cxn>
                <a:cxn ang="0">
                  <a:pos x="1" y="97"/>
                </a:cxn>
                <a:cxn ang="0">
                  <a:pos x="0" y="99"/>
                </a:cxn>
                <a:cxn ang="0">
                  <a:pos x="1" y="101"/>
                </a:cxn>
                <a:cxn ang="0">
                  <a:pos x="3" y="103"/>
                </a:cxn>
                <a:cxn ang="0">
                  <a:pos x="5" y="104"/>
                </a:cxn>
                <a:cxn ang="0">
                  <a:pos x="6" y="104"/>
                </a:cxn>
                <a:cxn ang="0">
                  <a:pos x="8" y="103"/>
                </a:cxn>
                <a:cxn ang="0">
                  <a:pos x="9" y="102"/>
                </a:cxn>
                <a:cxn ang="0">
                  <a:pos x="9" y="102"/>
                </a:cxn>
                <a:cxn ang="0">
                  <a:pos x="13" y="91"/>
                </a:cxn>
                <a:cxn ang="0">
                  <a:pos x="17" y="81"/>
                </a:cxn>
                <a:cxn ang="0">
                  <a:pos x="23" y="58"/>
                </a:cxn>
                <a:cxn ang="0">
                  <a:pos x="23" y="58"/>
                </a:cxn>
                <a:cxn ang="0">
                  <a:pos x="25" y="45"/>
                </a:cxn>
                <a:cxn ang="0">
                  <a:pos x="28" y="32"/>
                </a:cxn>
                <a:cxn ang="0">
                  <a:pos x="30" y="26"/>
                </a:cxn>
                <a:cxn ang="0">
                  <a:pos x="33" y="20"/>
                </a:cxn>
                <a:cxn ang="0">
                  <a:pos x="36" y="14"/>
                </a:cxn>
                <a:cxn ang="0">
                  <a:pos x="40" y="8"/>
                </a:cxn>
                <a:cxn ang="0">
                  <a:pos x="40" y="8"/>
                </a:cxn>
                <a:cxn ang="0">
                  <a:pos x="41" y="6"/>
                </a:cxn>
                <a:cxn ang="0">
                  <a:pos x="41" y="4"/>
                </a:cxn>
                <a:cxn ang="0">
                  <a:pos x="40" y="3"/>
                </a:cxn>
                <a:cxn ang="0">
                  <a:pos x="39" y="1"/>
                </a:cxn>
                <a:cxn ang="0">
                  <a:pos x="38" y="0"/>
                </a:cxn>
                <a:cxn ang="0">
                  <a:pos x="36" y="0"/>
                </a:cxn>
                <a:cxn ang="0">
                  <a:pos x="35" y="0"/>
                </a:cxn>
                <a:cxn ang="0">
                  <a:pos x="33" y="1"/>
                </a:cxn>
                <a:cxn ang="0">
                  <a:pos x="33" y="1"/>
                </a:cxn>
              </a:cxnLst>
              <a:rect l="0" t="0" r="r" b="b"/>
              <a:pathLst>
                <a:path w="41" h="104">
                  <a:moveTo>
                    <a:pt x="33" y="1"/>
                  </a:moveTo>
                  <a:lnTo>
                    <a:pt x="33" y="1"/>
                  </a:lnTo>
                  <a:lnTo>
                    <a:pt x="29" y="6"/>
                  </a:lnTo>
                  <a:lnTo>
                    <a:pt x="26" y="12"/>
                  </a:lnTo>
                  <a:lnTo>
                    <a:pt x="20" y="23"/>
                  </a:lnTo>
                  <a:lnTo>
                    <a:pt x="16" y="35"/>
                  </a:lnTo>
                  <a:lnTo>
                    <a:pt x="13" y="48"/>
                  </a:lnTo>
                  <a:lnTo>
                    <a:pt x="8" y="73"/>
                  </a:lnTo>
                  <a:lnTo>
                    <a:pt x="5" y="86"/>
                  </a:lnTo>
                  <a:lnTo>
                    <a:pt x="1" y="97"/>
                  </a:lnTo>
                  <a:lnTo>
                    <a:pt x="1" y="97"/>
                  </a:lnTo>
                  <a:lnTo>
                    <a:pt x="0" y="99"/>
                  </a:lnTo>
                  <a:lnTo>
                    <a:pt x="1" y="101"/>
                  </a:lnTo>
                  <a:lnTo>
                    <a:pt x="3" y="103"/>
                  </a:lnTo>
                  <a:lnTo>
                    <a:pt x="5" y="104"/>
                  </a:lnTo>
                  <a:lnTo>
                    <a:pt x="6" y="104"/>
                  </a:lnTo>
                  <a:lnTo>
                    <a:pt x="8" y="103"/>
                  </a:lnTo>
                  <a:lnTo>
                    <a:pt x="9" y="102"/>
                  </a:lnTo>
                  <a:lnTo>
                    <a:pt x="9" y="102"/>
                  </a:lnTo>
                  <a:lnTo>
                    <a:pt x="13" y="91"/>
                  </a:lnTo>
                  <a:lnTo>
                    <a:pt x="17" y="81"/>
                  </a:lnTo>
                  <a:lnTo>
                    <a:pt x="23" y="58"/>
                  </a:lnTo>
                  <a:lnTo>
                    <a:pt x="23" y="58"/>
                  </a:lnTo>
                  <a:lnTo>
                    <a:pt x="25" y="45"/>
                  </a:lnTo>
                  <a:lnTo>
                    <a:pt x="28" y="32"/>
                  </a:lnTo>
                  <a:lnTo>
                    <a:pt x="30" y="26"/>
                  </a:lnTo>
                  <a:lnTo>
                    <a:pt x="33" y="20"/>
                  </a:lnTo>
                  <a:lnTo>
                    <a:pt x="36" y="14"/>
                  </a:lnTo>
                  <a:lnTo>
                    <a:pt x="40" y="8"/>
                  </a:lnTo>
                  <a:lnTo>
                    <a:pt x="40" y="8"/>
                  </a:lnTo>
                  <a:lnTo>
                    <a:pt x="41" y="6"/>
                  </a:lnTo>
                  <a:lnTo>
                    <a:pt x="41" y="4"/>
                  </a:lnTo>
                  <a:lnTo>
                    <a:pt x="40" y="3"/>
                  </a:lnTo>
                  <a:lnTo>
                    <a:pt x="39" y="1"/>
                  </a:lnTo>
                  <a:lnTo>
                    <a:pt x="38" y="0"/>
                  </a:lnTo>
                  <a:lnTo>
                    <a:pt x="36" y="0"/>
                  </a:lnTo>
                  <a:lnTo>
                    <a:pt x="35" y="0"/>
                  </a:lnTo>
                  <a:lnTo>
                    <a:pt x="33" y="1"/>
                  </a:lnTo>
                  <a:lnTo>
                    <a:pt x="3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 name="chenying0907 817"/>
            <p:cNvSpPr>
              <a:spLocks/>
            </p:cNvSpPr>
            <p:nvPr/>
          </p:nvSpPr>
          <p:spPr bwMode="auto">
            <a:xfrm>
              <a:off x="6719888" y="1743075"/>
              <a:ext cx="9525" cy="47625"/>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 name="chenying0907 818"/>
            <p:cNvSpPr>
              <a:spLocks/>
            </p:cNvSpPr>
            <p:nvPr/>
          </p:nvSpPr>
          <p:spPr bwMode="auto">
            <a:xfrm>
              <a:off x="6754813" y="1758950"/>
              <a:ext cx="12700" cy="49213"/>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5" name="chenying0907 821"/>
            <p:cNvSpPr>
              <a:spLocks/>
            </p:cNvSpPr>
            <p:nvPr/>
          </p:nvSpPr>
          <p:spPr bwMode="auto">
            <a:xfrm>
              <a:off x="6418263" y="1346200"/>
              <a:ext cx="39688" cy="65088"/>
            </a:xfrm>
            <a:custGeom>
              <a:avLst/>
              <a:gdLst/>
              <a:ahLst/>
              <a:cxnLst>
                <a:cxn ang="0">
                  <a:pos x="63" y="3"/>
                </a:cxn>
                <a:cxn ang="0">
                  <a:pos x="63" y="3"/>
                </a:cxn>
                <a:cxn ang="0">
                  <a:pos x="61" y="12"/>
                </a:cxn>
                <a:cxn ang="0">
                  <a:pos x="59" y="19"/>
                </a:cxn>
                <a:cxn ang="0">
                  <a:pos x="52" y="33"/>
                </a:cxn>
                <a:cxn ang="0">
                  <a:pos x="43" y="48"/>
                </a:cxn>
                <a:cxn ang="0">
                  <a:pos x="33" y="61"/>
                </a:cxn>
                <a:cxn ang="0">
                  <a:pos x="24" y="75"/>
                </a:cxn>
                <a:cxn ang="0">
                  <a:pos x="15" y="88"/>
                </a:cxn>
                <a:cxn ang="0">
                  <a:pos x="6" y="102"/>
                </a:cxn>
                <a:cxn ang="0">
                  <a:pos x="3" y="110"/>
                </a:cxn>
                <a:cxn ang="0">
                  <a:pos x="0" y="117"/>
                </a:cxn>
                <a:cxn ang="0">
                  <a:pos x="0" y="117"/>
                </a:cxn>
                <a:cxn ang="0">
                  <a:pos x="0" y="119"/>
                </a:cxn>
                <a:cxn ang="0">
                  <a:pos x="0" y="121"/>
                </a:cxn>
                <a:cxn ang="0">
                  <a:pos x="2" y="122"/>
                </a:cxn>
                <a:cxn ang="0">
                  <a:pos x="3" y="123"/>
                </a:cxn>
                <a:cxn ang="0">
                  <a:pos x="5" y="123"/>
                </a:cxn>
                <a:cxn ang="0">
                  <a:pos x="6" y="123"/>
                </a:cxn>
                <a:cxn ang="0">
                  <a:pos x="8" y="121"/>
                </a:cxn>
                <a:cxn ang="0">
                  <a:pos x="10" y="120"/>
                </a:cxn>
                <a:cxn ang="0">
                  <a:pos x="10" y="120"/>
                </a:cxn>
                <a:cxn ang="0">
                  <a:pos x="13" y="112"/>
                </a:cxn>
                <a:cxn ang="0">
                  <a:pos x="16" y="105"/>
                </a:cxn>
                <a:cxn ang="0">
                  <a:pos x="24" y="90"/>
                </a:cxn>
                <a:cxn ang="0">
                  <a:pos x="33" y="77"/>
                </a:cxn>
                <a:cxn ang="0">
                  <a:pos x="43" y="63"/>
                </a:cxn>
                <a:cxn ang="0">
                  <a:pos x="52" y="50"/>
                </a:cxn>
                <a:cxn ang="0">
                  <a:pos x="61" y="36"/>
                </a:cxn>
                <a:cxn ang="0">
                  <a:pos x="67" y="22"/>
                </a:cxn>
                <a:cxn ang="0">
                  <a:pos x="70" y="14"/>
                </a:cxn>
                <a:cxn ang="0">
                  <a:pos x="73" y="6"/>
                </a:cxn>
                <a:cxn ang="0">
                  <a:pos x="73" y="6"/>
                </a:cxn>
                <a:cxn ang="0">
                  <a:pos x="73" y="4"/>
                </a:cxn>
                <a:cxn ang="0">
                  <a:pos x="71" y="2"/>
                </a:cxn>
                <a:cxn ang="0">
                  <a:pos x="70" y="1"/>
                </a:cxn>
                <a:cxn ang="0">
                  <a:pos x="69" y="0"/>
                </a:cxn>
                <a:cxn ang="0">
                  <a:pos x="67" y="0"/>
                </a:cxn>
                <a:cxn ang="0">
                  <a:pos x="65" y="0"/>
                </a:cxn>
                <a:cxn ang="0">
                  <a:pos x="64" y="1"/>
                </a:cxn>
                <a:cxn ang="0">
                  <a:pos x="63" y="3"/>
                </a:cxn>
                <a:cxn ang="0">
                  <a:pos x="63" y="3"/>
                </a:cxn>
              </a:cxnLst>
              <a:rect l="0" t="0" r="r" b="b"/>
              <a:pathLst>
                <a:path w="73" h="123">
                  <a:moveTo>
                    <a:pt x="63" y="3"/>
                  </a:moveTo>
                  <a:lnTo>
                    <a:pt x="63" y="3"/>
                  </a:lnTo>
                  <a:lnTo>
                    <a:pt x="61" y="12"/>
                  </a:lnTo>
                  <a:lnTo>
                    <a:pt x="59" y="19"/>
                  </a:lnTo>
                  <a:lnTo>
                    <a:pt x="52" y="33"/>
                  </a:lnTo>
                  <a:lnTo>
                    <a:pt x="43" y="48"/>
                  </a:lnTo>
                  <a:lnTo>
                    <a:pt x="33" y="61"/>
                  </a:lnTo>
                  <a:lnTo>
                    <a:pt x="24" y="75"/>
                  </a:lnTo>
                  <a:lnTo>
                    <a:pt x="15" y="88"/>
                  </a:lnTo>
                  <a:lnTo>
                    <a:pt x="6" y="102"/>
                  </a:lnTo>
                  <a:lnTo>
                    <a:pt x="3" y="110"/>
                  </a:lnTo>
                  <a:lnTo>
                    <a:pt x="0" y="117"/>
                  </a:lnTo>
                  <a:lnTo>
                    <a:pt x="0" y="117"/>
                  </a:lnTo>
                  <a:lnTo>
                    <a:pt x="0" y="119"/>
                  </a:lnTo>
                  <a:lnTo>
                    <a:pt x="0" y="121"/>
                  </a:lnTo>
                  <a:lnTo>
                    <a:pt x="2" y="122"/>
                  </a:lnTo>
                  <a:lnTo>
                    <a:pt x="3" y="123"/>
                  </a:lnTo>
                  <a:lnTo>
                    <a:pt x="5" y="123"/>
                  </a:lnTo>
                  <a:lnTo>
                    <a:pt x="6" y="123"/>
                  </a:lnTo>
                  <a:lnTo>
                    <a:pt x="8" y="121"/>
                  </a:lnTo>
                  <a:lnTo>
                    <a:pt x="10" y="120"/>
                  </a:lnTo>
                  <a:lnTo>
                    <a:pt x="10" y="120"/>
                  </a:lnTo>
                  <a:lnTo>
                    <a:pt x="13" y="112"/>
                  </a:lnTo>
                  <a:lnTo>
                    <a:pt x="16" y="105"/>
                  </a:lnTo>
                  <a:lnTo>
                    <a:pt x="24" y="90"/>
                  </a:lnTo>
                  <a:lnTo>
                    <a:pt x="33" y="77"/>
                  </a:lnTo>
                  <a:lnTo>
                    <a:pt x="43" y="63"/>
                  </a:lnTo>
                  <a:lnTo>
                    <a:pt x="52" y="50"/>
                  </a:lnTo>
                  <a:lnTo>
                    <a:pt x="61" y="36"/>
                  </a:lnTo>
                  <a:lnTo>
                    <a:pt x="67" y="22"/>
                  </a:lnTo>
                  <a:lnTo>
                    <a:pt x="70" y="14"/>
                  </a:lnTo>
                  <a:lnTo>
                    <a:pt x="73" y="6"/>
                  </a:lnTo>
                  <a:lnTo>
                    <a:pt x="73" y="6"/>
                  </a:lnTo>
                  <a:lnTo>
                    <a:pt x="73" y="4"/>
                  </a:lnTo>
                  <a:lnTo>
                    <a:pt x="71" y="2"/>
                  </a:lnTo>
                  <a:lnTo>
                    <a:pt x="70" y="1"/>
                  </a:lnTo>
                  <a:lnTo>
                    <a:pt x="69" y="0"/>
                  </a:lnTo>
                  <a:lnTo>
                    <a:pt x="67" y="0"/>
                  </a:lnTo>
                  <a:lnTo>
                    <a:pt x="65" y="0"/>
                  </a:lnTo>
                  <a:lnTo>
                    <a:pt x="64" y="1"/>
                  </a:lnTo>
                  <a:lnTo>
                    <a:pt x="63" y="3"/>
                  </a:lnTo>
                  <a:lnTo>
                    <a:pt x="6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6" name="chenying0907 822"/>
            <p:cNvSpPr>
              <a:spLocks/>
            </p:cNvSpPr>
            <p:nvPr/>
          </p:nvSpPr>
          <p:spPr bwMode="auto">
            <a:xfrm>
              <a:off x="6462713" y="1366838"/>
              <a:ext cx="34925" cy="50800"/>
            </a:xfrm>
            <a:custGeom>
              <a:avLst/>
              <a:gdLst/>
              <a:ahLst/>
              <a:cxnLst>
                <a:cxn ang="0">
                  <a:pos x="58" y="2"/>
                </a:cxn>
                <a:cxn ang="0">
                  <a:pos x="58" y="2"/>
                </a:cxn>
                <a:cxn ang="0">
                  <a:pos x="42" y="24"/>
                </a:cxn>
                <a:cxn ang="0">
                  <a:pos x="29" y="46"/>
                </a:cxn>
                <a:cxn ang="0">
                  <a:pos x="1" y="90"/>
                </a:cxn>
                <a:cxn ang="0">
                  <a:pos x="1" y="90"/>
                </a:cxn>
                <a:cxn ang="0">
                  <a:pos x="0" y="92"/>
                </a:cxn>
                <a:cxn ang="0">
                  <a:pos x="1" y="94"/>
                </a:cxn>
                <a:cxn ang="0">
                  <a:pos x="1" y="95"/>
                </a:cxn>
                <a:cxn ang="0">
                  <a:pos x="3" y="97"/>
                </a:cxn>
                <a:cxn ang="0">
                  <a:pos x="4" y="97"/>
                </a:cxn>
                <a:cxn ang="0">
                  <a:pos x="6" y="97"/>
                </a:cxn>
                <a:cxn ang="0">
                  <a:pos x="8" y="97"/>
                </a:cxn>
                <a:cxn ang="0">
                  <a:pos x="9" y="95"/>
                </a:cxn>
                <a:cxn ang="0">
                  <a:pos x="9" y="95"/>
                </a:cxn>
                <a:cxn ang="0">
                  <a:pos x="37" y="51"/>
                </a:cxn>
                <a:cxn ang="0">
                  <a:pos x="50" y="28"/>
                </a:cxn>
                <a:cxn ang="0">
                  <a:pos x="66" y="7"/>
                </a:cxn>
                <a:cxn ang="0">
                  <a:pos x="66" y="7"/>
                </a:cxn>
                <a:cxn ang="0">
                  <a:pos x="67" y="6"/>
                </a:cxn>
                <a:cxn ang="0">
                  <a:pos x="67" y="3"/>
                </a:cxn>
                <a:cxn ang="0">
                  <a:pos x="66" y="2"/>
                </a:cxn>
                <a:cxn ang="0">
                  <a:pos x="65" y="1"/>
                </a:cxn>
                <a:cxn ang="0">
                  <a:pos x="61" y="0"/>
                </a:cxn>
                <a:cxn ang="0">
                  <a:pos x="60" y="0"/>
                </a:cxn>
                <a:cxn ang="0">
                  <a:pos x="58" y="2"/>
                </a:cxn>
                <a:cxn ang="0">
                  <a:pos x="58" y="2"/>
                </a:cxn>
              </a:cxnLst>
              <a:rect l="0" t="0" r="r" b="b"/>
              <a:pathLst>
                <a:path w="67" h="97">
                  <a:moveTo>
                    <a:pt x="58" y="2"/>
                  </a:moveTo>
                  <a:lnTo>
                    <a:pt x="58" y="2"/>
                  </a:lnTo>
                  <a:lnTo>
                    <a:pt x="42" y="24"/>
                  </a:lnTo>
                  <a:lnTo>
                    <a:pt x="29" y="46"/>
                  </a:lnTo>
                  <a:lnTo>
                    <a:pt x="1" y="90"/>
                  </a:lnTo>
                  <a:lnTo>
                    <a:pt x="1" y="90"/>
                  </a:lnTo>
                  <a:lnTo>
                    <a:pt x="0" y="92"/>
                  </a:lnTo>
                  <a:lnTo>
                    <a:pt x="1" y="94"/>
                  </a:lnTo>
                  <a:lnTo>
                    <a:pt x="1" y="95"/>
                  </a:lnTo>
                  <a:lnTo>
                    <a:pt x="3" y="97"/>
                  </a:lnTo>
                  <a:lnTo>
                    <a:pt x="4" y="97"/>
                  </a:lnTo>
                  <a:lnTo>
                    <a:pt x="6" y="97"/>
                  </a:lnTo>
                  <a:lnTo>
                    <a:pt x="8" y="97"/>
                  </a:lnTo>
                  <a:lnTo>
                    <a:pt x="9" y="95"/>
                  </a:lnTo>
                  <a:lnTo>
                    <a:pt x="9" y="95"/>
                  </a:lnTo>
                  <a:lnTo>
                    <a:pt x="37" y="51"/>
                  </a:lnTo>
                  <a:lnTo>
                    <a:pt x="50" y="28"/>
                  </a:lnTo>
                  <a:lnTo>
                    <a:pt x="66" y="7"/>
                  </a:lnTo>
                  <a:lnTo>
                    <a:pt x="66" y="7"/>
                  </a:lnTo>
                  <a:lnTo>
                    <a:pt x="67" y="6"/>
                  </a:lnTo>
                  <a:lnTo>
                    <a:pt x="67" y="3"/>
                  </a:lnTo>
                  <a:lnTo>
                    <a:pt x="66" y="2"/>
                  </a:lnTo>
                  <a:lnTo>
                    <a:pt x="65" y="1"/>
                  </a:lnTo>
                  <a:lnTo>
                    <a:pt x="61" y="0"/>
                  </a:lnTo>
                  <a:lnTo>
                    <a:pt x="60" y="0"/>
                  </a:lnTo>
                  <a:lnTo>
                    <a:pt x="58" y="2"/>
                  </a:lnTo>
                  <a:lnTo>
                    <a:pt x="5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7" name="chenying0907 823"/>
            <p:cNvSpPr>
              <a:spLocks/>
            </p:cNvSpPr>
            <p:nvPr/>
          </p:nvSpPr>
          <p:spPr bwMode="auto">
            <a:xfrm>
              <a:off x="6569075" y="1604963"/>
              <a:ext cx="28575" cy="68263"/>
            </a:xfrm>
            <a:custGeom>
              <a:avLst/>
              <a:gdLst/>
              <a:ahLst/>
              <a:cxnLst>
                <a:cxn ang="0">
                  <a:pos x="45" y="3"/>
                </a:cxn>
                <a:cxn ang="0">
                  <a:pos x="45" y="3"/>
                </a:cxn>
                <a:cxn ang="0">
                  <a:pos x="43" y="10"/>
                </a:cxn>
                <a:cxn ang="0">
                  <a:pos x="40" y="16"/>
                </a:cxn>
                <a:cxn ang="0">
                  <a:pos x="32" y="29"/>
                </a:cxn>
                <a:cxn ang="0">
                  <a:pos x="25" y="41"/>
                </a:cxn>
                <a:cxn ang="0">
                  <a:pos x="22" y="47"/>
                </a:cxn>
                <a:cxn ang="0">
                  <a:pos x="20" y="53"/>
                </a:cxn>
                <a:cxn ang="0">
                  <a:pos x="20" y="53"/>
                </a:cxn>
                <a:cxn ang="0">
                  <a:pos x="14" y="71"/>
                </a:cxn>
                <a:cxn ang="0">
                  <a:pos x="9" y="89"/>
                </a:cxn>
                <a:cxn ang="0">
                  <a:pos x="3" y="106"/>
                </a:cxn>
                <a:cxn ang="0">
                  <a:pos x="1" y="115"/>
                </a:cxn>
                <a:cxn ang="0">
                  <a:pos x="0" y="125"/>
                </a:cxn>
                <a:cxn ang="0">
                  <a:pos x="0" y="125"/>
                </a:cxn>
                <a:cxn ang="0">
                  <a:pos x="1" y="127"/>
                </a:cxn>
                <a:cxn ang="0">
                  <a:pos x="2" y="128"/>
                </a:cxn>
                <a:cxn ang="0">
                  <a:pos x="3" y="129"/>
                </a:cxn>
                <a:cxn ang="0">
                  <a:pos x="5" y="129"/>
                </a:cxn>
                <a:cxn ang="0">
                  <a:pos x="6" y="129"/>
                </a:cxn>
                <a:cxn ang="0">
                  <a:pos x="9" y="128"/>
                </a:cxn>
                <a:cxn ang="0">
                  <a:pos x="10" y="127"/>
                </a:cxn>
                <a:cxn ang="0">
                  <a:pos x="10" y="125"/>
                </a:cxn>
                <a:cxn ang="0">
                  <a:pos x="10" y="125"/>
                </a:cxn>
                <a:cxn ang="0">
                  <a:pos x="12" y="108"/>
                </a:cxn>
                <a:cxn ang="0">
                  <a:pos x="16" y="93"/>
                </a:cxn>
                <a:cxn ang="0">
                  <a:pos x="21" y="78"/>
                </a:cxn>
                <a:cxn ang="0">
                  <a:pos x="28" y="64"/>
                </a:cxn>
                <a:cxn ang="0">
                  <a:pos x="42" y="35"/>
                </a:cxn>
                <a:cxn ang="0">
                  <a:pos x="49" y="20"/>
                </a:cxn>
                <a:cxn ang="0">
                  <a:pos x="54" y="6"/>
                </a:cxn>
                <a:cxn ang="0">
                  <a:pos x="54" y="6"/>
                </a:cxn>
                <a:cxn ang="0">
                  <a:pos x="54" y="4"/>
                </a:cxn>
                <a:cxn ang="0">
                  <a:pos x="54" y="2"/>
                </a:cxn>
                <a:cxn ang="0">
                  <a:pos x="53" y="1"/>
                </a:cxn>
                <a:cxn ang="0">
                  <a:pos x="51" y="0"/>
                </a:cxn>
                <a:cxn ang="0">
                  <a:pos x="49" y="0"/>
                </a:cxn>
                <a:cxn ang="0">
                  <a:pos x="48" y="1"/>
                </a:cxn>
                <a:cxn ang="0">
                  <a:pos x="46" y="2"/>
                </a:cxn>
                <a:cxn ang="0">
                  <a:pos x="45" y="3"/>
                </a:cxn>
                <a:cxn ang="0">
                  <a:pos x="45" y="3"/>
                </a:cxn>
              </a:cxnLst>
              <a:rect l="0" t="0" r="r" b="b"/>
              <a:pathLst>
                <a:path w="54" h="129">
                  <a:moveTo>
                    <a:pt x="45" y="3"/>
                  </a:moveTo>
                  <a:lnTo>
                    <a:pt x="45" y="3"/>
                  </a:lnTo>
                  <a:lnTo>
                    <a:pt x="43" y="10"/>
                  </a:lnTo>
                  <a:lnTo>
                    <a:pt x="40" y="16"/>
                  </a:lnTo>
                  <a:lnTo>
                    <a:pt x="32" y="29"/>
                  </a:lnTo>
                  <a:lnTo>
                    <a:pt x="25" y="41"/>
                  </a:lnTo>
                  <a:lnTo>
                    <a:pt x="22" y="47"/>
                  </a:lnTo>
                  <a:lnTo>
                    <a:pt x="20" y="53"/>
                  </a:lnTo>
                  <a:lnTo>
                    <a:pt x="20" y="53"/>
                  </a:lnTo>
                  <a:lnTo>
                    <a:pt x="14" y="71"/>
                  </a:lnTo>
                  <a:lnTo>
                    <a:pt x="9" y="89"/>
                  </a:lnTo>
                  <a:lnTo>
                    <a:pt x="3" y="106"/>
                  </a:lnTo>
                  <a:lnTo>
                    <a:pt x="1" y="115"/>
                  </a:lnTo>
                  <a:lnTo>
                    <a:pt x="0" y="125"/>
                  </a:lnTo>
                  <a:lnTo>
                    <a:pt x="0" y="125"/>
                  </a:lnTo>
                  <a:lnTo>
                    <a:pt x="1" y="127"/>
                  </a:lnTo>
                  <a:lnTo>
                    <a:pt x="2" y="128"/>
                  </a:lnTo>
                  <a:lnTo>
                    <a:pt x="3" y="129"/>
                  </a:lnTo>
                  <a:lnTo>
                    <a:pt x="5" y="129"/>
                  </a:lnTo>
                  <a:lnTo>
                    <a:pt x="6" y="129"/>
                  </a:lnTo>
                  <a:lnTo>
                    <a:pt x="9" y="128"/>
                  </a:lnTo>
                  <a:lnTo>
                    <a:pt x="10" y="127"/>
                  </a:lnTo>
                  <a:lnTo>
                    <a:pt x="10" y="125"/>
                  </a:lnTo>
                  <a:lnTo>
                    <a:pt x="10" y="125"/>
                  </a:lnTo>
                  <a:lnTo>
                    <a:pt x="12" y="108"/>
                  </a:lnTo>
                  <a:lnTo>
                    <a:pt x="16" y="93"/>
                  </a:lnTo>
                  <a:lnTo>
                    <a:pt x="21" y="78"/>
                  </a:lnTo>
                  <a:lnTo>
                    <a:pt x="28" y="64"/>
                  </a:lnTo>
                  <a:lnTo>
                    <a:pt x="42" y="35"/>
                  </a:lnTo>
                  <a:lnTo>
                    <a:pt x="49" y="20"/>
                  </a:lnTo>
                  <a:lnTo>
                    <a:pt x="54" y="6"/>
                  </a:lnTo>
                  <a:lnTo>
                    <a:pt x="54" y="6"/>
                  </a:lnTo>
                  <a:lnTo>
                    <a:pt x="54" y="4"/>
                  </a:lnTo>
                  <a:lnTo>
                    <a:pt x="54" y="2"/>
                  </a:lnTo>
                  <a:lnTo>
                    <a:pt x="53" y="1"/>
                  </a:lnTo>
                  <a:lnTo>
                    <a:pt x="51" y="0"/>
                  </a:lnTo>
                  <a:lnTo>
                    <a:pt x="49" y="0"/>
                  </a:lnTo>
                  <a:lnTo>
                    <a:pt x="48" y="1"/>
                  </a:lnTo>
                  <a:lnTo>
                    <a:pt x="46" y="2"/>
                  </a:lnTo>
                  <a:lnTo>
                    <a:pt x="45" y="3"/>
                  </a:lnTo>
                  <a:lnTo>
                    <a:pt x="4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8" name="chenying0907 824"/>
            <p:cNvSpPr>
              <a:spLocks/>
            </p:cNvSpPr>
            <p:nvPr/>
          </p:nvSpPr>
          <p:spPr bwMode="auto">
            <a:xfrm>
              <a:off x="6619875" y="1614488"/>
              <a:ext cx="25400" cy="44450"/>
            </a:xfrm>
            <a:custGeom>
              <a:avLst/>
              <a:gdLst/>
              <a:ahLst/>
              <a:cxnLst>
                <a:cxn ang="0">
                  <a:pos x="40" y="2"/>
                </a:cxn>
                <a:cxn ang="0">
                  <a:pos x="40" y="2"/>
                </a:cxn>
                <a:cxn ang="0">
                  <a:pos x="32" y="11"/>
                </a:cxn>
                <a:cxn ang="0">
                  <a:pos x="25" y="19"/>
                </a:cxn>
                <a:cxn ang="0">
                  <a:pos x="19" y="28"/>
                </a:cxn>
                <a:cxn ang="0">
                  <a:pos x="13" y="39"/>
                </a:cxn>
                <a:cxn ang="0">
                  <a:pos x="8" y="49"/>
                </a:cxn>
                <a:cxn ang="0">
                  <a:pos x="4" y="59"/>
                </a:cxn>
                <a:cxn ang="0">
                  <a:pos x="1" y="71"/>
                </a:cxn>
                <a:cxn ang="0">
                  <a:pos x="0" y="81"/>
                </a:cxn>
                <a:cxn ang="0">
                  <a:pos x="0" y="81"/>
                </a:cxn>
                <a:cxn ang="0">
                  <a:pos x="0" y="83"/>
                </a:cxn>
                <a:cxn ang="0">
                  <a:pos x="1" y="85"/>
                </a:cxn>
                <a:cxn ang="0">
                  <a:pos x="3" y="86"/>
                </a:cxn>
                <a:cxn ang="0">
                  <a:pos x="5" y="86"/>
                </a:cxn>
                <a:cxn ang="0">
                  <a:pos x="6" y="86"/>
                </a:cxn>
                <a:cxn ang="0">
                  <a:pos x="9" y="85"/>
                </a:cxn>
                <a:cxn ang="0">
                  <a:pos x="10" y="83"/>
                </a:cxn>
                <a:cxn ang="0">
                  <a:pos x="10" y="81"/>
                </a:cxn>
                <a:cxn ang="0">
                  <a:pos x="10" y="81"/>
                </a:cxn>
                <a:cxn ang="0">
                  <a:pos x="11" y="71"/>
                </a:cxn>
                <a:cxn ang="0">
                  <a:pos x="14" y="61"/>
                </a:cxn>
                <a:cxn ang="0">
                  <a:pos x="17" y="51"/>
                </a:cxn>
                <a:cxn ang="0">
                  <a:pos x="22" y="42"/>
                </a:cxn>
                <a:cxn ang="0">
                  <a:pos x="27" y="33"/>
                </a:cxn>
                <a:cxn ang="0">
                  <a:pos x="33" y="24"/>
                </a:cxn>
                <a:cxn ang="0">
                  <a:pos x="40" y="16"/>
                </a:cxn>
                <a:cxn ang="0">
                  <a:pos x="47" y="9"/>
                </a:cxn>
                <a:cxn ang="0">
                  <a:pos x="47" y="9"/>
                </a:cxn>
                <a:cxn ang="0">
                  <a:pos x="48" y="8"/>
                </a:cxn>
                <a:cxn ang="0">
                  <a:pos x="48" y="5"/>
                </a:cxn>
                <a:cxn ang="0">
                  <a:pos x="47" y="3"/>
                </a:cxn>
                <a:cxn ang="0">
                  <a:pos x="46" y="2"/>
                </a:cxn>
                <a:cxn ang="0">
                  <a:pos x="45" y="1"/>
                </a:cxn>
                <a:cxn ang="0">
                  <a:pos x="43" y="0"/>
                </a:cxn>
                <a:cxn ang="0">
                  <a:pos x="42" y="1"/>
                </a:cxn>
                <a:cxn ang="0">
                  <a:pos x="40" y="2"/>
                </a:cxn>
                <a:cxn ang="0">
                  <a:pos x="40" y="2"/>
                </a:cxn>
              </a:cxnLst>
              <a:rect l="0" t="0" r="r" b="b"/>
              <a:pathLst>
                <a:path w="48" h="86">
                  <a:moveTo>
                    <a:pt x="40" y="2"/>
                  </a:moveTo>
                  <a:lnTo>
                    <a:pt x="40" y="2"/>
                  </a:lnTo>
                  <a:lnTo>
                    <a:pt x="32" y="11"/>
                  </a:lnTo>
                  <a:lnTo>
                    <a:pt x="25" y="19"/>
                  </a:lnTo>
                  <a:lnTo>
                    <a:pt x="19" y="28"/>
                  </a:lnTo>
                  <a:lnTo>
                    <a:pt x="13" y="39"/>
                  </a:lnTo>
                  <a:lnTo>
                    <a:pt x="8" y="49"/>
                  </a:lnTo>
                  <a:lnTo>
                    <a:pt x="4" y="59"/>
                  </a:lnTo>
                  <a:lnTo>
                    <a:pt x="1" y="71"/>
                  </a:lnTo>
                  <a:lnTo>
                    <a:pt x="0" y="81"/>
                  </a:lnTo>
                  <a:lnTo>
                    <a:pt x="0" y="81"/>
                  </a:lnTo>
                  <a:lnTo>
                    <a:pt x="0" y="83"/>
                  </a:lnTo>
                  <a:lnTo>
                    <a:pt x="1" y="85"/>
                  </a:lnTo>
                  <a:lnTo>
                    <a:pt x="3" y="86"/>
                  </a:lnTo>
                  <a:lnTo>
                    <a:pt x="5" y="86"/>
                  </a:lnTo>
                  <a:lnTo>
                    <a:pt x="6" y="86"/>
                  </a:lnTo>
                  <a:lnTo>
                    <a:pt x="9" y="85"/>
                  </a:lnTo>
                  <a:lnTo>
                    <a:pt x="10" y="83"/>
                  </a:lnTo>
                  <a:lnTo>
                    <a:pt x="10" y="81"/>
                  </a:lnTo>
                  <a:lnTo>
                    <a:pt x="10" y="81"/>
                  </a:lnTo>
                  <a:lnTo>
                    <a:pt x="11" y="71"/>
                  </a:lnTo>
                  <a:lnTo>
                    <a:pt x="14" y="61"/>
                  </a:lnTo>
                  <a:lnTo>
                    <a:pt x="17" y="51"/>
                  </a:lnTo>
                  <a:lnTo>
                    <a:pt x="22" y="42"/>
                  </a:lnTo>
                  <a:lnTo>
                    <a:pt x="27" y="33"/>
                  </a:lnTo>
                  <a:lnTo>
                    <a:pt x="33" y="24"/>
                  </a:lnTo>
                  <a:lnTo>
                    <a:pt x="40" y="16"/>
                  </a:lnTo>
                  <a:lnTo>
                    <a:pt x="47" y="9"/>
                  </a:lnTo>
                  <a:lnTo>
                    <a:pt x="47" y="9"/>
                  </a:lnTo>
                  <a:lnTo>
                    <a:pt x="48" y="8"/>
                  </a:lnTo>
                  <a:lnTo>
                    <a:pt x="48" y="5"/>
                  </a:lnTo>
                  <a:lnTo>
                    <a:pt x="47" y="3"/>
                  </a:lnTo>
                  <a:lnTo>
                    <a:pt x="46" y="2"/>
                  </a:lnTo>
                  <a:lnTo>
                    <a:pt x="45" y="1"/>
                  </a:lnTo>
                  <a:lnTo>
                    <a:pt x="43" y="0"/>
                  </a:lnTo>
                  <a:lnTo>
                    <a:pt x="42" y="1"/>
                  </a:lnTo>
                  <a:lnTo>
                    <a:pt x="40" y="2"/>
                  </a:lnTo>
                  <a:lnTo>
                    <a:pt x="4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9" name="chenying0907 825"/>
            <p:cNvSpPr>
              <a:spLocks/>
            </p:cNvSpPr>
            <p:nvPr/>
          </p:nvSpPr>
          <p:spPr bwMode="auto">
            <a:xfrm>
              <a:off x="6659563" y="1624013"/>
              <a:ext cx="28575" cy="46038"/>
            </a:xfrm>
            <a:custGeom>
              <a:avLst/>
              <a:gdLst/>
              <a:ahLst/>
              <a:cxnLst>
                <a:cxn ang="0">
                  <a:pos x="44" y="2"/>
                </a:cxn>
                <a:cxn ang="0">
                  <a:pos x="44" y="2"/>
                </a:cxn>
                <a:cxn ang="0">
                  <a:pos x="38" y="10"/>
                </a:cxn>
                <a:cxn ang="0">
                  <a:pos x="32" y="17"/>
                </a:cxn>
                <a:cxn ang="0">
                  <a:pos x="25" y="26"/>
                </a:cxn>
                <a:cxn ang="0">
                  <a:pos x="19" y="34"/>
                </a:cxn>
                <a:cxn ang="0">
                  <a:pos x="19" y="34"/>
                </a:cxn>
                <a:cxn ang="0">
                  <a:pos x="13" y="44"/>
                </a:cxn>
                <a:cxn ang="0">
                  <a:pos x="9" y="56"/>
                </a:cxn>
                <a:cxn ang="0">
                  <a:pos x="5" y="67"/>
                </a:cxn>
                <a:cxn ang="0">
                  <a:pos x="0" y="77"/>
                </a:cxn>
                <a:cxn ang="0">
                  <a:pos x="0" y="77"/>
                </a:cxn>
                <a:cxn ang="0">
                  <a:pos x="0" y="79"/>
                </a:cxn>
                <a:cxn ang="0">
                  <a:pos x="0" y="82"/>
                </a:cxn>
                <a:cxn ang="0">
                  <a:pos x="2" y="85"/>
                </a:cxn>
                <a:cxn ang="0">
                  <a:pos x="4" y="85"/>
                </a:cxn>
                <a:cxn ang="0">
                  <a:pos x="5" y="85"/>
                </a:cxn>
                <a:cxn ang="0">
                  <a:pos x="7" y="85"/>
                </a:cxn>
                <a:cxn ang="0">
                  <a:pos x="8" y="83"/>
                </a:cxn>
                <a:cxn ang="0">
                  <a:pos x="8" y="83"/>
                </a:cxn>
                <a:cxn ang="0">
                  <a:pos x="16" y="63"/>
                </a:cxn>
                <a:cxn ang="0">
                  <a:pos x="26" y="42"/>
                </a:cxn>
                <a:cxn ang="0">
                  <a:pos x="26" y="42"/>
                </a:cxn>
                <a:cxn ang="0">
                  <a:pos x="28" y="37"/>
                </a:cxn>
                <a:cxn ang="0">
                  <a:pos x="31" y="33"/>
                </a:cxn>
                <a:cxn ang="0">
                  <a:pos x="38" y="25"/>
                </a:cxn>
                <a:cxn ang="0">
                  <a:pos x="46" y="15"/>
                </a:cxn>
                <a:cxn ang="0">
                  <a:pos x="52" y="7"/>
                </a:cxn>
                <a:cxn ang="0">
                  <a:pos x="52" y="7"/>
                </a:cxn>
                <a:cxn ang="0">
                  <a:pos x="53" y="5"/>
                </a:cxn>
                <a:cxn ang="0">
                  <a:pos x="52" y="3"/>
                </a:cxn>
                <a:cxn ang="0">
                  <a:pos x="52" y="2"/>
                </a:cxn>
                <a:cxn ang="0">
                  <a:pos x="50" y="0"/>
                </a:cxn>
                <a:cxn ang="0">
                  <a:pos x="49" y="0"/>
                </a:cxn>
                <a:cxn ang="0">
                  <a:pos x="47" y="0"/>
                </a:cxn>
                <a:cxn ang="0">
                  <a:pos x="45" y="1"/>
                </a:cxn>
                <a:cxn ang="0">
                  <a:pos x="44" y="2"/>
                </a:cxn>
                <a:cxn ang="0">
                  <a:pos x="44" y="2"/>
                </a:cxn>
              </a:cxnLst>
              <a:rect l="0" t="0" r="r" b="b"/>
              <a:pathLst>
                <a:path w="53" h="85">
                  <a:moveTo>
                    <a:pt x="44" y="2"/>
                  </a:moveTo>
                  <a:lnTo>
                    <a:pt x="44" y="2"/>
                  </a:lnTo>
                  <a:lnTo>
                    <a:pt x="38" y="10"/>
                  </a:lnTo>
                  <a:lnTo>
                    <a:pt x="32" y="17"/>
                  </a:lnTo>
                  <a:lnTo>
                    <a:pt x="25" y="26"/>
                  </a:lnTo>
                  <a:lnTo>
                    <a:pt x="19" y="34"/>
                  </a:lnTo>
                  <a:lnTo>
                    <a:pt x="19" y="34"/>
                  </a:lnTo>
                  <a:lnTo>
                    <a:pt x="13" y="44"/>
                  </a:lnTo>
                  <a:lnTo>
                    <a:pt x="9" y="56"/>
                  </a:lnTo>
                  <a:lnTo>
                    <a:pt x="5" y="67"/>
                  </a:lnTo>
                  <a:lnTo>
                    <a:pt x="0" y="77"/>
                  </a:lnTo>
                  <a:lnTo>
                    <a:pt x="0" y="77"/>
                  </a:lnTo>
                  <a:lnTo>
                    <a:pt x="0" y="79"/>
                  </a:lnTo>
                  <a:lnTo>
                    <a:pt x="0" y="82"/>
                  </a:lnTo>
                  <a:lnTo>
                    <a:pt x="2" y="85"/>
                  </a:lnTo>
                  <a:lnTo>
                    <a:pt x="4" y="85"/>
                  </a:lnTo>
                  <a:lnTo>
                    <a:pt x="5" y="85"/>
                  </a:lnTo>
                  <a:lnTo>
                    <a:pt x="7" y="85"/>
                  </a:lnTo>
                  <a:lnTo>
                    <a:pt x="8" y="83"/>
                  </a:lnTo>
                  <a:lnTo>
                    <a:pt x="8" y="83"/>
                  </a:lnTo>
                  <a:lnTo>
                    <a:pt x="16" y="63"/>
                  </a:lnTo>
                  <a:lnTo>
                    <a:pt x="26" y="42"/>
                  </a:lnTo>
                  <a:lnTo>
                    <a:pt x="26" y="42"/>
                  </a:lnTo>
                  <a:lnTo>
                    <a:pt x="28" y="37"/>
                  </a:lnTo>
                  <a:lnTo>
                    <a:pt x="31" y="33"/>
                  </a:lnTo>
                  <a:lnTo>
                    <a:pt x="38" y="25"/>
                  </a:lnTo>
                  <a:lnTo>
                    <a:pt x="46" y="15"/>
                  </a:lnTo>
                  <a:lnTo>
                    <a:pt x="52" y="7"/>
                  </a:lnTo>
                  <a:lnTo>
                    <a:pt x="52" y="7"/>
                  </a:lnTo>
                  <a:lnTo>
                    <a:pt x="53" y="5"/>
                  </a:lnTo>
                  <a:lnTo>
                    <a:pt x="52" y="3"/>
                  </a:lnTo>
                  <a:lnTo>
                    <a:pt x="52" y="2"/>
                  </a:lnTo>
                  <a:lnTo>
                    <a:pt x="50" y="0"/>
                  </a:lnTo>
                  <a:lnTo>
                    <a:pt x="49" y="0"/>
                  </a:lnTo>
                  <a:lnTo>
                    <a:pt x="47" y="0"/>
                  </a:lnTo>
                  <a:lnTo>
                    <a:pt x="45" y="1"/>
                  </a:lnTo>
                  <a:lnTo>
                    <a:pt x="44" y="2"/>
                  </a:lnTo>
                  <a:lnTo>
                    <a:pt x="4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0" name="chenying0907 826"/>
            <p:cNvSpPr>
              <a:spLocks/>
            </p:cNvSpPr>
            <p:nvPr/>
          </p:nvSpPr>
          <p:spPr bwMode="auto">
            <a:xfrm>
              <a:off x="6746875" y="1463675"/>
              <a:ext cx="23813" cy="41275"/>
            </a:xfrm>
            <a:custGeom>
              <a:avLst/>
              <a:gdLst/>
              <a:ahLst/>
              <a:cxnLst>
                <a:cxn ang="0">
                  <a:pos x="39" y="1"/>
                </a:cxn>
                <a:cxn ang="0">
                  <a:pos x="39" y="1"/>
                </a:cxn>
                <a:cxn ang="0">
                  <a:pos x="32" y="10"/>
                </a:cxn>
                <a:cxn ang="0">
                  <a:pos x="27" y="18"/>
                </a:cxn>
                <a:cxn ang="0">
                  <a:pos x="22" y="27"/>
                </a:cxn>
                <a:cxn ang="0">
                  <a:pos x="18" y="35"/>
                </a:cxn>
                <a:cxn ang="0">
                  <a:pos x="9" y="54"/>
                </a:cxn>
                <a:cxn ang="0">
                  <a:pos x="5" y="63"/>
                </a:cxn>
                <a:cxn ang="0">
                  <a:pos x="0" y="73"/>
                </a:cxn>
                <a:cxn ang="0">
                  <a:pos x="0" y="73"/>
                </a:cxn>
                <a:cxn ang="0">
                  <a:pos x="0" y="74"/>
                </a:cxn>
                <a:cxn ang="0">
                  <a:pos x="0" y="76"/>
                </a:cxn>
                <a:cxn ang="0">
                  <a:pos x="1" y="78"/>
                </a:cxn>
                <a:cxn ang="0">
                  <a:pos x="2" y="79"/>
                </a:cxn>
                <a:cxn ang="0">
                  <a:pos x="3" y="79"/>
                </a:cxn>
                <a:cxn ang="0">
                  <a:pos x="5" y="79"/>
                </a:cxn>
                <a:cxn ang="0">
                  <a:pos x="7" y="79"/>
                </a:cxn>
                <a:cxn ang="0">
                  <a:pos x="8" y="77"/>
                </a:cxn>
                <a:cxn ang="0">
                  <a:pos x="8" y="77"/>
                </a:cxn>
                <a:cxn ang="0">
                  <a:pos x="13" y="68"/>
                </a:cxn>
                <a:cxn ang="0">
                  <a:pos x="18" y="59"/>
                </a:cxn>
                <a:cxn ang="0">
                  <a:pos x="26" y="42"/>
                </a:cxn>
                <a:cxn ang="0">
                  <a:pos x="30" y="32"/>
                </a:cxn>
                <a:cxn ang="0">
                  <a:pos x="34" y="24"/>
                </a:cxn>
                <a:cxn ang="0">
                  <a:pos x="39" y="16"/>
                </a:cxn>
                <a:cxn ang="0">
                  <a:pos x="45" y="8"/>
                </a:cxn>
                <a:cxn ang="0">
                  <a:pos x="45" y="8"/>
                </a:cxn>
                <a:cxn ang="0">
                  <a:pos x="46" y="6"/>
                </a:cxn>
                <a:cxn ang="0">
                  <a:pos x="46" y="4"/>
                </a:cxn>
                <a:cxn ang="0">
                  <a:pos x="46" y="3"/>
                </a:cxn>
                <a:cxn ang="0">
                  <a:pos x="45" y="1"/>
                </a:cxn>
                <a:cxn ang="0">
                  <a:pos x="44" y="0"/>
                </a:cxn>
                <a:cxn ang="0">
                  <a:pos x="42" y="0"/>
                </a:cxn>
                <a:cxn ang="0">
                  <a:pos x="40" y="0"/>
                </a:cxn>
                <a:cxn ang="0">
                  <a:pos x="39" y="1"/>
                </a:cxn>
                <a:cxn ang="0">
                  <a:pos x="39" y="1"/>
                </a:cxn>
              </a:cxnLst>
              <a:rect l="0" t="0" r="r" b="b"/>
              <a:pathLst>
                <a:path w="46" h="79">
                  <a:moveTo>
                    <a:pt x="39" y="1"/>
                  </a:moveTo>
                  <a:lnTo>
                    <a:pt x="39" y="1"/>
                  </a:lnTo>
                  <a:lnTo>
                    <a:pt x="32" y="10"/>
                  </a:lnTo>
                  <a:lnTo>
                    <a:pt x="27" y="18"/>
                  </a:lnTo>
                  <a:lnTo>
                    <a:pt x="22" y="27"/>
                  </a:lnTo>
                  <a:lnTo>
                    <a:pt x="18" y="35"/>
                  </a:lnTo>
                  <a:lnTo>
                    <a:pt x="9" y="54"/>
                  </a:lnTo>
                  <a:lnTo>
                    <a:pt x="5" y="63"/>
                  </a:lnTo>
                  <a:lnTo>
                    <a:pt x="0" y="73"/>
                  </a:lnTo>
                  <a:lnTo>
                    <a:pt x="0" y="73"/>
                  </a:lnTo>
                  <a:lnTo>
                    <a:pt x="0" y="74"/>
                  </a:lnTo>
                  <a:lnTo>
                    <a:pt x="0" y="76"/>
                  </a:lnTo>
                  <a:lnTo>
                    <a:pt x="1" y="78"/>
                  </a:lnTo>
                  <a:lnTo>
                    <a:pt x="2" y="79"/>
                  </a:lnTo>
                  <a:lnTo>
                    <a:pt x="3" y="79"/>
                  </a:lnTo>
                  <a:lnTo>
                    <a:pt x="5" y="79"/>
                  </a:lnTo>
                  <a:lnTo>
                    <a:pt x="7" y="79"/>
                  </a:lnTo>
                  <a:lnTo>
                    <a:pt x="8" y="77"/>
                  </a:lnTo>
                  <a:lnTo>
                    <a:pt x="8" y="77"/>
                  </a:lnTo>
                  <a:lnTo>
                    <a:pt x="13" y="68"/>
                  </a:lnTo>
                  <a:lnTo>
                    <a:pt x="18" y="59"/>
                  </a:lnTo>
                  <a:lnTo>
                    <a:pt x="26" y="42"/>
                  </a:lnTo>
                  <a:lnTo>
                    <a:pt x="30" y="32"/>
                  </a:lnTo>
                  <a:lnTo>
                    <a:pt x="34" y="24"/>
                  </a:lnTo>
                  <a:lnTo>
                    <a:pt x="39" y="16"/>
                  </a:lnTo>
                  <a:lnTo>
                    <a:pt x="45" y="8"/>
                  </a:lnTo>
                  <a:lnTo>
                    <a:pt x="45" y="8"/>
                  </a:lnTo>
                  <a:lnTo>
                    <a:pt x="46" y="6"/>
                  </a:lnTo>
                  <a:lnTo>
                    <a:pt x="46" y="4"/>
                  </a:lnTo>
                  <a:lnTo>
                    <a:pt x="46" y="3"/>
                  </a:lnTo>
                  <a:lnTo>
                    <a:pt x="45" y="1"/>
                  </a:lnTo>
                  <a:lnTo>
                    <a:pt x="44" y="0"/>
                  </a:lnTo>
                  <a:lnTo>
                    <a:pt x="42" y="0"/>
                  </a:lnTo>
                  <a:lnTo>
                    <a:pt x="40"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1" name="chenying0907 827"/>
            <p:cNvSpPr>
              <a:spLocks/>
            </p:cNvSpPr>
            <p:nvPr/>
          </p:nvSpPr>
          <p:spPr bwMode="auto">
            <a:xfrm>
              <a:off x="6792913" y="1493838"/>
              <a:ext cx="9525" cy="7938"/>
            </a:xfrm>
            <a:custGeom>
              <a:avLst/>
              <a:gdLst/>
              <a:ahLst/>
              <a:cxnLst>
                <a:cxn ang="0">
                  <a:pos x="8" y="1"/>
                </a:cxn>
                <a:cxn ang="0">
                  <a:pos x="2" y="8"/>
                </a:cxn>
                <a:cxn ang="0">
                  <a:pos x="2" y="8"/>
                </a:cxn>
                <a:cxn ang="0">
                  <a:pos x="1" y="9"/>
                </a:cxn>
                <a:cxn ang="0">
                  <a:pos x="0" y="11"/>
                </a:cxn>
                <a:cxn ang="0">
                  <a:pos x="1" y="13"/>
                </a:cxn>
                <a:cxn ang="0">
                  <a:pos x="2" y="14"/>
                </a:cxn>
                <a:cxn ang="0">
                  <a:pos x="3" y="16"/>
                </a:cxn>
                <a:cxn ang="0">
                  <a:pos x="5" y="16"/>
                </a:cxn>
                <a:cxn ang="0">
                  <a:pos x="7" y="16"/>
                </a:cxn>
                <a:cxn ang="0">
                  <a:pos x="8" y="14"/>
                </a:cxn>
                <a:cxn ang="0">
                  <a:pos x="14" y="8"/>
                </a:cxn>
                <a:cxn ang="0">
                  <a:pos x="14" y="8"/>
                </a:cxn>
                <a:cxn ang="0">
                  <a:pos x="15" y="6"/>
                </a:cxn>
                <a:cxn ang="0">
                  <a:pos x="16" y="5"/>
                </a:cxn>
                <a:cxn ang="0">
                  <a:pos x="15" y="3"/>
                </a:cxn>
                <a:cxn ang="0">
                  <a:pos x="14" y="1"/>
                </a:cxn>
                <a:cxn ang="0">
                  <a:pos x="13" y="0"/>
                </a:cxn>
                <a:cxn ang="0">
                  <a:pos x="11" y="0"/>
                </a:cxn>
                <a:cxn ang="0">
                  <a:pos x="9" y="0"/>
                </a:cxn>
                <a:cxn ang="0">
                  <a:pos x="8" y="1"/>
                </a:cxn>
                <a:cxn ang="0">
                  <a:pos x="8" y="1"/>
                </a:cxn>
              </a:cxnLst>
              <a:rect l="0" t="0" r="r" b="b"/>
              <a:pathLst>
                <a:path w="16" h="16">
                  <a:moveTo>
                    <a:pt x="8" y="1"/>
                  </a:moveTo>
                  <a:lnTo>
                    <a:pt x="2" y="8"/>
                  </a:lnTo>
                  <a:lnTo>
                    <a:pt x="2" y="8"/>
                  </a:lnTo>
                  <a:lnTo>
                    <a:pt x="1" y="9"/>
                  </a:lnTo>
                  <a:lnTo>
                    <a:pt x="0" y="11"/>
                  </a:lnTo>
                  <a:lnTo>
                    <a:pt x="1" y="13"/>
                  </a:lnTo>
                  <a:lnTo>
                    <a:pt x="2" y="14"/>
                  </a:lnTo>
                  <a:lnTo>
                    <a:pt x="3" y="16"/>
                  </a:lnTo>
                  <a:lnTo>
                    <a:pt x="5" y="16"/>
                  </a:lnTo>
                  <a:lnTo>
                    <a:pt x="7" y="16"/>
                  </a:lnTo>
                  <a:lnTo>
                    <a:pt x="8" y="14"/>
                  </a:lnTo>
                  <a:lnTo>
                    <a:pt x="14" y="8"/>
                  </a:lnTo>
                  <a:lnTo>
                    <a:pt x="14" y="8"/>
                  </a:lnTo>
                  <a:lnTo>
                    <a:pt x="15" y="6"/>
                  </a:lnTo>
                  <a:lnTo>
                    <a:pt x="16" y="5"/>
                  </a:lnTo>
                  <a:lnTo>
                    <a:pt x="15" y="3"/>
                  </a:lnTo>
                  <a:lnTo>
                    <a:pt x="14" y="1"/>
                  </a:lnTo>
                  <a:lnTo>
                    <a:pt x="13" y="0"/>
                  </a:lnTo>
                  <a:lnTo>
                    <a:pt x="11" y="0"/>
                  </a:lnTo>
                  <a:lnTo>
                    <a:pt x="9" y="0"/>
                  </a:lnTo>
                  <a:lnTo>
                    <a:pt x="8" y="1"/>
                  </a:lnTo>
                  <a:lnTo>
                    <a:pt x="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2" name="chenying0907 828"/>
            <p:cNvSpPr>
              <a:spLocks noEditPoints="1"/>
            </p:cNvSpPr>
            <p:nvPr/>
          </p:nvSpPr>
          <p:spPr bwMode="auto">
            <a:xfrm>
              <a:off x="6208713" y="1243013"/>
              <a:ext cx="706438" cy="620713"/>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89" name="PA_文本框 232"/>
          <p:cNvSpPr txBox="1"/>
          <p:nvPr>
            <p:custDataLst>
              <p:tags r:id="rId2"/>
            </p:custDataLst>
          </p:nvPr>
        </p:nvSpPr>
        <p:spPr>
          <a:xfrm>
            <a:off x="378862" y="3776760"/>
            <a:ext cx="1980959" cy="400110"/>
          </a:xfrm>
          <a:prstGeom prst="rect">
            <a:avLst/>
          </a:prstGeom>
          <a:noFill/>
        </p:spPr>
        <p:txBody>
          <a:bodyPr wrap="square" rtlCol="0">
            <a:spAutoFit/>
          </a:bodyPr>
          <a:lstStyle/>
          <a:p>
            <a:r>
              <a:rPr lang="zh-CN" altLang="en-US" sz="2000" dirty="0">
                <a:solidFill>
                  <a:schemeClr val="tx1">
                    <a:lumMod val="75000"/>
                    <a:lumOff val="25000"/>
                  </a:schemeClr>
                </a:solidFill>
                <a:latin typeface="站酷小薇LOGO体" panose="02010600010101010101" pitchFamily="2" charset="-122"/>
                <a:ea typeface="站酷小薇LOGO体" panose="02010600010101010101" pitchFamily="2" charset="-122"/>
                <a:cs typeface="落落补 汤圆" pitchFamily="2" charset="-128"/>
              </a:rPr>
              <a:t>女性更容易抑郁？</a:t>
            </a:r>
          </a:p>
        </p:txBody>
      </p:sp>
      <p:sp>
        <p:nvSpPr>
          <p:cNvPr id="88" name="任意多边形 21">
            <a:extLst>
              <a:ext uri="{FF2B5EF4-FFF2-40B4-BE49-F238E27FC236}">
                <a16:creationId xmlns:a16="http://schemas.microsoft.com/office/drawing/2014/main" id="{A1061FEA-7D03-409E-88A9-E56BD416EA84}"/>
              </a:ext>
            </a:extLst>
          </p:cNvPr>
          <p:cNvSpPr/>
          <p:nvPr/>
        </p:nvSpPr>
        <p:spPr>
          <a:xfrm>
            <a:off x="1403648" y="850265"/>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90" name="文本框 7">
            <a:extLst>
              <a:ext uri="{FF2B5EF4-FFF2-40B4-BE49-F238E27FC236}">
                <a16:creationId xmlns:a16="http://schemas.microsoft.com/office/drawing/2014/main" id="{CCBC2A3B-1BB3-421D-AF93-451B308CDBFA}"/>
              </a:ext>
            </a:extLst>
          </p:cNvPr>
          <p:cNvSpPr txBox="1">
            <a:spLocks noChangeArrowheads="1"/>
          </p:cNvSpPr>
          <p:nvPr/>
        </p:nvSpPr>
        <p:spPr bwMode="auto">
          <a:xfrm>
            <a:off x="1164624" y="267494"/>
            <a:ext cx="705678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latin typeface="方正敬酷黑 简" panose="02000500000000000000" pitchFamily="2" charset="-122"/>
                <a:ea typeface="方正敬酷黑 简" panose="02000500000000000000" pitchFamily="2" charset="-122"/>
              </a:rPr>
              <a:t>人口统计学变量会影响幸福感</a:t>
            </a:r>
          </a:p>
        </p:txBody>
      </p:sp>
      <p:sp>
        <p:nvSpPr>
          <p:cNvPr id="2" name="文本框 1">
            <a:extLst>
              <a:ext uri="{FF2B5EF4-FFF2-40B4-BE49-F238E27FC236}">
                <a16:creationId xmlns:a16="http://schemas.microsoft.com/office/drawing/2014/main" id="{A5FABA66-D80A-4FC7-A478-C85013521809}"/>
              </a:ext>
            </a:extLst>
          </p:cNvPr>
          <p:cNvSpPr txBox="1"/>
          <p:nvPr/>
        </p:nvSpPr>
        <p:spPr>
          <a:xfrm>
            <a:off x="915418" y="2142948"/>
            <a:ext cx="1003152" cy="523220"/>
          </a:xfrm>
          <a:prstGeom prst="rect">
            <a:avLst/>
          </a:prstGeom>
          <a:noFill/>
        </p:spPr>
        <p:txBody>
          <a:bodyPr wrap="square" rtlCol="0">
            <a:spAutoFit/>
          </a:bodyPr>
          <a:lstStyle/>
          <a:p>
            <a:r>
              <a:rPr lang="zh-CN" altLang="en-US" sz="2800" dirty="0">
                <a:latin typeface="站酷小薇LOGO体" panose="02010600010101010101" pitchFamily="2" charset="-122"/>
                <a:ea typeface="站酷小薇LOGO体" panose="02010600010101010101" pitchFamily="2" charset="-122"/>
              </a:rPr>
              <a:t>性别</a:t>
            </a:r>
          </a:p>
        </p:txBody>
      </p:sp>
      <p:grpSp>
        <p:nvGrpSpPr>
          <p:cNvPr id="92" name="PA_chenying0907 5">
            <a:extLst>
              <a:ext uri="{FF2B5EF4-FFF2-40B4-BE49-F238E27FC236}">
                <a16:creationId xmlns:a16="http://schemas.microsoft.com/office/drawing/2014/main" id="{5BA1EE1A-DE48-443D-871D-353077FDB4D8}"/>
              </a:ext>
            </a:extLst>
          </p:cNvPr>
          <p:cNvGrpSpPr/>
          <p:nvPr>
            <p:custDataLst>
              <p:tags r:id="rId3"/>
            </p:custDataLst>
          </p:nvPr>
        </p:nvGrpSpPr>
        <p:grpSpPr>
          <a:xfrm>
            <a:off x="2795925" y="1764354"/>
            <a:ext cx="1741760" cy="1419076"/>
            <a:chOff x="6208713" y="1243013"/>
            <a:chExt cx="706438" cy="620713"/>
          </a:xfrm>
          <a:solidFill>
            <a:schemeClr val="tx1"/>
          </a:solidFill>
        </p:grpSpPr>
        <p:sp>
          <p:nvSpPr>
            <p:cNvPr id="95" name="chenying0907 804">
              <a:extLst>
                <a:ext uri="{FF2B5EF4-FFF2-40B4-BE49-F238E27FC236}">
                  <a16:creationId xmlns:a16="http://schemas.microsoft.com/office/drawing/2014/main" id="{6D4E8228-0C1E-4763-B57E-62A28B644FB5}"/>
                </a:ext>
              </a:extLst>
            </p:cNvPr>
            <p:cNvSpPr>
              <a:spLocks/>
            </p:cNvSpPr>
            <p:nvPr/>
          </p:nvSpPr>
          <p:spPr bwMode="auto">
            <a:xfrm>
              <a:off x="6270626" y="1622425"/>
              <a:ext cx="26988" cy="68263"/>
            </a:xfrm>
            <a:custGeom>
              <a:avLst/>
              <a:gdLst/>
              <a:ahLst/>
              <a:cxnLst>
                <a:cxn ang="0">
                  <a:pos x="51" y="5"/>
                </a:cxn>
                <a:cxn ang="0">
                  <a:pos x="51" y="5"/>
                </a:cxn>
                <a:cxn ang="0">
                  <a:pos x="50" y="3"/>
                </a:cxn>
                <a:cxn ang="0">
                  <a:pos x="49" y="1"/>
                </a:cxn>
                <a:cxn ang="0">
                  <a:pos x="48" y="1"/>
                </a:cxn>
                <a:cxn ang="0">
                  <a:pos x="46" y="0"/>
                </a:cxn>
                <a:cxn ang="0">
                  <a:pos x="44" y="1"/>
                </a:cxn>
                <a:cxn ang="0">
                  <a:pos x="43" y="1"/>
                </a:cxn>
                <a:cxn ang="0">
                  <a:pos x="42" y="3"/>
                </a:cxn>
                <a:cxn ang="0">
                  <a:pos x="41" y="5"/>
                </a:cxn>
                <a:cxn ang="0">
                  <a:pos x="41" y="5"/>
                </a:cxn>
                <a:cxn ang="0">
                  <a:pos x="40" y="14"/>
                </a:cxn>
                <a:cxn ang="0">
                  <a:pos x="37" y="25"/>
                </a:cxn>
                <a:cxn ang="0">
                  <a:pos x="34" y="35"/>
                </a:cxn>
                <a:cxn ang="0">
                  <a:pos x="30" y="44"/>
                </a:cxn>
                <a:cxn ang="0">
                  <a:pos x="21" y="64"/>
                </a:cxn>
                <a:cxn ang="0">
                  <a:pos x="13" y="82"/>
                </a:cxn>
                <a:cxn ang="0">
                  <a:pos x="13" y="82"/>
                </a:cxn>
                <a:cxn ang="0">
                  <a:pos x="9" y="92"/>
                </a:cxn>
                <a:cxn ang="0">
                  <a:pos x="3" y="105"/>
                </a:cxn>
                <a:cxn ang="0">
                  <a:pos x="1" y="112"/>
                </a:cxn>
                <a:cxn ang="0">
                  <a:pos x="0" y="119"/>
                </a:cxn>
                <a:cxn ang="0">
                  <a:pos x="1" y="124"/>
                </a:cxn>
                <a:cxn ang="0">
                  <a:pos x="2" y="126"/>
                </a:cxn>
                <a:cxn ang="0">
                  <a:pos x="4" y="128"/>
                </a:cxn>
                <a:cxn ang="0">
                  <a:pos x="4" y="128"/>
                </a:cxn>
                <a:cxn ang="0">
                  <a:pos x="6" y="129"/>
                </a:cxn>
                <a:cxn ang="0">
                  <a:pos x="9" y="129"/>
                </a:cxn>
                <a:cxn ang="0">
                  <a:pos x="12" y="128"/>
                </a:cxn>
                <a:cxn ang="0">
                  <a:pos x="13" y="126"/>
                </a:cxn>
                <a:cxn ang="0">
                  <a:pos x="13" y="125"/>
                </a:cxn>
                <a:cxn ang="0">
                  <a:pos x="13" y="123"/>
                </a:cxn>
                <a:cxn ang="0">
                  <a:pos x="11" y="122"/>
                </a:cxn>
                <a:cxn ang="0">
                  <a:pos x="11" y="122"/>
                </a:cxn>
                <a:cxn ang="0">
                  <a:pos x="11" y="120"/>
                </a:cxn>
                <a:cxn ang="0">
                  <a:pos x="10" y="117"/>
                </a:cxn>
                <a:cxn ang="0">
                  <a:pos x="11" y="109"/>
                </a:cxn>
                <a:cxn ang="0">
                  <a:pos x="14" y="100"/>
                </a:cxn>
                <a:cxn ang="0">
                  <a:pos x="19" y="90"/>
                </a:cxn>
                <a:cxn ang="0">
                  <a:pos x="27" y="69"/>
                </a:cxn>
                <a:cxn ang="0">
                  <a:pos x="33" y="58"/>
                </a:cxn>
                <a:cxn ang="0">
                  <a:pos x="33" y="58"/>
                </a:cxn>
                <a:cxn ang="0">
                  <a:pos x="43" y="36"/>
                </a:cxn>
                <a:cxn ang="0">
                  <a:pos x="46" y="26"/>
                </a:cxn>
                <a:cxn ang="0">
                  <a:pos x="49" y="14"/>
                </a:cxn>
                <a:cxn ang="0">
                  <a:pos x="49" y="14"/>
                </a:cxn>
                <a:cxn ang="0">
                  <a:pos x="50" y="13"/>
                </a:cxn>
                <a:cxn ang="0">
                  <a:pos x="51" y="11"/>
                </a:cxn>
                <a:cxn ang="0">
                  <a:pos x="51" y="5"/>
                </a:cxn>
              </a:cxnLst>
              <a:rect l="0" t="0" r="r" b="b"/>
              <a:pathLst>
                <a:path w="51" h="129">
                  <a:moveTo>
                    <a:pt x="51" y="5"/>
                  </a:moveTo>
                  <a:lnTo>
                    <a:pt x="51" y="5"/>
                  </a:lnTo>
                  <a:lnTo>
                    <a:pt x="50" y="3"/>
                  </a:lnTo>
                  <a:lnTo>
                    <a:pt x="49" y="1"/>
                  </a:lnTo>
                  <a:lnTo>
                    <a:pt x="48" y="1"/>
                  </a:lnTo>
                  <a:lnTo>
                    <a:pt x="46" y="0"/>
                  </a:lnTo>
                  <a:lnTo>
                    <a:pt x="44" y="1"/>
                  </a:lnTo>
                  <a:lnTo>
                    <a:pt x="43" y="1"/>
                  </a:lnTo>
                  <a:lnTo>
                    <a:pt x="42" y="3"/>
                  </a:lnTo>
                  <a:lnTo>
                    <a:pt x="41" y="5"/>
                  </a:lnTo>
                  <a:lnTo>
                    <a:pt x="41" y="5"/>
                  </a:lnTo>
                  <a:lnTo>
                    <a:pt x="40" y="14"/>
                  </a:lnTo>
                  <a:lnTo>
                    <a:pt x="37" y="25"/>
                  </a:lnTo>
                  <a:lnTo>
                    <a:pt x="34" y="35"/>
                  </a:lnTo>
                  <a:lnTo>
                    <a:pt x="30" y="44"/>
                  </a:lnTo>
                  <a:lnTo>
                    <a:pt x="21" y="64"/>
                  </a:lnTo>
                  <a:lnTo>
                    <a:pt x="13" y="82"/>
                  </a:lnTo>
                  <a:lnTo>
                    <a:pt x="13" y="82"/>
                  </a:lnTo>
                  <a:lnTo>
                    <a:pt x="9" y="92"/>
                  </a:lnTo>
                  <a:lnTo>
                    <a:pt x="3" y="105"/>
                  </a:lnTo>
                  <a:lnTo>
                    <a:pt x="1" y="112"/>
                  </a:lnTo>
                  <a:lnTo>
                    <a:pt x="0" y="119"/>
                  </a:lnTo>
                  <a:lnTo>
                    <a:pt x="1" y="124"/>
                  </a:lnTo>
                  <a:lnTo>
                    <a:pt x="2" y="126"/>
                  </a:lnTo>
                  <a:lnTo>
                    <a:pt x="4" y="128"/>
                  </a:lnTo>
                  <a:lnTo>
                    <a:pt x="4" y="128"/>
                  </a:lnTo>
                  <a:lnTo>
                    <a:pt x="6" y="129"/>
                  </a:lnTo>
                  <a:lnTo>
                    <a:pt x="9" y="129"/>
                  </a:lnTo>
                  <a:lnTo>
                    <a:pt x="12" y="128"/>
                  </a:lnTo>
                  <a:lnTo>
                    <a:pt x="13" y="126"/>
                  </a:lnTo>
                  <a:lnTo>
                    <a:pt x="13" y="125"/>
                  </a:lnTo>
                  <a:lnTo>
                    <a:pt x="13" y="123"/>
                  </a:lnTo>
                  <a:lnTo>
                    <a:pt x="11" y="122"/>
                  </a:lnTo>
                  <a:lnTo>
                    <a:pt x="11" y="122"/>
                  </a:lnTo>
                  <a:lnTo>
                    <a:pt x="11" y="120"/>
                  </a:lnTo>
                  <a:lnTo>
                    <a:pt x="10" y="117"/>
                  </a:lnTo>
                  <a:lnTo>
                    <a:pt x="11" y="109"/>
                  </a:lnTo>
                  <a:lnTo>
                    <a:pt x="14" y="100"/>
                  </a:lnTo>
                  <a:lnTo>
                    <a:pt x="19" y="90"/>
                  </a:lnTo>
                  <a:lnTo>
                    <a:pt x="27" y="69"/>
                  </a:lnTo>
                  <a:lnTo>
                    <a:pt x="33" y="58"/>
                  </a:lnTo>
                  <a:lnTo>
                    <a:pt x="33" y="58"/>
                  </a:lnTo>
                  <a:lnTo>
                    <a:pt x="43" y="36"/>
                  </a:lnTo>
                  <a:lnTo>
                    <a:pt x="46" y="26"/>
                  </a:lnTo>
                  <a:lnTo>
                    <a:pt x="49" y="14"/>
                  </a:lnTo>
                  <a:lnTo>
                    <a:pt x="49" y="14"/>
                  </a:lnTo>
                  <a:lnTo>
                    <a:pt x="50" y="13"/>
                  </a:lnTo>
                  <a:lnTo>
                    <a:pt x="51" y="11"/>
                  </a:lnTo>
                  <a:lnTo>
                    <a:pt x="51"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6" name="chenying0907 805">
              <a:extLst>
                <a:ext uri="{FF2B5EF4-FFF2-40B4-BE49-F238E27FC236}">
                  <a16:creationId xmlns:a16="http://schemas.microsoft.com/office/drawing/2014/main" id="{7B6BC8B7-7222-42E8-AB65-157B9176FE98}"/>
                </a:ext>
              </a:extLst>
            </p:cNvPr>
            <p:cNvSpPr>
              <a:spLocks/>
            </p:cNvSpPr>
            <p:nvPr/>
          </p:nvSpPr>
          <p:spPr bwMode="auto">
            <a:xfrm>
              <a:off x="6315076" y="1671638"/>
              <a:ext cx="15875" cy="41275"/>
            </a:xfrm>
            <a:custGeom>
              <a:avLst/>
              <a:gdLst/>
              <a:ahLst/>
              <a:cxnLst>
                <a:cxn ang="0">
                  <a:pos x="20" y="3"/>
                </a:cxn>
                <a:cxn ang="0">
                  <a:pos x="20" y="3"/>
                </a:cxn>
                <a:cxn ang="0">
                  <a:pos x="7" y="38"/>
                </a:cxn>
                <a:cxn ang="0">
                  <a:pos x="2" y="56"/>
                </a:cxn>
                <a:cxn ang="0">
                  <a:pos x="1" y="65"/>
                </a:cxn>
                <a:cxn ang="0">
                  <a:pos x="0" y="74"/>
                </a:cxn>
                <a:cxn ang="0">
                  <a:pos x="0" y="74"/>
                </a:cxn>
                <a:cxn ang="0">
                  <a:pos x="1" y="76"/>
                </a:cxn>
                <a:cxn ang="0">
                  <a:pos x="2" y="77"/>
                </a:cxn>
                <a:cxn ang="0">
                  <a:pos x="3" y="78"/>
                </a:cxn>
                <a:cxn ang="0">
                  <a:pos x="5" y="78"/>
                </a:cxn>
                <a:cxn ang="0">
                  <a:pos x="6" y="78"/>
                </a:cxn>
                <a:cxn ang="0">
                  <a:pos x="8" y="77"/>
                </a:cxn>
                <a:cxn ang="0">
                  <a:pos x="9" y="76"/>
                </a:cxn>
                <a:cxn ang="0">
                  <a:pos x="9" y="74"/>
                </a:cxn>
                <a:cxn ang="0">
                  <a:pos x="9" y="74"/>
                </a:cxn>
                <a:cxn ang="0">
                  <a:pos x="10" y="65"/>
                </a:cxn>
                <a:cxn ang="0">
                  <a:pos x="11" y="57"/>
                </a:cxn>
                <a:cxn ang="0">
                  <a:pos x="16" y="39"/>
                </a:cxn>
                <a:cxn ang="0">
                  <a:pos x="29" y="6"/>
                </a:cxn>
                <a:cxn ang="0">
                  <a:pos x="29" y="6"/>
                </a:cxn>
                <a:cxn ang="0">
                  <a:pos x="29" y="4"/>
                </a:cxn>
                <a:cxn ang="0">
                  <a:pos x="28" y="2"/>
                </a:cxn>
                <a:cxn ang="0">
                  <a:pos x="27" y="1"/>
                </a:cxn>
                <a:cxn ang="0">
                  <a:pos x="26" y="0"/>
                </a:cxn>
                <a:cxn ang="0">
                  <a:pos x="24" y="0"/>
                </a:cxn>
                <a:cxn ang="0">
                  <a:pos x="22" y="1"/>
                </a:cxn>
                <a:cxn ang="0">
                  <a:pos x="21" y="2"/>
                </a:cxn>
                <a:cxn ang="0">
                  <a:pos x="20" y="3"/>
                </a:cxn>
                <a:cxn ang="0">
                  <a:pos x="20" y="3"/>
                </a:cxn>
              </a:cxnLst>
              <a:rect l="0" t="0" r="r" b="b"/>
              <a:pathLst>
                <a:path w="29" h="78">
                  <a:moveTo>
                    <a:pt x="20" y="3"/>
                  </a:moveTo>
                  <a:lnTo>
                    <a:pt x="20" y="3"/>
                  </a:lnTo>
                  <a:lnTo>
                    <a:pt x="7" y="38"/>
                  </a:lnTo>
                  <a:lnTo>
                    <a:pt x="2" y="56"/>
                  </a:lnTo>
                  <a:lnTo>
                    <a:pt x="1" y="65"/>
                  </a:lnTo>
                  <a:lnTo>
                    <a:pt x="0" y="74"/>
                  </a:lnTo>
                  <a:lnTo>
                    <a:pt x="0" y="74"/>
                  </a:lnTo>
                  <a:lnTo>
                    <a:pt x="1" y="76"/>
                  </a:lnTo>
                  <a:lnTo>
                    <a:pt x="2" y="77"/>
                  </a:lnTo>
                  <a:lnTo>
                    <a:pt x="3" y="78"/>
                  </a:lnTo>
                  <a:lnTo>
                    <a:pt x="5" y="78"/>
                  </a:lnTo>
                  <a:lnTo>
                    <a:pt x="6" y="78"/>
                  </a:lnTo>
                  <a:lnTo>
                    <a:pt x="8" y="77"/>
                  </a:lnTo>
                  <a:lnTo>
                    <a:pt x="9" y="76"/>
                  </a:lnTo>
                  <a:lnTo>
                    <a:pt x="9" y="74"/>
                  </a:lnTo>
                  <a:lnTo>
                    <a:pt x="9" y="74"/>
                  </a:lnTo>
                  <a:lnTo>
                    <a:pt x="10" y="65"/>
                  </a:lnTo>
                  <a:lnTo>
                    <a:pt x="11" y="57"/>
                  </a:lnTo>
                  <a:lnTo>
                    <a:pt x="16" y="39"/>
                  </a:lnTo>
                  <a:lnTo>
                    <a:pt x="29" y="6"/>
                  </a:lnTo>
                  <a:lnTo>
                    <a:pt x="29" y="6"/>
                  </a:lnTo>
                  <a:lnTo>
                    <a:pt x="29" y="4"/>
                  </a:lnTo>
                  <a:lnTo>
                    <a:pt x="28" y="2"/>
                  </a:lnTo>
                  <a:lnTo>
                    <a:pt x="27" y="1"/>
                  </a:lnTo>
                  <a:lnTo>
                    <a:pt x="26" y="0"/>
                  </a:lnTo>
                  <a:lnTo>
                    <a:pt x="24" y="0"/>
                  </a:lnTo>
                  <a:lnTo>
                    <a:pt x="22" y="1"/>
                  </a:lnTo>
                  <a:lnTo>
                    <a:pt x="21" y="2"/>
                  </a:lnTo>
                  <a:lnTo>
                    <a:pt x="20" y="3"/>
                  </a:lnTo>
                  <a:lnTo>
                    <a:pt x="2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7" name="chenying0907 806">
              <a:extLst>
                <a:ext uri="{FF2B5EF4-FFF2-40B4-BE49-F238E27FC236}">
                  <a16:creationId xmlns:a16="http://schemas.microsoft.com/office/drawing/2014/main" id="{BC2DD1FE-7930-4981-92D7-77F018C2826B}"/>
                </a:ext>
              </a:extLst>
            </p:cNvPr>
            <p:cNvSpPr>
              <a:spLocks/>
            </p:cNvSpPr>
            <p:nvPr/>
          </p:nvSpPr>
          <p:spPr bwMode="auto">
            <a:xfrm>
              <a:off x="6359526" y="1677988"/>
              <a:ext cx="20638" cy="69850"/>
            </a:xfrm>
            <a:custGeom>
              <a:avLst/>
              <a:gdLst/>
              <a:ahLst/>
              <a:cxnLst>
                <a:cxn ang="0">
                  <a:pos x="32" y="4"/>
                </a:cxn>
                <a:cxn ang="0">
                  <a:pos x="32" y="4"/>
                </a:cxn>
                <a:cxn ang="0">
                  <a:pos x="20" y="33"/>
                </a:cxn>
                <a:cxn ang="0">
                  <a:pos x="11" y="63"/>
                </a:cxn>
                <a:cxn ang="0">
                  <a:pos x="6" y="79"/>
                </a:cxn>
                <a:cxn ang="0">
                  <a:pos x="3" y="94"/>
                </a:cxn>
                <a:cxn ang="0">
                  <a:pos x="1" y="110"/>
                </a:cxn>
                <a:cxn ang="0">
                  <a:pos x="0" y="125"/>
                </a:cxn>
                <a:cxn ang="0">
                  <a:pos x="0" y="125"/>
                </a:cxn>
                <a:cxn ang="0">
                  <a:pos x="0" y="127"/>
                </a:cxn>
                <a:cxn ang="0">
                  <a:pos x="1" y="128"/>
                </a:cxn>
                <a:cxn ang="0">
                  <a:pos x="3" y="129"/>
                </a:cxn>
                <a:cxn ang="0">
                  <a:pos x="4" y="130"/>
                </a:cxn>
                <a:cxn ang="0">
                  <a:pos x="6" y="129"/>
                </a:cxn>
                <a:cxn ang="0">
                  <a:pos x="7" y="128"/>
                </a:cxn>
                <a:cxn ang="0">
                  <a:pos x="9" y="127"/>
                </a:cxn>
                <a:cxn ang="0">
                  <a:pos x="9" y="125"/>
                </a:cxn>
                <a:cxn ang="0">
                  <a:pos x="9" y="125"/>
                </a:cxn>
                <a:cxn ang="0">
                  <a:pos x="10" y="110"/>
                </a:cxn>
                <a:cxn ang="0">
                  <a:pos x="12" y="94"/>
                </a:cxn>
                <a:cxn ang="0">
                  <a:pos x="16" y="80"/>
                </a:cxn>
                <a:cxn ang="0">
                  <a:pos x="20" y="64"/>
                </a:cxn>
                <a:cxn ang="0">
                  <a:pos x="30" y="35"/>
                </a:cxn>
                <a:cxn ang="0">
                  <a:pos x="40" y="6"/>
                </a:cxn>
                <a:cxn ang="0">
                  <a:pos x="40" y="6"/>
                </a:cxn>
                <a:cxn ang="0">
                  <a:pos x="41" y="4"/>
                </a:cxn>
                <a:cxn ang="0">
                  <a:pos x="40" y="2"/>
                </a:cxn>
                <a:cxn ang="0">
                  <a:pos x="39" y="1"/>
                </a:cxn>
                <a:cxn ang="0">
                  <a:pos x="37" y="1"/>
                </a:cxn>
                <a:cxn ang="0">
                  <a:pos x="36" y="0"/>
                </a:cxn>
                <a:cxn ang="0">
                  <a:pos x="34" y="1"/>
                </a:cxn>
                <a:cxn ang="0">
                  <a:pos x="33" y="2"/>
                </a:cxn>
                <a:cxn ang="0">
                  <a:pos x="32" y="4"/>
                </a:cxn>
                <a:cxn ang="0">
                  <a:pos x="32" y="4"/>
                </a:cxn>
              </a:cxnLst>
              <a:rect l="0" t="0" r="r" b="b"/>
              <a:pathLst>
                <a:path w="41" h="130">
                  <a:moveTo>
                    <a:pt x="32" y="4"/>
                  </a:moveTo>
                  <a:lnTo>
                    <a:pt x="32" y="4"/>
                  </a:lnTo>
                  <a:lnTo>
                    <a:pt x="20" y="33"/>
                  </a:lnTo>
                  <a:lnTo>
                    <a:pt x="11" y="63"/>
                  </a:lnTo>
                  <a:lnTo>
                    <a:pt x="6" y="79"/>
                  </a:lnTo>
                  <a:lnTo>
                    <a:pt x="3" y="94"/>
                  </a:lnTo>
                  <a:lnTo>
                    <a:pt x="1" y="110"/>
                  </a:lnTo>
                  <a:lnTo>
                    <a:pt x="0" y="125"/>
                  </a:lnTo>
                  <a:lnTo>
                    <a:pt x="0" y="125"/>
                  </a:lnTo>
                  <a:lnTo>
                    <a:pt x="0" y="127"/>
                  </a:lnTo>
                  <a:lnTo>
                    <a:pt x="1" y="128"/>
                  </a:lnTo>
                  <a:lnTo>
                    <a:pt x="3" y="129"/>
                  </a:lnTo>
                  <a:lnTo>
                    <a:pt x="4" y="130"/>
                  </a:lnTo>
                  <a:lnTo>
                    <a:pt x="6" y="129"/>
                  </a:lnTo>
                  <a:lnTo>
                    <a:pt x="7" y="128"/>
                  </a:lnTo>
                  <a:lnTo>
                    <a:pt x="9" y="127"/>
                  </a:lnTo>
                  <a:lnTo>
                    <a:pt x="9" y="125"/>
                  </a:lnTo>
                  <a:lnTo>
                    <a:pt x="9" y="125"/>
                  </a:lnTo>
                  <a:lnTo>
                    <a:pt x="10" y="110"/>
                  </a:lnTo>
                  <a:lnTo>
                    <a:pt x="12" y="94"/>
                  </a:lnTo>
                  <a:lnTo>
                    <a:pt x="16" y="80"/>
                  </a:lnTo>
                  <a:lnTo>
                    <a:pt x="20" y="64"/>
                  </a:lnTo>
                  <a:lnTo>
                    <a:pt x="30" y="35"/>
                  </a:lnTo>
                  <a:lnTo>
                    <a:pt x="40" y="6"/>
                  </a:lnTo>
                  <a:lnTo>
                    <a:pt x="40" y="6"/>
                  </a:lnTo>
                  <a:lnTo>
                    <a:pt x="41" y="4"/>
                  </a:lnTo>
                  <a:lnTo>
                    <a:pt x="40" y="2"/>
                  </a:lnTo>
                  <a:lnTo>
                    <a:pt x="39" y="1"/>
                  </a:lnTo>
                  <a:lnTo>
                    <a:pt x="37" y="1"/>
                  </a:lnTo>
                  <a:lnTo>
                    <a:pt x="36"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8" name="chenying0907 807">
              <a:extLst>
                <a:ext uri="{FF2B5EF4-FFF2-40B4-BE49-F238E27FC236}">
                  <a16:creationId xmlns:a16="http://schemas.microsoft.com/office/drawing/2014/main" id="{64BC2F0E-7C3F-4522-BC4A-3778D3680D55}"/>
                </a:ext>
              </a:extLst>
            </p:cNvPr>
            <p:cNvSpPr>
              <a:spLocks/>
            </p:cNvSpPr>
            <p:nvPr/>
          </p:nvSpPr>
          <p:spPr bwMode="auto">
            <a:xfrm>
              <a:off x="6392863" y="1708150"/>
              <a:ext cx="20638" cy="55563"/>
            </a:xfrm>
            <a:custGeom>
              <a:avLst/>
              <a:gdLst/>
              <a:ahLst/>
              <a:cxnLst>
                <a:cxn ang="0">
                  <a:pos x="32" y="4"/>
                </a:cxn>
                <a:cxn ang="0">
                  <a:pos x="32" y="4"/>
                </a:cxn>
                <a:cxn ang="0">
                  <a:pos x="27" y="17"/>
                </a:cxn>
                <a:cxn ang="0">
                  <a:pos x="23" y="28"/>
                </a:cxn>
                <a:cxn ang="0">
                  <a:pos x="13" y="51"/>
                </a:cxn>
                <a:cxn ang="0">
                  <a:pos x="8" y="63"/>
                </a:cxn>
                <a:cxn ang="0">
                  <a:pos x="4" y="74"/>
                </a:cxn>
                <a:cxn ang="0">
                  <a:pos x="1" y="87"/>
                </a:cxn>
                <a:cxn ang="0">
                  <a:pos x="0" y="100"/>
                </a:cxn>
                <a:cxn ang="0">
                  <a:pos x="0" y="100"/>
                </a:cxn>
                <a:cxn ang="0">
                  <a:pos x="0" y="102"/>
                </a:cxn>
                <a:cxn ang="0">
                  <a:pos x="1" y="103"/>
                </a:cxn>
                <a:cxn ang="0">
                  <a:pos x="3" y="104"/>
                </a:cxn>
                <a:cxn ang="0">
                  <a:pos x="4" y="104"/>
                </a:cxn>
                <a:cxn ang="0">
                  <a:pos x="6" y="104"/>
                </a:cxn>
                <a:cxn ang="0">
                  <a:pos x="8" y="103"/>
                </a:cxn>
                <a:cxn ang="0">
                  <a:pos x="9" y="102"/>
                </a:cxn>
                <a:cxn ang="0">
                  <a:pos x="9" y="100"/>
                </a:cxn>
                <a:cxn ang="0">
                  <a:pos x="9" y="100"/>
                </a:cxn>
                <a:cxn ang="0">
                  <a:pos x="10" y="87"/>
                </a:cxn>
                <a:cxn ang="0">
                  <a:pos x="13" y="75"/>
                </a:cxn>
                <a:cxn ang="0">
                  <a:pos x="17" y="64"/>
                </a:cxn>
                <a:cxn ang="0">
                  <a:pos x="22" y="53"/>
                </a:cxn>
                <a:cxn ang="0">
                  <a:pos x="33" y="30"/>
                </a:cxn>
                <a:cxn ang="0">
                  <a:pos x="37" y="19"/>
                </a:cxn>
                <a:cxn ang="0">
                  <a:pos x="41" y="6"/>
                </a:cxn>
                <a:cxn ang="0">
                  <a:pos x="41" y="6"/>
                </a:cxn>
                <a:cxn ang="0">
                  <a:pos x="41" y="4"/>
                </a:cxn>
                <a:cxn ang="0">
                  <a:pos x="40" y="2"/>
                </a:cxn>
                <a:cxn ang="0">
                  <a:pos x="39" y="1"/>
                </a:cxn>
                <a:cxn ang="0">
                  <a:pos x="37" y="1"/>
                </a:cxn>
                <a:cxn ang="0">
                  <a:pos x="35" y="0"/>
                </a:cxn>
                <a:cxn ang="0">
                  <a:pos x="34" y="1"/>
                </a:cxn>
                <a:cxn ang="0">
                  <a:pos x="33" y="2"/>
                </a:cxn>
                <a:cxn ang="0">
                  <a:pos x="32" y="4"/>
                </a:cxn>
                <a:cxn ang="0">
                  <a:pos x="32" y="4"/>
                </a:cxn>
              </a:cxnLst>
              <a:rect l="0" t="0" r="r" b="b"/>
              <a:pathLst>
                <a:path w="41" h="104">
                  <a:moveTo>
                    <a:pt x="32" y="4"/>
                  </a:moveTo>
                  <a:lnTo>
                    <a:pt x="32" y="4"/>
                  </a:lnTo>
                  <a:lnTo>
                    <a:pt x="27" y="17"/>
                  </a:lnTo>
                  <a:lnTo>
                    <a:pt x="23" y="28"/>
                  </a:lnTo>
                  <a:lnTo>
                    <a:pt x="13" y="51"/>
                  </a:lnTo>
                  <a:lnTo>
                    <a:pt x="8" y="63"/>
                  </a:lnTo>
                  <a:lnTo>
                    <a:pt x="4" y="74"/>
                  </a:lnTo>
                  <a:lnTo>
                    <a:pt x="1" y="87"/>
                  </a:lnTo>
                  <a:lnTo>
                    <a:pt x="0" y="100"/>
                  </a:lnTo>
                  <a:lnTo>
                    <a:pt x="0" y="100"/>
                  </a:lnTo>
                  <a:lnTo>
                    <a:pt x="0" y="102"/>
                  </a:lnTo>
                  <a:lnTo>
                    <a:pt x="1" y="103"/>
                  </a:lnTo>
                  <a:lnTo>
                    <a:pt x="3" y="104"/>
                  </a:lnTo>
                  <a:lnTo>
                    <a:pt x="4" y="104"/>
                  </a:lnTo>
                  <a:lnTo>
                    <a:pt x="6" y="104"/>
                  </a:lnTo>
                  <a:lnTo>
                    <a:pt x="8" y="103"/>
                  </a:lnTo>
                  <a:lnTo>
                    <a:pt x="9" y="102"/>
                  </a:lnTo>
                  <a:lnTo>
                    <a:pt x="9" y="100"/>
                  </a:lnTo>
                  <a:lnTo>
                    <a:pt x="9" y="100"/>
                  </a:lnTo>
                  <a:lnTo>
                    <a:pt x="10" y="87"/>
                  </a:lnTo>
                  <a:lnTo>
                    <a:pt x="13" y="75"/>
                  </a:lnTo>
                  <a:lnTo>
                    <a:pt x="17" y="64"/>
                  </a:lnTo>
                  <a:lnTo>
                    <a:pt x="22" y="53"/>
                  </a:lnTo>
                  <a:lnTo>
                    <a:pt x="33" y="30"/>
                  </a:lnTo>
                  <a:lnTo>
                    <a:pt x="37" y="19"/>
                  </a:lnTo>
                  <a:lnTo>
                    <a:pt x="41" y="6"/>
                  </a:lnTo>
                  <a:lnTo>
                    <a:pt x="41" y="6"/>
                  </a:lnTo>
                  <a:lnTo>
                    <a:pt x="41" y="4"/>
                  </a:lnTo>
                  <a:lnTo>
                    <a:pt x="40" y="2"/>
                  </a:lnTo>
                  <a:lnTo>
                    <a:pt x="39" y="1"/>
                  </a:lnTo>
                  <a:lnTo>
                    <a:pt x="37" y="1"/>
                  </a:lnTo>
                  <a:lnTo>
                    <a:pt x="35"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9" name="chenying0907 809">
              <a:extLst>
                <a:ext uri="{FF2B5EF4-FFF2-40B4-BE49-F238E27FC236}">
                  <a16:creationId xmlns:a16="http://schemas.microsoft.com/office/drawing/2014/main" id="{A63F6F00-74EA-48EE-AABD-5D4EB0EBB52E}"/>
                </a:ext>
              </a:extLst>
            </p:cNvPr>
            <p:cNvSpPr>
              <a:spLocks/>
            </p:cNvSpPr>
            <p:nvPr/>
          </p:nvSpPr>
          <p:spPr bwMode="auto">
            <a:xfrm>
              <a:off x="6438900" y="1719263"/>
              <a:ext cx="31750" cy="65088"/>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0" name="chenying0907 810">
              <a:extLst>
                <a:ext uri="{FF2B5EF4-FFF2-40B4-BE49-F238E27FC236}">
                  <a16:creationId xmlns:a16="http://schemas.microsoft.com/office/drawing/2014/main" id="{4B041E9C-7805-43E3-973B-8E994908B84B}"/>
                </a:ext>
              </a:extLst>
            </p:cNvPr>
            <p:cNvSpPr>
              <a:spLocks/>
            </p:cNvSpPr>
            <p:nvPr/>
          </p:nvSpPr>
          <p:spPr bwMode="auto">
            <a:xfrm>
              <a:off x="6478588" y="1731963"/>
              <a:ext cx="28575" cy="65088"/>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1" name="chenying0907 811">
              <a:extLst>
                <a:ext uri="{FF2B5EF4-FFF2-40B4-BE49-F238E27FC236}">
                  <a16:creationId xmlns:a16="http://schemas.microsoft.com/office/drawing/2014/main" id="{617DE998-0B21-402F-98AE-64E556BBD1A0}"/>
                </a:ext>
              </a:extLst>
            </p:cNvPr>
            <p:cNvSpPr>
              <a:spLocks/>
            </p:cNvSpPr>
            <p:nvPr/>
          </p:nvSpPr>
          <p:spPr bwMode="auto">
            <a:xfrm>
              <a:off x="6523038" y="1739900"/>
              <a:ext cx="25400" cy="61913"/>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2" name="chenying0907 812">
              <a:extLst>
                <a:ext uri="{FF2B5EF4-FFF2-40B4-BE49-F238E27FC236}">
                  <a16:creationId xmlns:a16="http://schemas.microsoft.com/office/drawing/2014/main" id="{AFD952A1-4FA5-475E-AF4A-DABAB94FB9F1}"/>
                </a:ext>
              </a:extLst>
            </p:cNvPr>
            <p:cNvSpPr>
              <a:spLocks/>
            </p:cNvSpPr>
            <p:nvPr/>
          </p:nvSpPr>
          <p:spPr bwMode="auto">
            <a:xfrm>
              <a:off x="6572250" y="1743075"/>
              <a:ext cx="28575" cy="61913"/>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3" name="chenying0907 813">
              <a:extLst>
                <a:ext uri="{FF2B5EF4-FFF2-40B4-BE49-F238E27FC236}">
                  <a16:creationId xmlns:a16="http://schemas.microsoft.com/office/drawing/2014/main" id="{64D27F37-CC83-462B-BAC4-DC149940D66A}"/>
                </a:ext>
              </a:extLst>
            </p:cNvPr>
            <p:cNvSpPr>
              <a:spLocks/>
            </p:cNvSpPr>
            <p:nvPr/>
          </p:nvSpPr>
          <p:spPr bwMode="auto">
            <a:xfrm>
              <a:off x="6629400" y="1741488"/>
              <a:ext cx="28575" cy="5556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4" name="chenying0907 814">
              <a:extLst>
                <a:ext uri="{FF2B5EF4-FFF2-40B4-BE49-F238E27FC236}">
                  <a16:creationId xmlns:a16="http://schemas.microsoft.com/office/drawing/2014/main" id="{FE22D125-6409-451E-99AD-1489FB4DCA3F}"/>
                </a:ext>
              </a:extLst>
            </p:cNvPr>
            <p:cNvSpPr>
              <a:spLocks/>
            </p:cNvSpPr>
            <p:nvPr/>
          </p:nvSpPr>
          <p:spPr bwMode="auto">
            <a:xfrm>
              <a:off x="6673850" y="1739900"/>
              <a:ext cx="20638" cy="53975"/>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5" name="chenying0907 815">
              <a:extLst>
                <a:ext uri="{FF2B5EF4-FFF2-40B4-BE49-F238E27FC236}">
                  <a16:creationId xmlns:a16="http://schemas.microsoft.com/office/drawing/2014/main" id="{6DDC4177-2BB7-4492-8370-C29A47E90554}"/>
                </a:ext>
              </a:extLst>
            </p:cNvPr>
            <p:cNvSpPr>
              <a:spLocks/>
            </p:cNvSpPr>
            <p:nvPr/>
          </p:nvSpPr>
          <p:spPr bwMode="auto">
            <a:xfrm>
              <a:off x="6811963" y="1671638"/>
              <a:ext cx="9525" cy="38100"/>
            </a:xfrm>
            <a:custGeom>
              <a:avLst/>
              <a:gdLst/>
              <a:ahLst/>
              <a:cxnLst>
                <a:cxn ang="0">
                  <a:pos x="11" y="58"/>
                </a:cxn>
                <a:cxn ang="0">
                  <a:pos x="11" y="58"/>
                </a:cxn>
                <a:cxn ang="0">
                  <a:pos x="10" y="51"/>
                </a:cxn>
                <a:cxn ang="0">
                  <a:pos x="9" y="44"/>
                </a:cxn>
                <a:cxn ang="0">
                  <a:pos x="10" y="33"/>
                </a:cxn>
                <a:cxn ang="0">
                  <a:pos x="10" y="33"/>
                </a:cxn>
                <a:cxn ang="0">
                  <a:pos x="11" y="5"/>
                </a:cxn>
                <a:cxn ang="0">
                  <a:pos x="11" y="5"/>
                </a:cxn>
                <a:cxn ang="0">
                  <a:pos x="11" y="3"/>
                </a:cxn>
                <a:cxn ang="0">
                  <a:pos x="10" y="1"/>
                </a:cxn>
                <a:cxn ang="0">
                  <a:pos x="8" y="0"/>
                </a:cxn>
                <a:cxn ang="0">
                  <a:pos x="7" y="0"/>
                </a:cxn>
                <a:cxn ang="0">
                  <a:pos x="5" y="0"/>
                </a:cxn>
                <a:cxn ang="0">
                  <a:pos x="4" y="1"/>
                </a:cxn>
                <a:cxn ang="0">
                  <a:pos x="3" y="3"/>
                </a:cxn>
                <a:cxn ang="0">
                  <a:pos x="2" y="5"/>
                </a:cxn>
                <a:cxn ang="0">
                  <a:pos x="2" y="5"/>
                </a:cxn>
                <a:cxn ang="0">
                  <a:pos x="1" y="20"/>
                </a:cxn>
                <a:cxn ang="0">
                  <a:pos x="0" y="40"/>
                </a:cxn>
                <a:cxn ang="0">
                  <a:pos x="0" y="50"/>
                </a:cxn>
                <a:cxn ang="0">
                  <a:pos x="2" y="59"/>
                </a:cxn>
                <a:cxn ang="0">
                  <a:pos x="3" y="63"/>
                </a:cxn>
                <a:cxn ang="0">
                  <a:pos x="5" y="66"/>
                </a:cxn>
                <a:cxn ang="0">
                  <a:pos x="7" y="69"/>
                </a:cxn>
                <a:cxn ang="0">
                  <a:pos x="11" y="72"/>
                </a:cxn>
                <a:cxn ang="0">
                  <a:pos x="11" y="72"/>
                </a:cxn>
                <a:cxn ang="0">
                  <a:pos x="13" y="72"/>
                </a:cxn>
                <a:cxn ang="0">
                  <a:pos x="15" y="72"/>
                </a:cxn>
                <a:cxn ang="0">
                  <a:pos x="17" y="70"/>
                </a:cxn>
                <a:cxn ang="0">
                  <a:pos x="17" y="68"/>
                </a:cxn>
                <a:cxn ang="0">
                  <a:pos x="17" y="62"/>
                </a:cxn>
                <a:cxn ang="0">
                  <a:pos x="17" y="62"/>
                </a:cxn>
                <a:cxn ang="0">
                  <a:pos x="17" y="59"/>
                </a:cxn>
                <a:cxn ang="0">
                  <a:pos x="15" y="58"/>
                </a:cxn>
                <a:cxn ang="0">
                  <a:pos x="13" y="57"/>
                </a:cxn>
                <a:cxn ang="0">
                  <a:pos x="11" y="58"/>
                </a:cxn>
                <a:cxn ang="0">
                  <a:pos x="11" y="58"/>
                </a:cxn>
              </a:cxnLst>
              <a:rect l="0" t="0" r="r" b="b"/>
              <a:pathLst>
                <a:path w="17" h="72">
                  <a:moveTo>
                    <a:pt x="11" y="58"/>
                  </a:moveTo>
                  <a:lnTo>
                    <a:pt x="11" y="58"/>
                  </a:lnTo>
                  <a:lnTo>
                    <a:pt x="10" y="51"/>
                  </a:lnTo>
                  <a:lnTo>
                    <a:pt x="9" y="44"/>
                  </a:lnTo>
                  <a:lnTo>
                    <a:pt x="10" y="33"/>
                  </a:lnTo>
                  <a:lnTo>
                    <a:pt x="10" y="33"/>
                  </a:lnTo>
                  <a:lnTo>
                    <a:pt x="11" y="5"/>
                  </a:lnTo>
                  <a:lnTo>
                    <a:pt x="11" y="5"/>
                  </a:lnTo>
                  <a:lnTo>
                    <a:pt x="11" y="3"/>
                  </a:lnTo>
                  <a:lnTo>
                    <a:pt x="10" y="1"/>
                  </a:lnTo>
                  <a:lnTo>
                    <a:pt x="8" y="0"/>
                  </a:lnTo>
                  <a:lnTo>
                    <a:pt x="7" y="0"/>
                  </a:lnTo>
                  <a:lnTo>
                    <a:pt x="5" y="0"/>
                  </a:lnTo>
                  <a:lnTo>
                    <a:pt x="4" y="1"/>
                  </a:lnTo>
                  <a:lnTo>
                    <a:pt x="3" y="3"/>
                  </a:lnTo>
                  <a:lnTo>
                    <a:pt x="2" y="5"/>
                  </a:lnTo>
                  <a:lnTo>
                    <a:pt x="2" y="5"/>
                  </a:lnTo>
                  <a:lnTo>
                    <a:pt x="1" y="20"/>
                  </a:lnTo>
                  <a:lnTo>
                    <a:pt x="0" y="40"/>
                  </a:lnTo>
                  <a:lnTo>
                    <a:pt x="0" y="50"/>
                  </a:lnTo>
                  <a:lnTo>
                    <a:pt x="2" y="59"/>
                  </a:lnTo>
                  <a:lnTo>
                    <a:pt x="3" y="63"/>
                  </a:lnTo>
                  <a:lnTo>
                    <a:pt x="5" y="66"/>
                  </a:lnTo>
                  <a:lnTo>
                    <a:pt x="7" y="69"/>
                  </a:lnTo>
                  <a:lnTo>
                    <a:pt x="11" y="72"/>
                  </a:lnTo>
                  <a:lnTo>
                    <a:pt x="11" y="72"/>
                  </a:lnTo>
                  <a:lnTo>
                    <a:pt x="13" y="72"/>
                  </a:lnTo>
                  <a:lnTo>
                    <a:pt x="15" y="72"/>
                  </a:lnTo>
                  <a:lnTo>
                    <a:pt x="17" y="70"/>
                  </a:lnTo>
                  <a:lnTo>
                    <a:pt x="17" y="68"/>
                  </a:lnTo>
                  <a:lnTo>
                    <a:pt x="17" y="62"/>
                  </a:lnTo>
                  <a:lnTo>
                    <a:pt x="17" y="62"/>
                  </a:lnTo>
                  <a:lnTo>
                    <a:pt x="17" y="59"/>
                  </a:lnTo>
                  <a:lnTo>
                    <a:pt x="15" y="58"/>
                  </a:lnTo>
                  <a:lnTo>
                    <a:pt x="13" y="57"/>
                  </a:lnTo>
                  <a:lnTo>
                    <a:pt x="11" y="58"/>
                  </a:lnTo>
                  <a:lnTo>
                    <a:pt x="11" y="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6" name="chenying0907 816">
              <a:extLst>
                <a:ext uri="{FF2B5EF4-FFF2-40B4-BE49-F238E27FC236}">
                  <a16:creationId xmlns:a16="http://schemas.microsoft.com/office/drawing/2014/main" id="{B377D23E-B97C-4B3F-87ED-C620DACC2F68}"/>
                </a:ext>
              </a:extLst>
            </p:cNvPr>
            <p:cNvSpPr>
              <a:spLocks/>
            </p:cNvSpPr>
            <p:nvPr/>
          </p:nvSpPr>
          <p:spPr bwMode="auto">
            <a:xfrm>
              <a:off x="6843713" y="1644650"/>
              <a:ext cx="22225" cy="55563"/>
            </a:xfrm>
            <a:custGeom>
              <a:avLst/>
              <a:gdLst/>
              <a:ahLst/>
              <a:cxnLst>
                <a:cxn ang="0">
                  <a:pos x="33" y="1"/>
                </a:cxn>
                <a:cxn ang="0">
                  <a:pos x="33" y="1"/>
                </a:cxn>
                <a:cxn ang="0">
                  <a:pos x="29" y="6"/>
                </a:cxn>
                <a:cxn ang="0">
                  <a:pos x="26" y="12"/>
                </a:cxn>
                <a:cxn ang="0">
                  <a:pos x="20" y="23"/>
                </a:cxn>
                <a:cxn ang="0">
                  <a:pos x="16" y="35"/>
                </a:cxn>
                <a:cxn ang="0">
                  <a:pos x="13" y="48"/>
                </a:cxn>
                <a:cxn ang="0">
                  <a:pos x="8" y="73"/>
                </a:cxn>
                <a:cxn ang="0">
                  <a:pos x="5" y="86"/>
                </a:cxn>
                <a:cxn ang="0">
                  <a:pos x="1" y="97"/>
                </a:cxn>
                <a:cxn ang="0">
                  <a:pos x="1" y="97"/>
                </a:cxn>
                <a:cxn ang="0">
                  <a:pos x="0" y="99"/>
                </a:cxn>
                <a:cxn ang="0">
                  <a:pos x="1" y="101"/>
                </a:cxn>
                <a:cxn ang="0">
                  <a:pos x="3" y="103"/>
                </a:cxn>
                <a:cxn ang="0">
                  <a:pos x="5" y="104"/>
                </a:cxn>
                <a:cxn ang="0">
                  <a:pos x="6" y="104"/>
                </a:cxn>
                <a:cxn ang="0">
                  <a:pos x="8" y="103"/>
                </a:cxn>
                <a:cxn ang="0">
                  <a:pos x="9" y="102"/>
                </a:cxn>
                <a:cxn ang="0">
                  <a:pos x="9" y="102"/>
                </a:cxn>
                <a:cxn ang="0">
                  <a:pos x="13" y="91"/>
                </a:cxn>
                <a:cxn ang="0">
                  <a:pos x="17" y="81"/>
                </a:cxn>
                <a:cxn ang="0">
                  <a:pos x="23" y="58"/>
                </a:cxn>
                <a:cxn ang="0">
                  <a:pos x="23" y="58"/>
                </a:cxn>
                <a:cxn ang="0">
                  <a:pos x="25" y="45"/>
                </a:cxn>
                <a:cxn ang="0">
                  <a:pos x="28" y="32"/>
                </a:cxn>
                <a:cxn ang="0">
                  <a:pos x="30" y="26"/>
                </a:cxn>
                <a:cxn ang="0">
                  <a:pos x="33" y="20"/>
                </a:cxn>
                <a:cxn ang="0">
                  <a:pos x="36" y="14"/>
                </a:cxn>
                <a:cxn ang="0">
                  <a:pos x="40" y="8"/>
                </a:cxn>
                <a:cxn ang="0">
                  <a:pos x="40" y="8"/>
                </a:cxn>
                <a:cxn ang="0">
                  <a:pos x="41" y="6"/>
                </a:cxn>
                <a:cxn ang="0">
                  <a:pos x="41" y="4"/>
                </a:cxn>
                <a:cxn ang="0">
                  <a:pos x="40" y="3"/>
                </a:cxn>
                <a:cxn ang="0">
                  <a:pos x="39" y="1"/>
                </a:cxn>
                <a:cxn ang="0">
                  <a:pos x="38" y="0"/>
                </a:cxn>
                <a:cxn ang="0">
                  <a:pos x="36" y="0"/>
                </a:cxn>
                <a:cxn ang="0">
                  <a:pos x="35" y="0"/>
                </a:cxn>
                <a:cxn ang="0">
                  <a:pos x="33" y="1"/>
                </a:cxn>
                <a:cxn ang="0">
                  <a:pos x="33" y="1"/>
                </a:cxn>
              </a:cxnLst>
              <a:rect l="0" t="0" r="r" b="b"/>
              <a:pathLst>
                <a:path w="41" h="104">
                  <a:moveTo>
                    <a:pt x="33" y="1"/>
                  </a:moveTo>
                  <a:lnTo>
                    <a:pt x="33" y="1"/>
                  </a:lnTo>
                  <a:lnTo>
                    <a:pt x="29" y="6"/>
                  </a:lnTo>
                  <a:lnTo>
                    <a:pt x="26" y="12"/>
                  </a:lnTo>
                  <a:lnTo>
                    <a:pt x="20" y="23"/>
                  </a:lnTo>
                  <a:lnTo>
                    <a:pt x="16" y="35"/>
                  </a:lnTo>
                  <a:lnTo>
                    <a:pt x="13" y="48"/>
                  </a:lnTo>
                  <a:lnTo>
                    <a:pt x="8" y="73"/>
                  </a:lnTo>
                  <a:lnTo>
                    <a:pt x="5" y="86"/>
                  </a:lnTo>
                  <a:lnTo>
                    <a:pt x="1" y="97"/>
                  </a:lnTo>
                  <a:lnTo>
                    <a:pt x="1" y="97"/>
                  </a:lnTo>
                  <a:lnTo>
                    <a:pt x="0" y="99"/>
                  </a:lnTo>
                  <a:lnTo>
                    <a:pt x="1" y="101"/>
                  </a:lnTo>
                  <a:lnTo>
                    <a:pt x="3" y="103"/>
                  </a:lnTo>
                  <a:lnTo>
                    <a:pt x="5" y="104"/>
                  </a:lnTo>
                  <a:lnTo>
                    <a:pt x="6" y="104"/>
                  </a:lnTo>
                  <a:lnTo>
                    <a:pt x="8" y="103"/>
                  </a:lnTo>
                  <a:lnTo>
                    <a:pt x="9" y="102"/>
                  </a:lnTo>
                  <a:lnTo>
                    <a:pt x="9" y="102"/>
                  </a:lnTo>
                  <a:lnTo>
                    <a:pt x="13" y="91"/>
                  </a:lnTo>
                  <a:lnTo>
                    <a:pt x="17" y="81"/>
                  </a:lnTo>
                  <a:lnTo>
                    <a:pt x="23" y="58"/>
                  </a:lnTo>
                  <a:lnTo>
                    <a:pt x="23" y="58"/>
                  </a:lnTo>
                  <a:lnTo>
                    <a:pt x="25" y="45"/>
                  </a:lnTo>
                  <a:lnTo>
                    <a:pt x="28" y="32"/>
                  </a:lnTo>
                  <a:lnTo>
                    <a:pt x="30" y="26"/>
                  </a:lnTo>
                  <a:lnTo>
                    <a:pt x="33" y="20"/>
                  </a:lnTo>
                  <a:lnTo>
                    <a:pt x="36" y="14"/>
                  </a:lnTo>
                  <a:lnTo>
                    <a:pt x="40" y="8"/>
                  </a:lnTo>
                  <a:lnTo>
                    <a:pt x="40" y="8"/>
                  </a:lnTo>
                  <a:lnTo>
                    <a:pt x="41" y="6"/>
                  </a:lnTo>
                  <a:lnTo>
                    <a:pt x="41" y="4"/>
                  </a:lnTo>
                  <a:lnTo>
                    <a:pt x="40" y="3"/>
                  </a:lnTo>
                  <a:lnTo>
                    <a:pt x="39" y="1"/>
                  </a:lnTo>
                  <a:lnTo>
                    <a:pt x="38" y="0"/>
                  </a:lnTo>
                  <a:lnTo>
                    <a:pt x="36" y="0"/>
                  </a:lnTo>
                  <a:lnTo>
                    <a:pt x="35" y="0"/>
                  </a:lnTo>
                  <a:lnTo>
                    <a:pt x="33" y="1"/>
                  </a:lnTo>
                  <a:lnTo>
                    <a:pt x="3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7" name="chenying0907 817">
              <a:extLst>
                <a:ext uri="{FF2B5EF4-FFF2-40B4-BE49-F238E27FC236}">
                  <a16:creationId xmlns:a16="http://schemas.microsoft.com/office/drawing/2014/main" id="{F2FF73A6-0ACB-45B0-936B-242C3091CC97}"/>
                </a:ext>
              </a:extLst>
            </p:cNvPr>
            <p:cNvSpPr>
              <a:spLocks/>
            </p:cNvSpPr>
            <p:nvPr/>
          </p:nvSpPr>
          <p:spPr bwMode="auto">
            <a:xfrm>
              <a:off x="6719888" y="1743075"/>
              <a:ext cx="9525" cy="47625"/>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8" name="chenying0907 818">
              <a:extLst>
                <a:ext uri="{FF2B5EF4-FFF2-40B4-BE49-F238E27FC236}">
                  <a16:creationId xmlns:a16="http://schemas.microsoft.com/office/drawing/2014/main" id="{45253A3F-A4E7-4C6E-B123-BA01FB50AD32}"/>
                </a:ext>
              </a:extLst>
            </p:cNvPr>
            <p:cNvSpPr>
              <a:spLocks/>
            </p:cNvSpPr>
            <p:nvPr/>
          </p:nvSpPr>
          <p:spPr bwMode="auto">
            <a:xfrm>
              <a:off x="6754813" y="1758950"/>
              <a:ext cx="12700" cy="49213"/>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9" name="chenying0907 821">
              <a:extLst>
                <a:ext uri="{FF2B5EF4-FFF2-40B4-BE49-F238E27FC236}">
                  <a16:creationId xmlns:a16="http://schemas.microsoft.com/office/drawing/2014/main" id="{0BDDCC0B-C7EA-413C-9381-C8DFC06F2A3D}"/>
                </a:ext>
              </a:extLst>
            </p:cNvPr>
            <p:cNvSpPr>
              <a:spLocks/>
            </p:cNvSpPr>
            <p:nvPr/>
          </p:nvSpPr>
          <p:spPr bwMode="auto">
            <a:xfrm>
              <a:off x="6418263" y="1346200"/>
              <a:ext cx="39688" cy="65088"/>
            </a:xfrm>
            <a:custGeom>
              <a:avLst/>
              <a:gdLst/>
              <a:ahLst/>
              <a:cxnLst>
                <a:cxn ang="0">
                  <a:pos x="63" y="3"/>
                </a:cxn>
                <a:cxn ang="0">
                  <a:pos x="63" y="3"/>
                </a:cxn>
                <a:cxn ang="0">
                  <a:pos x="61" y="12"/>
                </a:cxn>
                <a:cxn ang="0">
                  <a:pos x="59" y="19"/>
                </a:cxn>
                <a:cxn ang="0">
                  <a:pos x="52" y="33"/>
                </a:cxn>
                <a:cxn ang="0">
                  <a:pos x="43" y="48"/>
                </a:cxn>
                <a:cxn ang="0">
                  <a:pos x="33" y="61"/>
                </a:cxn>
                <a:cxn ang="0">
                  <a:pos x="24" y="75"/>
                </a:cxn>
                <a:cxn ang="0">
                  <a:pos x="15" y="88"/>
                </a:cxn>
                <a:cxn ang="0">
                  <a:pos x="6" y="102"/>
                </a:cxn>
                <a:cxn ang="0">
                  <a:pos x="3" y="110"/>
                </a:cxn>
                <a:cxn ang="0">
                  <a:pos x="0" y="117"/>
                </a:cxn>
                <a:cxn ang="0">
                  <a:pos x="0" y="117"/>
                </a:cxn>
                <a:cxn ang="0">
                  <a:pos x="0" y="119"/>
                </a:cxn>
                <a:cxn ang="0">
                  <a:pos x="0" y="121"/>
                </a:cxn>
                <a:cxn ang="0">
                  <a:pos x="2" y="122"/>
                </a:cxn>
                <a:cxn ang="0">
                  <a:pos x="3" y="123"/>
                </a:cxn>
                <a:cxn ang="0">
                  <a:pos x="5" y="123"/>
                </a:cxn>
                <a:cxn ang="0">
                  <a:pos x="6" y="123"/>
                </a:cxn>
                <a:cxn ang="0">
                  <a:pos x="8" y="121"/>
                </a:cxn>
                <a:cxn ang="0">
                  <a:pos x="10" y="120"/>
                </a:cxn>
                <a:cxn ang="0">
                  <a:pos x="10" y="120"/>
                </a:cxn>
                <a:cxn ang="0">
                  <a:pos x="13" y="112"/>
                </a:cxn>
                <a:cxn ang="0">
                  <a:pos x="16" y="105"/>
                </a:cxn>
                <a:cxn ang="0">
                  <a:pos x="24" y="90"/>
                </a:cxn>
                <a:cxn ang="0">
                  <a:pos x="33" y="77"/>
                </a:cxn>
                <a:cxn ang="0">
                  <a:pos x="43" y="63"/>
                </a:cxn>
                <a:cxn ang="0">
                  <a:pos x="52" y="50"/>
                </a:cxn>
                <a:cxn ang="0">
                  <a:pos x="61" y="36"/>
                </a:cxn>
                <a:cxn ang="0">
                  <a:pos x="67" y="22"/>
                </a:cxn>
                <a:cxn ang="0">
                  <a:pos x="70" y="14"/>
                </a:cxn>
                <a:cxn ang="0">
                  <a:pos x="73" y="6"/>
                </a:cxn>
                <a:cxn ang="0">
                  <a:pos x="73" y="6"/>
                </a:cxn>
                <a:cxn ang="0">
                  <a:pos x="73" y="4"/>
                </a:cxn>
                <a:cxn ang="0">
                  <a:pos x="71" y="2"/>
                </a:cxn>
                <a:cxn ang="0">
                  <a:pos x="70" y="1"/>
                </a:cxn>
                <a:cxn ang="0">
                  <a:pos x="69" y="0"/>
                </a:cxn>
                <a:cxn ang="0">
                  <a:pos x="67" y="0"/>
                </a:cxn>
                <a:cxn ang="0">
                  <a:pos x="65" y="0"/>
                </a:cxn>
                <a:cxn ang="0">
                  <a:pos x="64" y="1"/>
                </a:cxn>
                <a:cxn ang="0">
                  <a:pos x="63" y="3"/>
                </a:cxn>
                <a:cxn ang="0">
                  <a:pos x="63" y="3"/>
                </a:cxn>
              </a:cxnLst>
              <a:rect l="0" t="0" r="r" b="b"/>
              <a:pathLst>
                <a:path w="73" h="123">
                  <a:moveTo>
                    <a:pt x="63" y="3"/>
                  </a:moveTo>
                  <a:lnTo>
                    <a:pt x="63" y="3"/>
                  </a:lnTo>
                  <a:lnTo>
                    <a:pt x="61" y="12"/>
                  </a:lnTo>
                  <a:lnTo>
                    <a:pt x="59" y="19"/>
                  </a:lnTo>
                  <a:lnTo>
                    <a:pt x="52" y="33"/>
                  </a:lnTo>
                  <a:lnTo>
                    <a:pt x="43" y="48"/>
                  </a:lnTo>
                  <a:lnTo>
                    <a:pt x="33" y="61"/>
                  </a:lnTo>
                  <a:lnTo>
                    <a:pt x="24" y="75"/>
                  </a:lnTo>
                  <a:lnTo>
                    <a:pt x="15" y="88"/>
                  </a:lnTo>
                  <a:lnTo>
                    <a:pt x="6" y="102"/>
                  </a:lnTo>
                  <a:lnTo>
                    <a:pt x="3" y="110"/>
                  </a:lnTo>
                  <a:lnTo>
                    <a:pt x="0" y="117"/>
                  </a:lnTo>
                  <a:lnTo>
                    <a:pt x="0" y="117"/>
                  </a:lnTo>
                  <a:lnTo>
                    <a:pt x="0" y="119"/>
                  </a:lnTo>
                  <a:lnTo>
                    <a:pt x="0" y="121"/>
                  </a:lnTo>
                  <a:lnTo>
                    <a:pt x="2" y="122"/>
                  </a:lnTo>
                  <a:lnTo>
                    <a:pt x="3" y="123"/>
                  </a:lnTo>
                  <a:lnTo>
                    <a:pt x="5" y="123"/>
                  </a:lnTo>
                  <a:lnTo>
                    <a:pt x="6" y="123"/>
                  </a:lnTo>
                  <a:lnTo>
                    <a:pt x="8" y="121"/>
                  </a:lnTo>
                  <a:lnTo>
                    <a:pt x="10" y="120"/>
                  </a:lnTo>
                  <a:lnTo>
                    <a:pt x="10" y="120"/>
                  </a:lnTo>
                  <a:lnTo>
                    <a:pt x="13" y="112"/>
                  </a:lnTo>
                  <a:lnTo>
                    <a:pt x="16" y="105"/>
                  </a:lnTo>
                  <a:lnTo>
                    <a:pt x="24" y="90"/>
                  </a:lnTo>
                  <a:lnTo>
                    <a:pt x="33" y="77"/>
                  </a:lnTo>
                  <a:lnTo>
                    <a:pt x="43" y="63"/>
                  </a:lnTo>
                  <a:lnTo>
                    <a:pt x="52" y="50"/>
                  </a:lnTo>
                  <a:lnTo>
                    <a:pt x="61" y="36"/>
                  </a:lnTo>
                  <a:lnTo>
                    <a:pt x="67" y="22"/>
                  </a:lnTo>
                  <a:lnTo>
                    <a:pt x="70" y="14"/>
                  </a:lnTo>
                  <a:lnTo>
                    <a:pt x="73" y="6"/>
                  </a:lnTo>
                  <a:lnTo>
                    <a:pt x="73" y="6"/>
                  </a:lnTo>
                  <a:lnTo>
                    <a:pt x="73" y="4"/>
                  </a:lnTo>
                  <a:lnTo>
                    <a:pt x="71" y="2"/>
                  </a:lnTo>
                  <a:lnTo>
                    <a:pt x="70" y="1"/>
                  </a:lnTo>
                  <a:lnTo>
                    <a:pt x="69" y="0"/>
                  </a:lnTo>
                  <a:lnTo>
                    <a:pt x="67" y="0"/>
                  </a:lnTo>
                  <a:lnTo>
                    <a:pt x="65" y="0"/>
                  </a:lnTo>
                  <a:lnTo>
                    <a:pt x="64" y="1"/>
                  </a:lnTo>
                  <a:lnTo>
                    <a:pt x="63" y="3"/>
                  </a:lnTo>
                  <a:lnTo>
                    <a:pt x="6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0" name="chenying0907 822">
              <a:extLst>
                <a:ext uri="{FF2B5EF4-FFF2-40B4-BE49-F238E27FC236}">
                  <a16:creationId xmlns:a16="http://schemas.microsoft.com/office/drawing/2014/main" id="{311A5859-A80E-4562-A257-561AAAB01B2A}"/>
                </a:ext>
              </a:extLst>
            </p:cNvPr>
            <p:cNvSpPr>
              <a:spLocks/>
            </p:cNvSpPr>
            <p:nvPr/>
          </p:nvSpPr>
          <p:spPr bwMode="auto">
            <a:xfrm>
              <a:off x="6462713" y="1366838"/>
              <a:ext cx="34925" cy="50800"/>
            </a:xfrm>
            <a:custGeom>
              <a:avLst/>
              <a:gdLst/>
              <a:ahLst/>
              <a:cxnLst>
                <a:cxn ang="0">
                  <a:pos x="58" y="2"/>
                </a:cxn>
                <a:cxn ang="0">
                  <a:pos x="58" y="2"/>
                </a:cxn>
                <a:cxn ang="0">
                  <a:pos x="42" y="24"/>
                </a:cxn>
                <a:cxn ang="0">
                  <a:pos x="29" y="46"/>
                </a:cxn>
                <a:cxn ang="0">
                  <a:pos x="1" y="90"/>
                </a:cxn>
                <a:cxn ang="0">
                  <a:pos x="1" y="90"/>
                </a:cxn>
                <a:cxn ang="0">
                  <a:pos x="0" y="92"/>
                </a:cxn>
                <a:cxn ang="0">
                  <a:pos x="1" y="94"/>
                </a:cxn>
                <a:cxn ang="0">
                  <a:pos x="1" y="95"/>
                </a:cxn>
                <a:cxn ang="0">
                  <a:pos x="3" y="97"/>
                </a:cxn>
                <a:cxn ang="0">
                  <a:pos x="4" y="97"/>
                </a:cxn>
                <a:cxn ang="0">
                  <a:pos x="6" y="97"/>
                </a:cxn>
                <a:cxn ang="0">
                  <a:pos x="8" y="97"/>
                </a:cxn>
                <a:cxn ang="0">
                  <a:pos x="9" y="95"/>
                </a:cxn>
                <a:cxn ang="0">
                  <a:pos x="9" y="95"/>
                </a:cxn>
                <a:cxn ang="0">
                  <a:pos x="37" y="51"/>
                </a:cxn>
                <a:cxn ang="0">
                  <a:pos x="50" y="28"/>
                </a:cxn>
                <a:cxn ang="0">
                  <a:pos x="66" y="7"/>
                </a:cxn>
                <a:cxn ang="0">
                  <a:pos x="66" y="7"/>
                </a:cxn>
                <a:cxn ang="0">
                  <a:pos x="67" y="6"/>
                </a:cxn>
                <a:cxn ang="0">
                  <a:pos x="67" y="3"/>
                </a:cxn>
                <a:cxn ang="0">
                  <a:pos x="66" y="2"/>
                </a:cxn>
                <a:cxn ang="0">
                  <a:pos x="65" y="1"/>
                </a:cxn>
                <a:cxn ang="0">
                  <a:pos x="61" y="0"/>
                </a:cxn>
                <a:cxn ang="0">
                  <a:pos x="60" y="0"/>
                </a:cxn>
                <a:cxn ang="0">
                  <a:pos x="58" y="2"/>
                </a:cxn>
                <a:cxn ang="0">
                  <a:pos x="58" y="2"/>
                </a:cxn>
              </a:cxnLst>
              <a:rect l="0" t="0" r="r" b="b"/>
              <a:pathLst>
                <a:path w="67" h="97">
                  <a:moveTo>
                    <a:pt x="58" y="2"/>
                  </a:moveTo>
                  <a:lnTo>
                    <a:pt x="58" y="2"/>
                  </a:lnTo>
                  <a:lnTo>
                    <a:pt x="42" y="24"/>
                  </a:lnTo>
                  <a:lnTo>
                    <a:pt x="29" y="46"/>
                  </a:lnTo>
                  <a:lnTo>
                    <a:pt x="1" y="90"/>
                  </a:lnTo>
                  <a:lnTo>
                    <a:pt x="1" y="90"/>
                  </a:lnTo>
                  <a:lnTo>
                    <a:pt x="0" y="92"/>
                  </a:lnTo>
                  <a:lnTo>
                    <a:pt x="1" y="94"/>
                  </a:lnTo>
                  <a:lnTo>
                    <a:pt x="1" y="95"/>
                  </a:lnTo>
                  <a:lnTo>
                    <a:pt x="3" y="97"/>
                  </a:lnTo>
                  <a:lnTo>
                    <a:pt x="4" y="97"/>
                  </a:lnTo>
                  <a:lnTo>
                    <a:pt x="6" y="97"/>
                  </a:lnTo>
                  <a:lnTo>
                    <a:pt x="8" y="97"/>
                  </a:lnTo>
                  <a:lnTo>
                    <a:pt x="9" y="95"/>
                  </a:lnTo>
                  <a:lnTo>
                    <a:pt x="9" y="95"/>
                  </a:lnTo>
                  <a:lnTo>
                    <a:pt x="37" y="51"/>
                  </a:lnTo>
                  <a:lnTo>
                    <a:pt x="50" y="28"/>
                  </a:lnTo>
                  <a:lnTo>
                    <a:pt x="66" y="7"/>
                  </a:lnTo>
                  <a:lnTo>
                    <a:pt x="66" y="7"/>
                  </a:lnTo>
                  <a:lnTo>
                    <a:pt x="67" y="6"/>
                  </a:lnTo>
                  <a:lnTo>
                    <a:pt x="67" y="3"/>
                  </a:lnTo>
                  <a:lnTo>
                    <a:pt x="66" y="2"/>
                  </a:lnTo>
                  <a:lnTo>
                    <a:pt x="65" y="1"/>
                  </a:lnTo>
                  <a:lnTo>
                    <a:pt x="61" y="0"/>
                  </a:lnTo>
                  <a:lnTo>
                    <a:pt x="60" y="0"/>
                  </a:lnTo>
                  <a:lnTo>
                    <a:pt x="58" y="2"/>
                  </a:lnTo>
                  <a:lnTo>
                    <a:pt x="5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1" name="chenying0907 823">
              <a:extLst>
                <a:ext uri="{FF2B5EF4-FFF2-40B4-BE49-F238E27FC236}">
                  <a16:creationId xmlns:a16="http://schemas.microsoft.com/office/drawing/2014/main" id="{53CFC15A-4AB9-42B3-8613-9EFE3B7F8517}"/>
                </a:ext>
              </a:extLst>
            </p:cNvPr>
            <p:cNvSpPr>
              <a:spLocks/>
            </p:cNvSpPr>
            <p:nvPr/>
          </p:nvSpPr>
          <p:spPr bwMode="auto">
            <a:xfrm>
              <a:off x="6569075" y="1604963"/>
              <a:ext cx="28575" cy="68263"/>
            </a:xfrm>
            <a:custGeom>
              <a:avLst/>
              <a:gdLst/>
              <a:ahLst/>
              <a:cxnLst>
                <a:cxn ang="0">
                  <a:pos x="45" y="3"/>
                </a:cxn>
                <a:cxn ang="0">
                  <a:pos x="45" y="3"/>
                </a:cxn>
                <a:cxn ang="0">
                  <a:pos x="43" y="10"/>
                </a:cxn>
                <a:cxn ang="0">
                  <a:pos x="40" y="16"/>
                </a:cxn>
                <a:cxn ang="0">
                  <a:pos x="32" y="29"/>
                </a:cxn>
                <a:cxn ang="0">
                  <a:pos x="25" y="41"/>
                </a:cxn>
                <a:cxn ang="0">
                  <a:pos x="22" y="47"/>
                </a:cxn>
                <a:cxn ang="0">
                  <a:pos x="20" y="53"/>
                </a:cxn>
                <a:cxn ang="0">
                  <a:pos x="20" y="53"/>
                </a:cxn>
                <a:cxn ang="0">
                  <a:pos x="14" y="71"/>
                </a:cxn>
                <a:cxn ang="0">
                  <a:pos x="9" y="89"/>
                </a:cxn>
                <a:cxn ang="0">
                  <a:pos x="3" y="106"/>
                </a:cxn>
                <a:cxn ang="0">
                  <a:pos x="1" y="115"/>
                </a:cxn>
                <a:cxn ang="0">
                  <a:pos x="0" y="125"/>
                </a:cxn>
                <a:cxn ang="0">
                  <a:pos x="0" y="125"/>
                </a:cxn>
                <a:cxn ang="0">
                  <a:pos x="1" y="127"/>
                </a:cxn>
                <a:cxn ang="0">
                  <a:pos x="2" y="128"/>
                </a:cxn>
                <a:cxn ang="0">
                  <a:pos x="3" y="129"/>
                </a:cxn>
                <a:cxn ang="0">
                  <a:pos x="5" y="129"/>
                </a:cxn>
                <a:cxn ang="0">
                  <a:pos x="6" y="129"/>
                </a:cxn>
                <a:cxn ang="0">
                  <a:pos x="9" y="128"/>
                </a:cxn>
                <a:cxn ang="0">
                  <a:pos x="10" y="127"/>
                </a:cxn>
                <a:cxn ang="0">
                  <a:pos x="10" y="125"/>
                </a:cxn>
                <a:cxn ang="0">
                  <a:pos x="10" y="125"/>
                </a:cxn>
                <a:cxn ang="0">
                  <a:pos x="12" y="108"/>
                </a:cxn>
                <a:cxn ang="0">
                  <a:pos x="16" y="93"/>
                </a:cxn>
                <a:cxn ang="0">
                  <a:pos x="21" y="78"/>
                </a:cxn>
                <a:cxn ang="0">
                  <a:pos x="28" y="64"/>
                </a:cxn>
                <a:cxn ang="0">
                  <a:pos x="42" y="35"/>
                </a:cxn>
                <a:cxn ang="0">
                  <a:pos x="49" y="20"/>
                </a:cxn>
                <a:cxn ang="0">
                  <a:pos x="54" y="6"/>
                </a:cxn>
                <a:cxn ang="0">
                  <a:pos x="54" y="6"/>
                </a:cxn>
                <a:cxn ang="0">
                  <a:pos x="54" y="4"/>
                </a:cxn>
                <a:cxn ang="0">
                  <a:pos x="54" y="2"/>
                </a:cxn>
                <a:cxn ang="0">
                  <a:pos x="53" y="1"/>
                </a:cxn>
                <a:cxn ang="0">
                  <a:pos x="51" y="0"/>
                </a:cxn>
                <a:cxn ang="0">
                  <a:pos x="49" y="0"/>
                </a:cxn>
                <a:cxn ang="0">
                  <a:pos x="48" y="1"/>
                </a:cxn>
                <a:cxn ang="0">
                  <a:pos x="46" y="2"/>
                </a:cxn>
                <a:cxn ang="0">
                  <a:pos x="45" y="3"/>
                </a:cxn>
                <a:cxn ang="0">
                  <a:pos x="45" y="3"/>
                </a:cxn>
              </a:cxnLst>
              <a:rect l="0" t="0" r="r" b="b"/>
              <a:pathLst>
                <a:path w="54" h="129">
                  <a:moveTo>
                    <a:pt x="45" y="3"/>
                  </a:moveTo>
                  <a:lnTo>
                    <a:pt x="45" y="3"/>
                  </a:lnTo>
                  <a:lnTo>
                    <a:pt x="43" y="10"/>
                  </a:lnTo>
                  <a:lnTo>
                    <a:pt x="40" y="16"/>
                  </a:lnTo>
                  <a:lnTo>
                    <a:pt x="32" y="29"/>
                  </a:lnTo>
                  <a:lnTo>
                    <a:pt x="25" y="41"/>
                  </a:lnTo>
                  <a:lnTo>
                    <a:pt x="22" y="47"/>
                  </a:lnTo>
                  <a:lnTo>
                    <a:pt x="20" y="53"/>
                  </a:lnTo>
                  <a:lnTo>
                    <a:pt x="20" y="53"/>
                  </a:lnTo>
                  <a:lnTo>
                    <a:pt x="14" y="71"/>
                  </a:lnTo>
                  <a:lnTo>
                    <a:pt x="9" y="89"/>
                  </a:lnTo>
                  <a:lnTo>
                    <a:pt x="3" y="106"/>
                  </a:lnTo>
                  <a:lnTo>
                    <a:pt x="1" y="115"/>
                  </a:lnTo>
                  <a:lnTo>
                    <a:pt x="0" y="125"/>
                  </a:lnTo>
                  <a:lnTo>
                    <a:pt x="0" y="125"/>
                  </a:lnTo>
                  <a:lnTo>
                    <a:pt x="1" y="127"/>
                  </a:lnTo>
                  <a:lnTo>
                    <a:pt x="2" y="128"/>
                  </a:lnTo>
                  <a:lnTo>
                    <a:pt x="3" y="129"/>
                  </a:lnTo>
                  <a:lnTo>
                    <a:pt x="5" y="129"/>
                  </a:lnTo>
                  <a:lnTo>
                    <a:pt x="6" y="129"/>
                  </a:lnTo>
                  <a:lnTo>
                    <a:pt x="9" y="128"/>
                  </a:lnTo>
                  <a:lnTo>
                    <a:pt x="10" y="127"/>
                  </a:lnTo>
                  <a:lnTo>
                    <a:pt x="10" y="125"/>
                  </a:lnTo>
                  <a:lnTo>
                    <a:pt x="10" y="125"/>
                  </a:lnTo>
                  <a:lnTo>
                    <a:pt x="12" y="108"/>
                  </a:lnTo>
                  <a:lnTo>
                    <a:pt x="16" y="93"/>
                  </a:lnTo>
                  <a:lnTo>
                    <a:pt x="21" y="78"/>
                  </a:lnTo>
                  <a:lnTo>
                    <a:pt x="28" y="64"/>
                  </a:lnTo>
                  <a:lnTo>
                    <a:pt x="42" y="35"/>
                  </a:lnTo>
                  <a:lnTo>
                    <a:pt x="49" y="20"/>
                  </a:lnTo>
                  <a:lnTo>
                    <a:pt x="54" y="6"/>
                  </a:lnTo>
                  <a:lnTo>
                    <a:pt x="54" y="6"/>
                  </a:lnTo>
                  <a:lnTo>
                    <a:pt x="54" y="4"/>
                  </a:lnTo>
                  <a:lnTo>
                    <a:pt x="54" y="2"/>
                  </a:lnTo>
                  <a:lnTo>
                    <a:pt x="53" y="1"/>
                  </a:lnTo>
                  <a:lnTo>
                    <a:pt x="51" y="0"/>
                  </a:lnTo>
                  <a:lnTo>
                    <a:pt x="49" y="0"/>
                  </a:lnTo>
                  <a:lnTo>
                    <a:pt x="48" y="1"/>
                  </a:lnTo>
                  <a:lnTo>
                    <a:pt x="46" y="2"/>
                  </a:lnTo>
                  <a:lnTo>
                    <a:pt x="45" y="3"/>
                  </a:lnTo>
                  <a:lnTo>
                    <a:pt x="4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2" name="chenying0907 824">
              <a:extLst>
                <a:ext uri="{FF2B5EF4-FFF2-40B4-BE49-F238E27FC236}">
                  <a16:creationId xmlns:a16="http://schemas.microsoft.com/office/drawing/2014/main" id="{49B2B9BC-B41C-4E81-8A7A-FB728B99523C}"/>
                </a:ext>
              </a:extLst>
            </p:cNvPr>
            <p:cNvSpPr>
              <a:spLocks/>
            </p:cNvSpPr>
            <p:nvPr/>
          </p:nvSpPr>
          <p:spPr bwMode="auto">
            <a:xfrm>
              <a:off x="6619875" y="1614488"/>
              <a:ext cx="25400" cy="44450"/>
            </a:xfrm>
            <a:custGeom>
              <a:avLst/>
              <a:gdLst/>
              <a:ahLst/>
              <a:cxnLst>
                <a:cxn ang="0">
                  <a:pos x="40" y="2"/>
                </a:cxn>
                <a:cxn ang="0">
                  <a:pos x="40" y="2"/>
                </a:cxn>
                <a:cxn ang="0">
                  <a:pos x="32" y="11"/>
                </a:cxn>
                <a:cxn ang="0">
                  <a:pos x="25" y="19"/>
                </a:cxn>
                <a:cxn ang="0">
                  <a:pos x="19" y="28"/>
                </a:cxn>
                <a:cxn ang="0">
                  <a:pos x="13" y="39"/>
                </a:cxn>
                <a:cxn ang="0">
                  <a:pos x="8" y="49"/>
                </a:cxn>
                <a:cxn ang="0">
                  <a:pos x="4" y="59"/>
                </a:cxn>
                <a:cxn ang="0">
                  <a:pos x="1" y="71"/>
                </a:cxn>
                <a:cxn ang="0">
                  <a:pos x="0" y="81"/>
                </a:cxn>
                <a:cxn ang="0">
                  <a:pos x="0" y="81"/>
                </a:cxn>
                <a:cxn ang="0">
                  <a:pos x="0" y="83"/>
                </a:cxn>
                <a:cxn ang="0">
                  <a:pos x="1" y="85"/>
                </a:cxn>
                <a:cxn ang="0">
                  <a:pos x="3" y="86"/>
                </a:cxn>
                <a:cxn ang="0">
                  <a:pos x="5" y="86"/>
                </a:cxn>
                <a:cxn ang="0">
                  <a:pos x="6" y="86"/>
                </a:cxn>
                <a:cxn ang="0">
                  <a:pos x="9" y="85"/>
                </a:cxn>
                <a:cxn ang="0">
                  <a:pos x="10" y="83"/>
                </a:cxn>
                <a:cxn ang="0">
                  <a:pos x="10" y="81"/>
                </a:cxn>
                <a:cxn ang="0">
                  <a:pos x="10" y="81"/>
                </a:cxn>
                <a:cxn ang="0">
                  <a:pos x="11" y="71"/>
                </a:cxn>
                <a:cxn ang="0">
                  <a:pos x="14" y="61"/>
                </a:cxn>
                <a:cxn ang="0">
                  <a:pos x="17" y="51"/>
                </a:cxn>
                <a:cxn ang="0">
                  <a:pos x="22" y="42"/>
                </a:cxn>
                <a:cxn ang="0">
                  <a:pos x="27" y="33"/>
                </a:cxn>
                <a:cxn ang="0">
                  <a:pos x="33" y="24"/>
                </a:cxn>
                <a:cxn ang="0">
                  <a:pos x="40" y="16"/>
                </a:cxn>
                <a:cxn ang="0">
                  <a:pos x="47" y="9"/>
                </a:cxn>
                <a:cxn ang="0">
                  <a:pos x="47" y="9"/>
                </a:cxn>
                <a:cxn ang="0">
                  <a:pos x="48" y="8"/>
                </a:cxn>
                <a:cxn ang="0">
                  <a:pos x="48" y="5"/>
                </a:cxn>
                <a:cxn ang="0">
                  <a:pos x="47" y="3"/>
                </a:cxn>
                <a:cxn ang="0">
                  <a:pos x="46" y="2"/>
                </a:cxn>
                <a:cxn ang="0">
                  <a:pos x="45" y="1"/>
                </a:cxn>
                <a:cxn ang="0">
                  <a:pos x="43" y="0"/>
                </a:cxn>
                <a:cxn ang="0">
                  <a:pos x="42" y="1"/>
                </a:cxn>
                <a:cxn ang="0">
                  <a:pos x="40" y="2"/>
                </a:cxn>
                <a:cxn ang="0">
                  <a:pos x="40" y="2"/>
                </a:cxn>
              </a:cxnLst>
              <a:rect l="0" t="0" r="r" b="b"/>
              <a:pathLst>
                <a:path w="48" h="86">
                  <a:moveTo>
                    <a:pt x="40" y="2"/>
                  </a:moveTo>
                  <a:lnTo>
                    <a:pt x="40" y="2"/>
                  </a:lnTo>
                  <a:lnTo>
                    <a:pt x="32" y="11"/>
                  </a:lnTo>
                  <a:lnTo>
                    <a:pt x="25" y="19"/>
                  </a:lnTo>
                  <a:lnTo>
                    <a:pt x="19" y="28"/>
                  </a:lnTo>
                  <a:lnTo>
                    <a:pt x="13" y="39"/>
                  </a:lnTo>
                  <a:lnTo>
                    <a:pt x="8" y="49"/>
                  </a:lnTo>
                  <a:lnTo>
                    <a:pt x="4" y="59"/>
                  </a:lnTo>
                  <a:lnTo>
                    <a:pt x="1" y="71"/>
                  </a:lnTo>
                  <a:lnTo>
                    <a:pt x="0" y="81"/>
                  </a:lnTo>
                  <a:lnTo>
                    <a:pt x="0" y="81"/>
                  </a:lnTo>
                  <a:lnTo>
                    <a:pt x="0" y="83"/>
                  </a:lnTo>
                  <a:lnTo>
                    <a:pt x="1" y="85"/>
                  </a:lnTo>
                  <a:lnTo>
                    <a:pt x="3" y="86"/>
                  </a:lnTo>
                  <a:lnTo>
                    <a:pt x="5" y="86"/>
                  </a:lnTo>
                  <a:lnTo>
                    <a:pt x="6" y="86"/>
                  </a:lnTo>
                  <a:lnTo>
                    <a:pt x="9" y="85"/>
                  </a:lnTo>
                  <a:lnTo>
                    <a:pt x="10" y="83"/>
                  </a:lnTo>
                  <a:lnTo>
                    <a:pt x="10" y="81"/>
                  </a:lnTo>
                  <a:lnTo>
                    <a:pt x="10" y="81"/>
                  </a:lnTo>
                  <a:lnTo>
                    <a:pt x="11" y="71"/>
                  </a:lnTo>
                  <a:lnTo>
                    <a:pt x="14" y="61"/>
                  </a:lnTo>
                  <a:lnTo>
                    <a:pt x="17" y="51"/>
                  </a:lnTo>
                  <a:lnTo>
                    <a:pt x="22" y="42"/>
                  </a:lnTo>
                  <a:lnTo>
                    <a:pt x="27" y="33"/>
                  </a:lnTo>
                  <a:lnTo>
                    <a:pt x="33" y="24"/>
                  </a:lnTo>
                  <a:lnTo>
                    <a:pt x="40" y="16"/>
                  </a:lnTo>
                  <a:lnTo>
                    <a:pt x="47" y="9"/>
                  </a:lnTo>
                  <a:lnTo>
                    <a:pt x="47" y="9"/>
                  </a:lnTo>
                  <a:lnTo>
                    <a:pt x="48" y="8"/>
                  </a:lnTo>
                  <a:lnTo>
                    <a:pt x="48" y="5"/>
                  </a:lnTo>
                  <a:lnTo>
                    <a:pt x="47" y="3"/>
                  </a:lnTo>
                  <a:lnTo>
                    <a:pt x="46" y="2"/>
                  </a:lnTo>
                  <a:lnTo>
                    <a:pt x="45" y="1"/>
                  </a:lnTo>
                  <a:lnTo>
                    <a:pt x="43" y="0"/>
                  </a:lnTo>
                  <a:lnTo>
                    <a:pt x="42" y="1"/>
                  </a:lnTo>
                  <a:lnTo>
                    <a:pt x="40" y="2"/>
                  </a:lnTo>
                  <a:lnTo>
                    <a:pt x="4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3" name="chenying0907 825">
              <a:extLst>
                <a:ext uri="{FF2B5EF4-FFF2-40B4-BE49-F238E27FC236}">
                  <a16:creationId xmlns:a16="http://schemas.microsoft.com/office/drawing/2014/main" id="{EBD90423-825D-465D-8D04-49138ABCB7E6}"/>
                </a:ext>
              </a:extLst>
            </p:cNvPr>
            <p:cNvSpPr>
              <a:spLocks/>
            </p:cNvSpPr>
            <p:nvPr/>
          </p:nvSpPr>
          <p:spPr bwMode="auto">
            <a:xfrm>
              <a:off x="6659563" y="1624013"/>
              <a:ext cx="28575" cy="46038"/>
            </a:xfrm>
            <a:custGeom>
              <a:avLst/>
              <a:gdLst/>
              <a:ahLst/>
              <a:cxnLst>
                <a:cxn ang="0">
                  <a:pos x="44" y="2"/>
                </a:cxn>
                <a:cxn ang="0">
                  <a:pos x="44" y="2"/>
                </a:cxn>
                <a:cxn ang="0">
                  <a:pos x="38" y="10"/>
                </a:cxn>
                <a:cxn ang="0">
                  <a:pos x="32" y="17"/>
                </a:cxn>
                <a:cxn ang="0">
                  <a:pos x="25" y="26"/>
                </a:cxn>
                <a:cxn ang="0">
                  <a:pos x="19" y="34"/>
                </a:cxn>
                <a:cxn ang="0">
                  <a:pos x="19" y="34"/>
                </a:cxn>
                <a:cxn ang="0">
                  <a:pos x="13" y="44"/>
                </a:cxn>
                <a:cxn ang="0">
                  <a:pos x="9" y="56"/>
                </a:cxn>
                <a:cxn ang="0">
                  <a:pos x="5" y="67"/>
                </a:cxn>
                <a:cxn ang="0">
                  <a:pos x="0" y="77"/>
                </a:cxn>
                <a:cxn ang="0">
                  <a:pos x="0" y="77"/>
                </a:cxn>
                <a:cxn ang="0">
                  <a:pos x="0" y="79"/>
                </a:cxn>
                <a:cxn ang="0">
                  <a:pos x="0" y="82"/>
                </a:cxn>
                <a:cxn ang="0">
                  <a:pos x="2" y="85"/>
                </a:cxn>
                <a:cxn ang="0">
                  <a:pos x="4" y="85"/>
                </a:cxn>
                <a:cxn ang="0">
                  <a:pos x="5" y="85"/>
                </a:cxn>
                <a:cxn ang="0">
                  <a:pos x="7" y="85"/>
                </a:cxn>
                <a:cxn ang="0">
                  <a:pos x="8" y="83"/>
                </a:cxn>
                <a:cxn ang="0">
                  <a:pos x="8" y="83"/>
                </a:cxn>
                <a:cxn ang="0">
                  <a:pos x="16" y="63"/>
                </a:cxn>
                <a:cxn ang="0">
                  <a:pos x="26" y="42"/>
                </a:cxn>
                <a:cxn ang="0">
                  <a:pos x="26" y="42"/>
                </a:cxn>
                <a:cxn ang="0">
                  <a:pos x="28" y="37"/>
                </a:cxn>
                <a:cxn ang="0">
                  <a:pos x="31" y="33"/>
                </a:cxn>
                <a:cxn ang="0">
                  <a:pos x="38" y="25"/>
                </a:cxn>
                <a:cxn ang="0">
                  <a:pos x="46" y="15"/>
                </a:cxn>
                <a:cxn ang="0">
                  <a:pos x="52" y="7"/>
                </a:cxn>
                <a:cxn ang="0">
                  <a:pos x="52" y="7"/>
                </a:cxn>
                <a:cxn ang="0">
                  <a:pos x="53" y="5"/>
                </a:cxn>
                <a:cxn ang="0">
                  <a:pos x="52" y="3"/>
                </a:cxn>
                <a:cxn ang="0">
                  <a:pos x="52" y="2"/>
                </a:cxn>
                <a:cxn ang="0">
                  <a:pos x="50" y="0"/>
                </a:cxn>
                <a:cxn ang="0">
                  <a:pos x="49" y="0"/>
                </a:cxn>
                <a:cxn ang="0">
                  <a:pos x="47" y="0"/>
                </a:cxn>
                <a:cxn ang="0">
                  <a:pos x="45" y="1"/>
                </a:cxn>
                <a:cxn ang="0">
                  <a:pos x="44" y="2"/>
                </a:cxn>
                <a:cxn ang="0">
                  <a:pos x="44" y="2"/>
                </a:cxn>
              </a:cxnLst>
              <a:rect l="0" t="0" r="r" b="b"/>
              <a:pathLst>
                <a:path w="53" h="85">
                  <a:moveTo>
                    <a:pt x="44" y="2"/>
                  </a:moveTo>
                  <a:lnTo>
                    <a:pt x="44" y="2"/>
                  </a:lnTo>
                  <a:lnTo>
                    <a:pt x="38" y="10"/>
                  </a:lnTo>
                  <a:lnTo>
                    <a:pt x="32" y="17"/>
                  </a:lnTo>
                  <a:lnTo>
                    <a:pt x="25" y="26"/>
                  </a:lnTo>
                  <a:lnTo>
                    <a:pt x="19" y="34"/>
                  </a:lnTo>
                  <a:lnTo>
                    <a:pt x="19" y="34"/>
                  </a:lnTo>
                  <a:lnTo>
                    <a:pt x="13" y="44"/>
                  </a:lnTo>
                  <a:lnTo>
                    <a:pt x="9" y="56"/>
                  </a:lnTo>
                  <a:lnTo>
                    <a:pt x="5" y="67"/>
                  </a:lnTo>
                  <a:lnTo>
                    <a:pt x="0" y="77"/>
                  </a:lnTo>
                  <a:lnTo>
                    <a:pt x="0" y="77"/>
                  </a:lnTo>
                  <a:lnTo>
                    <a:pt x="0" y="79"/>
                  </a:lnTo>
                  <a:lnTo>
                    <a:pt x="0" y="82"/>
                  </a:lnTo>
                  <a:lnTo>
                    <a:pt x="2" y="85"/>
                  </a:lnTo>
                  <a:lnTo>
                    <a:pt x="4" y="85"/>
                  </a:lnTo>
                  <a:lnTo>
                    <a:pt x="5" y="85"/>
                  </a:lnTo>
                  <a:lnTo>
                    <a:pt x="7" y="85"/>
                  </a:lnTo>
                  <a:lnTo>
                    <a:pt x="8" y="83"/>
                  </a:lnTo>
                  <a:lnTo>
                    <a:pt x="8" y="83"/>
                  </a:lnTo>
                  <a:lnTo>
                    <a:pt x="16" y="63"/>
                  </a:lnTo>
                  <a:lnTo>
                    <a:pt x="26" y="42"/>
                  </a:lnTo>
                  <a:lnTo>
                    <a:pt x="26" y="42"/>
                  </a:lnTo>
                  <a:lnTo>
                    <a:pt x="28" y="37"/>
                  </a:lnTo>
                  <a:lnTo>
                    <a:pt x="31" y="33"/>
                  </a:lnTo>
                  <a:lnTo>
                    <a:pt x="38" y="25"/>
                  </a:lnTo>
                  <a:lnTo>
                    <a:pt x="46" y="15"/>
                  </a:lnTo>
                  <a:lnTo>
                    <a:pt x="52" y="7"/>
                  </a:lnTo>
                  <a:lnTo>
                    <a:pt x="52" y="7"/>
                  </a:lnTo>
                  <a:lnTo>
                    <a:pt x="53" y="5"/>
                  </a:lnTo>
                  <a:lnTo>
                    <a:pt x="52" y="3"/>
                  </a:lnTo>
                  <a:lnTo>
                    <a:pt x="52" y="2"/>
                  </a:lnTo>
                  <a:lnTo>
                    <a:pt x="50" y="0"/>
                  </a:lnTo>
                  <a:lnTo>
                    <a:pt x="49" y="0"/>
                  </a:lnTo>
                  <a:lnTo>
                    <a:pt x="47" y="0"/>
                  </a:lnTo>
                  <a:lnTo>
                    <a:pt x="45" y="1"/>
                  </a:lnTo>
                  <a:lnTo>
                    <a:pt x="44" y="2"/>
                  </a:lnTo>
                  <a:lnTo>
                    <a:pt x="4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4" name="chenying0907 826">
              <a:extLst>
                <a:ext uri="{FF2B5EF4-FFF2-40B4-BE49-F238E27FC236}">
                  <a16:creationId xmlns:a16="http://schemas.microsoft.com/office/drawing/2014/main" id="{D44E297F-AF68-49E3-9677-9C4F822C3628}"/>
                </a:ext>
              </a:extLst>
            </p:cNvPr>
            <p:cNvSpPr>
              <a:spLocks/>
            </p:cNvSpPr>
            <p:nvPr/>
          </p:nvSpPr>
          <p:spPr bwMode="auto">
            <a:xfrm>
              <a:off x="6746875" y="1463675"/>
              <a:ext cx="23813" cy="41275"/>
            </a:xfrm>
            <a:custGeom>
              <a:avLst/>
              <a:gdLst/>
              <a:ahLst/>
              <a:cxnLst>
                <a:cxn ang="0">
                  <a:pos x="39" y="1"/>
                </a:cxn>
                <a:cxn ang="0">
                  <a:pos x="39" y="1"/>
                </a:cxn>
                <a:cxn ang="0">
                  <a:pos x="32" y="10"/>
                </a:cxn>
                <a:cxn ang="0">
                  <a:pos x="27" y="18"/>
                </a:cxn>
                <a:cxn ang="0">
                  <a:pos x="22" y="27"/>
                </a:cxn>
                <a:cxn ang="0">
                  <a:pos x="18" y="35"/>
                </a:cxn>
                <a:cxn ang="0">
                  <a:pos x="9" y="54"/>
                </a:cxn>
                <a:cxn ang="0">
                  <a:pos x="5" y="63"/>
                </a:cxn>
                <a:cxn ang="0">
                  <a:pos x="0" y="73"/>
                </a:cxn>
                <a:cxn ang="0">
                  <a:pos x="0" y="73"/>
                </a:cxn>
                <a:cxn ang="0">
                  <a:pos x="0" y="74"/>
                </a:cxn>
                <a:cxn ang="0">
                  <a:pos x="0" y="76"/>
                </a:cxn>
                <a:cxn ang="0">
                  <a:pos x="1" y="78"/>
                </a:cxn>
                <a:cxn ang="0">
                  <a:pos x="2" y="79"/>
                </a:cxn>
                <a:cxn ang="0">
                  <a:pos x="3" y="79"/>
                </a:cxn>
                <a:cxn ang="0">
                  <a:pos x="5" y="79"/>
                </a:cxn>
                <a:cxn ang="0">
                  <a:pos x="7" y="79"/>
                </a:cxn>
                <a:cxn ang="0">
                  <a:pos x="8" y="77"/>
                </a:cxn>
                <a:cxn ang="0">
                  <a:pos x="8" y="77"/>
                </a:cxn>
                <a:cxn ang="0">
                  <a:pos x="13" y="68"/>
                </a:cxn>
                <a:cxn ang="0">
                  <a:pos x="18" y="59"/>
                </a:cxn>
                <a:cxn ang="0">
                  <a:pos x="26" y="42"/>
                </a:cxn>
                <a:cxn ang="0">
                  <a:pos x="30" y="32"/>
                </a:cxn>
                <a:cxn ang="0">
                  <a:pos x="34" y="24"/>
                </a:cxn>
                <a:cxn ang="0">
                  <a:pos x="39" y="16"/>
                </a:cxn>
                <a:cxn ang="0">
                  <a:pos x="45" y="8"/>
                </a:cxn>
                <a:cxn ang="0">
                  <a:pos x="45" y="8"/>
                </a:cxn>
                <a:cxn ang="0">
                  <a:pos x="46" y="6"/>
                </a:cxn>
                <a:cxn ang="0">
                  <a:pos x="46" y="4"/>
                </a:cxn>
                <a:cxn ang="0">
                  <a:pos x="46" y="3"/>
                </a:cxn>
                <a:cxn ang="0">
                  <a:pos x="45" y="1"/>
                </a:cxn>
                <a:cxn ang="0">
                  <a:pos x="44" y="0"/>
                </a:cxn>
                <a:cxn ang="0">
                  <a:pos x="42" y="0"/>
                </a:cxn>
                <a:cxn ang="0">
                  <a:pos x="40" y="0"/>
                </a:cxn>
                <a:cxn ang="0">
                  <a:pos x="39" y="1"/>
                </a:cxn>
                <a:cxn ang="0">
                  <a:pos x="39" y="1"/>
                </a:cxn>
              </a:cxnLst>
              <a:rect l="0" t="0" r="r" b="b"/>
              <a:pathLst>
                <a:path w="46" h="79">
                  <a:moveTo>
                    <a:pt x="39" y="1"/>
                  </a:moveTo>
                  <a:lnTo>
                    <a:pt x="39" y="1"/>
                  </a:lnTo>
                  <a:lnTo>
                    <a:pt x="32" y="10"/>
                  </a:lnTo>
                  <a:lnTo>
                    <a:pt x="27" y="18"/>
                  </a:lnTo>
                  <a:lnTo>
                    <a:pt x="22" y="27"/>
                  </a:lnTo>
                  <a:lnTo>
                    <a:pt x="18" y="35"/>
                  </a:lnTo>
                  <a:lnTo>
                    <a:pt x="9" y="54"/>
                  </a:lnTo>
                  <a:lnTo>
                    <a:pt x="5" y="63"/>
                  </a:lnTo>
                  <a:lnTo>
                    <a:pt x="0" y="73"/>
                  </a:lnTo>
                  <a:lnTo>
                    <a:pt x="0" y="73"/>
                  </a:lnTo>
                  <a:lnTo>
                    <a:pt x="0" y="74"/>
                  </a:lnTo>
                  <a:lnTo>
                    <a:pt x="0" y="76"/>
                  </a:lnTo>
                  <a:lnTo>
                    <a:pt x="1" y="78"/>
                  </a:lnTo>
                  <a:lnTo>
                    <a:pt x="2" y="79"/>
                  </a:lnTo>
                  <a:lnTo>
                    <a:pt x="3" y="79"/>
                  </a:lnTo>
                  <a:lnTo>
                    <a:pt x="5" y="79"/>
                  </a:lnTo>
                  <a:lnTo>
                    <a:pt x="7" y="79"/>
                  </a:lnTo>
                  <a:lnTo>
                    <a:pt x="8" y="77"/>
                  </a:lnTo>
                  <a:lnTo>
                    <a:pt x="8" y="77"/>
                  </a:lnTo>
                  <a:lnTo>
                    <a:pt x="13" y="68"/>
                  </a:lnTo>
                  <a:lnTo>
                    <a:pt x="18" y="59"/>
                  </a:lnTo>
                  <a:lnTo>
                    <a:pt x="26" y="42"/>
                  </a:lnTo>
                  <a:lnTo>
                    <a:pt x="30" y="32"/>
                  </a:lnTo>
                  <a:lnTo>
                    <a:pt x="34" y="24"/>
                  </a:lnTo>
                  <a:lnTo>
                    <a:pt x="39" y="16"/>
                  </a:lnTo>
                  <a:lnTo>
                    <a:pt x="45" y="8"/>
                  </a:lnTo>
                  <a:lnTo>
                    <a:pt x="45" y="8"/>
                  </a:lnTo>
                  <a:lnTo>
                    <a:pt x="46" y="6"/>
                  </a:lnTo>
                  <a:lnTo>
                    <a:pt x="46" y="4"/>
                  </a:lnTo>
                  <a:lnTo>
                    <a:pt x="46" y="3"/>
                  </a:lnTo>
                  <a:lnTo>
                    <a:pt x="45" y="1"/>
                  </a:lnTo>
                  <a:lnTo>
                    <a:pt x="44" y="0"/>
                  </a:lnTo>
                  <a:lnTo>
                    <a:pt x="42" y="0"/>
                  </a:lnTo>
                  <a:lnTo>
                    <a:pt x="40"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5" name="chenying0907 827">
              <a:extLst>
                <a:ext uri="{FF2B5EF4-FFF2-40B4-BE49-F238E27FC236}">
                  <a16:creationId xmlns:a16="http://schemas.microsoft.com/office/drawing/2014/main" id="{97A84E41-821F-4F5F-B5DB-E3BF253293E8}"/>
                </a:ext>
              </a:extLst>
            </p:cNvPr>
            <p:cNvSpPr>
              <a:spLocks/>
            </p:cNvSpPr>
            <p:nvPr/>
          </p:nvSpPr>
          <p:spPr bwMode="auto">
            <a:xfrm>
              <a:off x="6792913" y="1493838"/>
              <a:ext cx="9525" cy="7938"/>
            </a:xfrm>
            <a:custGeom>
              <a:avLst/>
              <a:gdLst/>
              <a:ahLst/>
              <a:cxnLst>
                <a:cxn ang="0">
                  <a:pos x="8" y="1"/>
                </a:cxn>
                <a:cxn ang="0">
                  <a:pos x="2" y="8"/>
                </a:cxn>
                <a:cxn ang="0">
                  <a:pos x="2" y="8"/>
                </a:cxn>
                <a:cxn ang="0">
                  <a:pos x="1" y="9"/>
                </a:cxn>
                <a:cxn ang="0">
                  <a:pos x="0" y="11"/>
                </a:cxn>
                <a:cxn ang="0">
                  <a:pos x="1" y="13"/>
                </a:cxn>
                <a:cxn ang="0">
                  <a:pos x="2" y="14"/>
                </a:cxn>
                <a:cxn ang="0">
                  <a:pos x="3" y="16"/>
                </a:cxn>
                <a:cxn ang="0">
                  <a:pos x="5" y="16"/>
                </a:cxn>
                <a:cxn ang="0">
                  <a:pos x="7" y="16"/>
                </a:cxn>
                <a:cxn ang="0">
                  <a:pos x="8" y="14"/>
                </a:cxn>
                <a:cxn ang="0">
                  <a:pos x="14" y="8"/>
                </a:cxn>
                <a:cxn ang="0">
                  <a:pos x="14" y="8"/>
                </a:cxn>
                <a:cxn ang="0">
                  <a:pos x="15" y="6"/>
                </a:cxn>
                <a:cxn ang="0">
                  <a:pos x="16" y="5"/>
                </a:cxn>
                <a:cxn ang="0">
                  <a:pos x="15" y="3"/>
                </a:cxn>
                <a:cxn ang="0">
                  <a:pos x="14" y="1"/>
                </a:cxn>
                <a:cxn ang="0">
                  <a:pos x="13" y="0"/>
                </a:cxn>
                <a:cxn ang="0">
                  <a:pos x="11" y="0"/>
                </a:cxn>
                <a:cxn ang="0">
                  <a:pos x="9" y="0"/>
                </a:cxn>
                <a:cxn ang="0">
                  <a:pos x="8" y="1"/>
                </a:cxn>
                <a:cxn ang="0">
                  <a:pos x="8" y="1"/>
                </a:cxn>
              </a:cxnLst>
              <a:rect l="0" t="0" r="r" b="b"/>
              <a:pathLst>
                <a:path w="16" h="16">
                  <a:moveTo>
                    <a:pt x="8" y="1"/>
                  </a:moveTo>
                  <a:lnTo>
                    <a:pt x="2" y="8"/>
                  </a:lnTo>
                  <a:lnTo>
                    <a:pt x="2" y="8"/>
                  </a:lnTo>
                  <a:lnTo>
                    <a:pt x="1" y="9"/>
                  </a:lnTo>
                  <a:lnTo>
                    <a:pt x="0" y="11"/>
                  </a:lnTo>
                  <a:lnTo>
                    <a:pt x="1" y="13"/>
                  </a:lnTo>
                  <a:lnTo>
                    <a:pt x="2" y="14"/>
                  </a:lnTo>
                  <a:lnTo>
                    <a:pt x="3" y="16"/>
                  </a:lnTo>
                  <a:lnTo>
                    <a:pt x="5" y="16"/>
                  </a:lnTo>
                  <a:lnTo>
                    <a:pt x="7" y="16"/>
                  </a:lnTo>
                  <a:lnTo>
                    <a:pt x="8" y="14"/>
                  </a:lnTo>
                  <a:lnTo>
                    <a:pt x="14" y="8"/>
                  </a:lnTo>
                  <a:lnTo>
                    <a:pt x="14" y="8"/>
                  </a:lnTo>
                  <a:lnTo>
                    <a:pt x="15" y="6"/>
                  </a:lnTo>
                  <a:lnTo>
                    <a:pt x="16" y="5"/>
                  </a:lnTo>
                  <a:lnTo>
                    <a:pt x="15" y="3"/>
                  </a:lnTo>
                  <a:lnTo>
                    <a:pt x="14" y="1"/>
                  </a:lnTo>
                  <a:lnTo>
                    <a:pt x="13" y="0"/>
                  </a:lnTo>
                  <a:lnTo>
                    <a:pt x="11" y="0"/>
                  </a:lnTo>
                  <a:lnTo>
                    <a:pt x="9" y="0"/>
                  </a:lnTo>
                  <a:lnTo>
                    <a:pt x="8" y="1"/>
                  </a:lnTo>
                  <a:lnTo>
                    <a:pt x="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6" name="chenying0907 828">
              <a:extLst>
                <a:ext uri="{FF2B5EF4-FFF2-40B4-BE49-F238E27FC236}">
                  <a16:creationId xmlns:a16="http://schemas.microsoft.com/office/drawing/2014/main" id="{3321FA75-041A-4580-84FC-F7854DE11BCB}"/>
                </a:ext>
              </a:extLst>
            </p:cNvPr>
            <p:cNvSpPr>
              <a:spLocks noEditPoints="1"/>
            </p:cNvSpPr>
            <p:nvPr/>
          </p:nvSpPr>
          <p:spPr bwMode="auto">
            <a:xfrm>
              <a:off x="6208713" y="1243013"/>
              <a:ext cx="706438" cy="620713"/>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117" name="PA_文本框 232">
            <a:extLst>
              <a:ext uri="{FF2B5EF4-FFF2-40B4-BE49-F238E27FC236}">
                <a16:creationId xmlns:a16="http://schemas.microsoft.com/office/drawing/2014/main" id="{EF84E9E0-F007-4036-AECC-2BC930DC131B}"/>
              </a:ext>
            </a:extLst>
          </p:cNvPr>
          <p:cNvSpPr txBox="1"/>
          <p:nvPr>
            <p:custDataLst>
              <p:tags r:id="rId4"/>
            </p:custDataLst>
          </p:nvPr>
        </p:nvSpPr>
        <p:spPr>
          <a:xfrm>
            <a:off x="2795924" y="3765622"/>
            <a:ext cx="1809900" cy="400110"/>
          </a:xfrm>
          <a:prstGeom prst="rect">
            <a:avLst/>
          </a:prstGeom>
          <a:noFill/>
        </p:spPr>
        <p:txBody>
          <a:bodyPr wrap="square" rtlCol="0">
            <a:spAutoFit/>
          </a:bodyPr>
          <a:lstStyle/>
          <a:p>
            <a:r>
              <a:rPr lang="zh-CN" altLang="en-US" sz="2000" dirty="0">
                <a:solidFill>
                  <a:schemeClr val="tx1">
                    <a:lumMod val="75000"/>
                    <a:lumOff val="25000"/>
                  </a:schemeClr>
                </a:solidFill>
                <a:latin typeface="站酷小薇LOGO体" panose="02010600010101010101" pitchFamily="2" charset="-122"/>
                <a:ea typeface="站酷小薇LOGO体" panose="02010600010101010101" pitchFamily="2" charset="-122"/>
                <a:cs typeface="落落补 汤圆" pitchFamily="2" charset="-128"/>
              </a:rPr>
              <a:t>健康者更幸福</a:t>
            </a:r>
          </a:p>
        </p:txBody>
      </p:sp>
      <p:sp>
        <p:nvSpPr>
          <p:cNvPr id="118" name="文本框 117">
            <a:extLst>
              <a:ext uri="{FF2B5EF4-FFF2-40B4-BE49-F238E27FC236}">
                <a16:creationId xmlns:a16="http://schemas.microsoft.com/office/drawing/2014/main" id="{95215019-63A8-4417-A8E0-AE43926FE93C}"/>
              </a:ext>
            </a:extLst>
          </p:cNvPr>
          <p:cNvSpPr txBox="1"/>
          <p:nvPr/>
        </p:nvSpPr>
        <p:spPr>
          <a:xfrm>
            <a:off x="3229979" y="2150467"/>
            <a:ext cx="1120321" cy="523220"/>
          </a:xfrm>
          <a:prstGeom prst="rect">
            <a:avLst/>
          </a:prstGeom>
          <a:noFill/>
        </p:spPr>
        <p:txBody>
          <a:bodyPr wrap="square" rtlCol="0">
            <a:spAutoFit/>
          </a:bodyPr>
          <a:lstStyle/>
          <a:p>
            <a:r>
              <a:rPr lang="zh-CN" altLang="en-US" sz="2800" dirty="0">
                <a:latin typeface="站酷小薇LOGO体" panose="02010600010101010101" pitchFamily="2" charset="-122"/>
                <a:ea typeface="站酷小薇LOGO体" panose="02010600010101010101" pitchFamily="2" charset="-122"/>
              </a:rPr>
              <a:t>健康</a:t>
            </a:r>
          </a:p>
        </p:txBody>
      </p:sp>
      <p:grpSp>
        <p:nvGrpSpPr>
          <p:cNvPr id="144" name="PA_chenying0907 5">
            <a:extLst>
              <a:ext uri="{FF2B5EF4-FFF2-40B4-BE49-F238E27FC236}">
                <a16:creationId xmlns:a16="http://schemas.microsoft.com/office/drawing/2014/main" id="{0A9DAA11-704E-45AA-A02A-D6D0C4E267F7}"/>
              </a:ext>
            </a:extLst>
          </p:cNvPr>
          <p:cNvGrpSpPr/>
          <p:nvPr>
            <p:custDataLst>
              <p:tags r:id="rId5"/>
            </p:custDataLst>
          </p:nvPr>
        </p:nvGrpSpPr>
        <p:grpSpPr>
          <a:xfrm>
            <a:off x="5004048" y="1779662"/>
            <a:ext cx="1741760" cy="1419076"/>
            <a:chOff x="6208713" y="1243013"/>
            <a:chExt cx="706438" cy="620713"/>
          </a:xfrm>
          <a:solidFill>
            <a:schemeClr val="tx1"/>
          </a:solidFill>
        </p:grpSpPr>
        <p:sp>
          <p:nvSpPr>
            <p:cNvPr id="145" name="chenying0907 804">
              <a:extLst>
                <a:ext uri="{FF2B5EF4-FFF2-40B4-BE49-F238E27FC236}">
                  <a16:creationId xmlns:a16="http://schemas.microsoft.com/office/drawing/2014/main" id="{19D1F24D-3D61-4312-8524-6B955CC9E22F}"/>
                </a:ext>
              </a:extLst>
            </p:cNvPr>
            <p:cNvSpPr>
              <a:spLocks/>
            </p:cNvSpPr>
            <p:nvPr/>
          </p:nvSpPr>
          <p:spPr bwMode="auto">
            <a:xfrm>
              <a:off x="6270626" y="1622425"/>
              <a:ext cx="26988" cy="68263"/>
            </a:xfrm>
            <a:custGeom>
              <a:avLst/>
              <a:gdLst/>
              <a:ahLst/>
              <a:cxnLst>
                <a:cxn ang="0">
                  <a:pos x="51" y="5"/>
                </a:cxn>
                <a:cxn ang="0">
                  <a:pos x="51" y="5"/>
                </a:cxn>
                <a:cxn ang="0">
                  <a:pos x="50" y="3"/>
                </a:cxn>
                <a:cxn ang="0">
                  <a:pos x="49" y="1"/>
                </a:cxn>
                <a:cxn ang="0">
                  <a:pos x="48" y="1"/>
                </a:cxn>
                <a:cxn ang="0">
                  <a:pos x="46" y="0"/>
                </a:cxn>
                <a:cxn ang="0">
                  <a:pos x="44" y="1"/>
                </a:cxn>
                <a:cxn ang="0">
                  <a:pos x="43" y="1"/>
                </a:cxn>
                <a:cxn ang="0">
                  <a:pos x="42" y="3"/>
                </a:cxn>
                <a:cxn ang="0">
                  <a:pos x="41" y="5"/>
                </a:cxn>
                <a:cxn ang="0">
                  <a:pos x="41" y="5"/>
                </a:cxn>
                <a:cxn ang="0">
                  <a:pos x="40" y="14"/>
                </a:cxn>
                <a:cxn ang="0">
                  <a:pos x="37" y="25"/>
                </a:cxn>
                <a:cxn ang="0">
                  <a:pos x="34" y="35"/>
                </a:cxn>
                <a:cxn ang="0">
                  <a:pos x="30" y="44"/>
                </a:cxn>
                <a:cxn ang="0">
                  <a:pos x="21" y="64"/>
                </a:cxn>
                <a:cxn ang="0">
                  <a:pos x="13" y="82"/>
                </a:cxn>
                <a:cxn ang="0">
                  <a:pos x="13" y="82"/>
                </a:cxn>
                <a:cxn ang="0">
                  <a:pos x="9" y="92"/>
                </a:cxn>
                <a:cxn ang="0">
                  <a:pos x="3" y="105"/>
                </a:cxn>
                <a:cxn ang="0">
                  <a:pos x="1" y="112"/>
                </a:cxn>
                <a:cxn ang="0">
                  <a:pos x="0" y="119"/>
                </a:cxn>
                <a:cxn ang="0">
                  <a:pos x="1" y="124"/>
                </a:cxn>
                <a:cxn ang="0">
                  <a:pos x="2" y="126"/>
                </a:cxn>
                <a:cxn ang="0">
                  <a:pos x="4" y="128"/>
                </a:cxn>
                <a:cxn ang="0">
                  <a:pos x="4" y="128"/>
                </a:cxn>
                <a:cxn ang="0">
                  <a:pos x="6" y="129"/>
                </a:cxn>
                <a:cxn ang="0">
                  <a:pos x="9" y="129"/>
                </a:cxn>
                <a:cxn ang="0">
                  <a:pos x="12" y="128"/>
                </a:cxn>
                <a:cxn ang="0">
                  <a:pos x="13" y="126"/>
                </a:cxn>
                <a:cxn ang="0">
                  <a:pos x="13" y="125"/>
                </a:cxn>
                <a:cxn ang="0">
                  <a:pos x="13" y="123"/>
                </a:cxn>
                <a:cxn ang="0">
                  <a:pos x="11" y="122"/>
                </a:cxn>
                <a:cxn ang="0">
                  <a:pos x="11" y="122"/>
                </a:cxn>
                <a:cxn ang="0">
                  <a:pos x="11" y="120"/>
                </a:cxn>
                <a:cxn ang="0">
                  <a:pos x="10" y="117"/>
                </a:cxn>
                <a:cxn ang="0">
                  <a:pos x="11" y="109"/>
                </a:cxn>
                <a:cxn ang="0">
                  <a:pos x="14" y="100"/>
                </a:cxn>
                <a:cxn ang="0">
                  <a:pos x="19" y="90"/>
                </a:cxn>
                <a:cxn ang="0">
                  <a:pos x="27" y="69"/>
                </a:cxn>
                <a:cxn ang="0">
                  <a:pos x="33" y="58"/>
                </a:cxn>
                <a:cxn ang="0">
                  <a:pos x="33" y="58"/>
                </a:cxn>
                <a:cxn ang="0">
                  <a:pos x="43" y="36"/>
                </a:cxn>
                <a:cxn ang="0">
                  <a:pos x="46" y="26"/>
                </a:cxn>
                <a:cxn ang="0">
                  <a:pos x="49" y="14"/>
                </a:cxn>
                <a:cxn ang="0">
                  <a:pos x="49" y="14"/>
                </a:cxn>
                <a:cxn ang="0">
                  <a:pos x="50" y="13"/>
                </a:cxn>
                <a:cxn ang="0">
                  <a:pos x="51" y="11"/>
                </a:cxn>
                <a:cxn ang="0">
                  <a:pos x="51" y="5"/>
                </a:cxn>
              </a:cxnLst>
              <a:rect l="0" t="0" r="r" b="b"/>
              <a:pathLst>
                <a:path w="51" h="129">
                  <a:moveTo>
                    <a:pt x="51" y="5"/>
                  </a:moveTo>
                  <a:lnTo>
                    <a:pt x="51" y="5"/>
                  </a:lnTo>
                  <a:lnTo>
                    <a:pt x="50" y="3"/>
                  </a:lnTo>
                  <a:lnTo>
                    <a:pt x="49" y="1"/>
                  </a:lnTo>
                  <a:lnTo>
                    <a:pt x="48" y="1"/>
                  </a:lnTo>
                  <a:lnTo>
                    <a:pt x="46" y="0"/>
                  </a:lnTo>
                  <a:lnTo>
                    <a:pt x="44" y="1"/>
                  </a:lnTo>
                  <a:lnTo>
                    <a:pt x="43" y="1"/>
                  </a:lnTo>
                  <a:lnTo>
                    <a:pt x="42" y="3"/>
                  </a:lnTo>
                  <a:lnTo>
                    <a:pt x="41" y="5"/>
                  </a:lnTo>
                  <a:lnTo>
                    <a:pt x="41" y="5"/>
                  </a:lnTo>
                  <a:lnTo>
                    <a:pt x="40" y="14"/>
                  </a:lnTo>
                  <a:lnTo>
                    <a:pt x="37" y="25"/>
                  </a:lnTo>
                  <a:lnTo>
                    <a:pt x="34" y="35"/>
                  </a:lnTo>
                  <a:lnTo>
                    <a:pt x="30" y="44"/>
                  </a:lnTo>
                  <a:lnTo>
                    <a:pt x="21" y="64"/>
                  </a:lnTo>
                  <a:lnTo>
                    <a:pt x="13" y="82"/>
                  </a:lnTo>
                  <a:lnTo>
                    <a:pt x="13" y="82"/>
                  </a:lnTo>
                  <a:lnTo>
                    <a:pt x="9" y="92"/>
                  </a:lnTo>
                  <a:lnTo>
                    <a:pt x="3" y="105"/>
                  </a:lnTo>
                  <a:lnTo>
                    <a:pt x="1" y="112"/>
                  </a:lnTo>
                  <a:lnTo>
                    <a:pt x="0" y="119"/>
                  </a:lnTo>
                  <a:lnTo>
                    <a:pt x="1" y="124"/>
                  </a:lnTo>
                  <a:lnTo>
                    <a:pt x="2" y="126"/>
                  </a:lnTo>
                  <a:lnTo>
                    <a:pt x="4" y="128"/>
                  </a:lnTo>
                  <a:lnTo>
                    <a:pt x="4" y="128"/>
                  </a:lnTo>
                  <a:lnTo>
                    <a:pt x="6" y="129"/>
                  </a:lnTo>
                  <a:lnTo>
                    <a:pt x="9" y="129"/>
                  </a:lnTo>
                  <a:lnTo>
                    <a:pt x="12" y="128"/>
                  </a:lnTo>
                  <a:lnTo>
                    <a:pt x="13" y="126"/>
                  </a:lnTo>
                  <a:lnTo>
                    <a:pt x="13" y="125"/>
                  </a:lnTo>
                  <a:lnTo>
                    <a:pt x="13" y="123"/>
                  </a:lnTo>
                  <a:lnTo>
                    <a:pt x="11" y="122"/>
                  </a:lnTo>
                  <a:lnTo>
                    <a:pt x="11" y="122"/>
                  </a:lnTo>
                  <a:lnTo>
                    <a:pt x="11" y="120"/>
                  </a:lnTo>
                  <a:lnTo>
                    <a:pt x="10" y="117"/>
                  </a:lnTo>
                  <a:lnTo>
                    <a:pt x="11" y="109"/>
                  </a:lnTo>
                  <a:lnTo>
                    <a:pt x="14" y="100"/>
                  </a:lnTo>
                  <a:lnTo>
                    <a:pt x="19" y="90"/>
                  </a:lnTo>
                  <a:lnTo>
                    <a:pt x="27" y="69"/>
                  </a:lnTo>
                  <a:lnTo>
                    <a:pt x="33" y="58"/>
                  </a:lnTo>
                  <a:lnTo>
                    <a:pt x="33" y="58"/>
                  </a:lnTo>
                  <a:lnTo>
                    <a:pt x="43" y="36"/>
                  </a:lnTo>
                  <a:lnTo>
                    <a:pt x="46" y="26"/>
                  </a:lnTo>
                  <a:lnTo>
                    <a:pt x="49" y="14"/>
                  </a:lnTo>
                  <a:lnTo>
                    <a:pt x="49" y="14"/>
                  </a:lnTo>
                  <a:lnTo>
                    <a:pt x="50" y="13"/>
                  </a:lnTo>
                  <a:lnTo>
                    <a:pt x="51" y="11"/>
                  </a:lnTo>
                  <a:lnTo>
                    <a:pt x="51"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6" name="chenying0907 805">
              <a:extLst>
                <a:ext uri="{FF2B5EF4-FFF2-40B4-BE49-F238E27FC236}">
                  <a16:creationId xmlns:a16="http://schemas.microsoft.com/office/drawing/2014/main" id="{C967C7A0-50BD-40BA-897A-A8209E824D79}"/>
                </a:ext>
              </a:extLst>
            </p:cNvPr>
            <p:cNvSpPr>
              <a:spLocks/>
            </p:cNvSpPr>
            <p:nvPr/>
          </p:nvSpPr>
          <p:spPr bwMode="auto">
            <a:xfrm>
              <a:off x="6315076" y="1671638"/>
              <a:ext cx="15875" cy="41275"/>
            </a:xfrm>
            <a:custGeom>
              <a:avLst/>
              <a:gdLst/>
              <a:ahLst/>
              <a:cxnLst>
                <a:cxn ang="0">
                  <a:pos x="20" y="3"/>
                </a:cxn>
                <a:cxn ang="0">
                  <a:pos x="20" y="3"/>
                </a:cxn>
                <a:cxn ang="0">
                  <a:pos x="7" y="38"/>
                </a:cxn>
                <a:cxn ang="0">
                  <a:pos x="2" y="56"/>
                </a:cxn>
                <a:cxn ang="0">
                  <a:pos x="1" y="65"/>
                </a:cxn>
                <a:cxn ang="0">
                  <a:pos x="0" y="74"/>
                </a:cxn>
                <a:cxn ang="0">
                  <a:pos x="0" y="74"/>
                </a:cxn>
                <a:cxn ang="0">
                  <a:pos x="1" y="76"/>
                </a:cxn>
                <a:cxn ang="0">
                  <a:pos x="2" y="77"/>
                </a:cxn>
                <a:cxn ang="0">
                  <a:pos x="3" y="78"/>
                </a:cxn>
                <a:cxn ang="0">
                  <a:pos x="5" y="78"/>
                </a:cxn>
                <a:cxn ang="0">
                  <a:pos x="6" y="78"/>
                </a:cxn>
                <a:cxn ang="0">
                  <a:pos x="8" y="77"/>
                </a:cxn>
                <a:cxn ang="0">
                  <a:pos x="9" y="76"/>
                </a:cxn>
                <a:cxn ang="0">
                  <a:pos x="9" y="74"/>
                </a:cxn>
                <a:cxn ang="0">
                  <a:pos x="9" y="74"/>
                </a:cxn>
                <a:cxn ang="0">
                  <a:pos x="10" y="65"/>
                </a:cxn>
                <a:cxn ang="0">
                  <a:pos x="11" y="57"/>
                </a:cxn>
                <a:cxn ang="0">
                  <a:pos x="16" y="39"/>
                </a:cxn>
                <a:cxn ang="0">
                  <a:pos x="29" y="6"/>
                </a:cxn>
                <a:cxn ang="0">
                  <a:pos x="29" y="6"/>
                </a:cxn>
                <a:cxn ang="0">
                  <a:pos x="29" y="4"/>
                </a:cxn>
                <a:cxn ang="0">
                  <a:pos x="28" y="2"/>
                </a:cxn>
                <a:cxn ang="0">
                  <a:pos x="27" y="1"/>
                </a:cxn>
                <a:cxn ang="0">
                  <a:pos x="26" y="0"/>
                </a:cxn>
                <a:cxn ang="0">
                  <a:pos x="24" y="0"/>
                </a:cxn>
                <a:cxn ang="0">
                  <a:pos x="22" y="1"/>
                </a:cxn>
                <a:cxn ang="0">
                  <a:pos x="21" y="2"/>
                </a:cxn>
                <a:cxn ang="0">
                  <a:pos x="20" y="3"/>
                </a:cxn>
                <a:cxn ang="0">
                  <a:pos x="20" y="3"/>
                </a:cxn>
              </a:cxnLst>
              <a:rect l="0" t="0" r="r" b="b"/>
              <a:pathLst>
                <a:path w="29" h="78">
                  <a:moveTo>
                    <a:pt x="20" y="3"/>
                  </a:moveTo>
                  <a:lnTo>
                    <a:pt x="20" y="3"/>
                  </a:lnTo>
                  <a:lnTo>
                    <a:pt x="7" y="38"/>
                  </a:lnTo>
                  <a:lnTo>
                    <a:pt x="2" y="56"/>
                  </a:lnTo>
                  <a:lnTo>
                    <a:pt x="1" y="65"/>
                  </a:lnTo>
                  <a:lnTo>
                    <a:pt x="0" y="74"/>
                  </a:lnTo>
                  <a:lnTo>
                    <a:pt x="0" y="74"/>
                  </a:lnTo>
                  <a:lnTo>
                    <a:pt x="1" y="76"/>
                  </a:lnTo>
                  <a:lnTo>
                    <a:pt x="2" y="77"/>
                  </a:lnTo>
                  <a:lnTo>
                    <a:pt x="3" y="78"/>
                  </a:lnTo>
                  <a:lnTo>
                    <a:pt x="5" y="78"/>
                  </a:lnTo>
                  <a:lnTo>
                    <a:pt x="6" y="78"/>
                  </a:lnTo>
                  <a:lnTo>
                    <a:pt x="8" y="77"/>
                  </a:lnTo>
                  <a:lnTo>
                    <a:pt x="9" y="76"/>
                  </a:lnTo>
                  <a:lnTo>
                    <a:pt x="9" y="74"/>
                  </a:lnTo>
                  <a:lnTo>
                    <a:pt x="9" y="74"/>
                  </a:lnTo>
                  <a:lnTo>
                    <a:pt x="10" y="65"/>
                  </a:lnTo>
                  <a:lnTo>
                    <a:pt x="11" y="57"/>
                  </a:lnTo>
                  <a:lnTo>
                    <a:pt x="16" y="39"/>
                  </a:lnTo>
                  <a:lnTo>
                    <a:pt x="29" y="6"/>
                  </a:lnTo>
                  <a:lnTo>
                    <a:pt x="29" y="6"/>
                  </a:lnTo>
                  <a:lnTo>
                    <a:pt x="29" y="4"/>
                  </a:lnTo>
                  <a:lnTo>
                    <a:pt x="28" y="2"/>
                  </a:lnTo>
                  <a:lnTo>
                    <a:pt x="27" y="1"/>
                  </a:lnTo>
                  <a:lnTo>
                    <a:pt x="26" y="0"/>
                  </a:lnTo>
                  <a:lnTo>
                    <a:pt x="24" y="0"/>
                  </a:lnTo>
                  <a:lnTo>
                    <a:pt x="22" y="1"/>
                  </a:lnTo>
                  <a:lnTo>
                    <a:pt x="21" y="2"/>
                  </a:lnTo>
                  <a:lnTo>
                    <a:pt x="20" y="3"/>
                  </a:lnTo>
                  <a:lnTo>
                    <a:pt x="2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7" name="chenying0907 806">
              <a:extLst>
                <a:ext uri="{FF2B5EF4-FFF2-40B4-BE49-F238E27FC236}">
                  <a16:creationId xmlns:a16="http://schemas.microsoft.com/office/drawing/2014/main" id="{4C9B4368-3216-41FC-96CB-9F33F74BBA10}"/>
                </a:ext>
              </a:extLst>
            </p:cNvPr>
            <p:cNvSpPr>
              <a:spLocks/>
            </p:cNvSpPr>
            <p:nvPr/>
          </p:nvSpPr>
          <p:spPr bwMode="auto">
            <a:xfrm>
              <a:off x="6359526" y="1677988"/>
              <a:ext cx="20638" cy="69850"/>
            </a:xfrm>
            <a:custGeom>
              <a:avLst/>
              <a:gdLst/>
              <a:ahLst/>
              <a:cxnLst>
                <a:cxn ang="0">
                  <a:pos x="32" y="4"/>
                </a:cxn>
                <a:cxn ang="0">
                  <a:pos x="32" y="4"/>
                </a:cxn>
                <a:cxn ang="0">
                  <a:pos x="20" y="33"/>
                </a:cxn>
                <a:cxn ang="0">
                  <a:pos x="11" y="63"/>
                </a:cxn>
                <a:cxn ang="0">
                  <a:pos x="6" y="79"/>
                </a:cxn>
                <a:cxn ang="0">
                  <a:pos x="3" y="94"/>
                </a:cxn>
                <a:cxn ang="0">
                  <a:pos x="1" y="110"/>
                </a:cxn>
                <a:cxn ang="0">
                  <a:pos x="0" y="125"/>
                </a:cxn>
                <a:cxn ang="0">
                  <a:pos x="0" y="125"/>
                </a:cxn>
                <a:cxn ang="0">
                  <a:pos x="0" y="127"/>
                </a:cxn>
                <a:cxn ang="0">
                  <a:pos x="1" y="128"/>
                </a:cxn>
                <a:cxn ang="0">
                  <a:pos x="3" y="129"/>
                </a:cxn>
                <a:cxn ang="0">
                  <a:pos x="4" y="130"/>
                </a:cxn>
                <a:cxn ang="0">
                  <a:pos x="6" y="129"/>
                </a:cxn>
                <a:cxn ang="0">
                  <a:pos x="7" y="128"/>
                </a:cxn>
                <a:cxn ang="0">
                  <a:pos x="9" y="127"/>
                </a:cxn>
                <a:cxn ang="0">
                  <a:pos x="9" y="125"/>
                </a:cxn>
                <a:cxn ang="0">
                  <a:pos x="9" y="125"/>
                </a:cxn>
                <a:cxn ang="0">
                  <a:pos x="10" y="110"/>
                </a:cxn>
                <a:cxn ang="0">
                  <a:pos x="12" y="94"/>
                </a:cxn>
                <a:cxn ang="0">
                  <a:pos x="16" y="80"/>
                </a:cxn>
                <a:cxn ang="0">
                  <a:pos x="20" y="64"/>
                </a:cxn>
                <a:cxn ang="0">
                  <a:pos x="30" y="35"/>
                </a:cxn>
                <a:cxn ang="0">
                  <a:pos x="40" y="6"/>
                </a:cxn>
                <a:cxn ang="0">
                  <a:pos x="40" y="6"/>
                </a:cxn>
                <a:cxn ang="0">
                  <a:pos x="41" y="4"/>
                </a:cxn>
                <a:cxn ang="0">
                  <a:pos x="40" y="2"/>
                </a:cxn>
                <a:cxn ang="0">
                  <a:pos x="39" y="1"/>
                </a:cxn>
                <a:cxn ang="0">
                  <a:pos x="37" y="1"/>
                </a:cxn>
                <a:cxn ang="0">
                  <a:pos x="36" y="0"/>
                </a:cxn>
                <a:cxn ang="0">
                  <a:pos x="34" y="1"/>
                </a:cxn>
                <a:cxn ang="0">
                  <a:pos x="33" y="2"/>
                </a:cxn>
                <a:cxn ang="0">
                  <a:pos x="32" y="4"/>
                </a:cxn>
                <a:cxn ang="0">
                  <a:pos x="32" y="4"/>
                </a:cxn>
              </a:cxnLst>
              <a:rect l="0" t="0" r="r" b="b"/>
              <a:pathLst>
                <a:path w="41" h="130">
                  <a:moveTo>
                    <a:pt x="32" y="4"/>
                  </a:moveTo>
                  <a:lnTo>
                    <a:pt x="32" y="4"/>
                  </a:lnTo>
                  <a:lnTo>
                    <a:pt x="20" y="33"/>
                  </a:lnTo>
                  <a:lnTo>
                    <a:pt x="11" y="63"/>
                  </a:lnTo>
                  <a:lnTo>
                    <a:pt x="6" y="79"/>
                  </a:lnTo>
                  <a:lnTo>
                    <a:pt x="3" y="94"/>
                  </a:lnTo>
                  <a:lnTo>
                    <a:pt x="1" y="110"/>
                  </a:lnTo>
                  <a:lnTo>
                    <a:pt x="0" y="125"/>
                  </a:lnTo>
                  <a:lnTo>
                    <a:pt x="0" y="125"/>
                  </a:lnTo>
                  <a:lnTo>
                    <a:pt x="0" y="127"/>
                  </a:lnTo>
                  <a:lnTo>
                    <a:pt x="1" y="128"/>
                  </a:lnTo>
                  <a:lnTo>
                    <a:pt x="3" y="129"/>
                  </a:lnTo>
                  <a:lnTo>
                    <a:pt x="4" y="130"/>
                  </a:lnTo>
                  <a:lnTo>
                    <a:pt x="6" y="129"/>
                  </a:lnTo>
                  <a:lnTo>
                    <a:pt x="7" y="128"/>
                  </a:lnTo>
                  <a:lnTo>
                    <a:pt x="9" y="127"/>
                  </a:lnTo>
                  <a:lnTo>
                    <a:pt x="9" y="125"/>
                  </a:lnTo>
                  <a:lnTo>
                    <a:pt x="9" y="125"/>
                  </a:lnTo>
                  <a:lnTo>
                    <a:pt x="10" y="110"/>
                  </a:lnTo>
                  <a:lnTo>
                    <a:pt x="12" y="94"/>
                  </a:lnTo>
                  <a:lnTo>
                    <a:pt x="16" y="80"/>
                  </a:lnTo>
                  <a:lnTo>
                    <a:pt x="20" y="64"/>
                  </a:lnTo>
                  <a:lnTo>
                    <a:pt x="30" y="35"/>
                  </a:lnTo>
                  <a:lnTo>
                    <a:pt x="40" y="6"/>
                  </a:lnTo>
                  <a:lnTo>
                    <a:pt x="40" y="6"/>
                  </a:lnTo>
                  <a:lnTo>
                    <a:pt x="41" y="4"/>
                  </a:lnTo>
                  <a:lnTo>
                    <a:pt x="40" y="2"/>
                  </a:lnTo>
                  <a:lnTo>
                    <a:pt x="39" y="1"/>
                  </a:lnTo>
                  <a:lnTo>
                    <a:pt x="37" y="1"/>
                  </a:lnTo>
                  <a:lnTo>
                    <a:pt x="36"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8" name="chenying0907 807">
              <a:extLst>
                <a:ext uri="{FF2B5EF4-FFF2-40B4-BE49-F238E27FC236}">
                  <a16:creationId xmlns:a16="http://schemas.microsoft.com/office/drawing/2014/main" id="{C0C6FD1C-5A67-4D56-B013-CF48B64D0726}"/>
                </a:ext>
              </a:extLst>
            </p:cNvPr>
            <p:cNvSpPr>
              <a:spLocks/>
            </p:cNvSpPr>
            <p:nvPr/>
          </p:nvSpPr>
          <p:spPr bwMode="auto">
            <a:xfrm>
              <a:off x="6392863" y="1708150"/>
              <a:ext cx="20638" cy="55563"/>
            </a:xfrm>
            <a:custGeom>
              <a:avLst/>
              <a:gdLst/>
              <a:ahLst/>
              <a:cxnLst>
                <a:cxn ang="0">
                  <a:pos x="32" y="4"/>
                </a:cxn>
                <a:cxn ang="0">
                  <a:pos x="32" y="4"/>
                </a:cxn>
                <a:cxn ang="0">
                  <a:pos x="27" y="17"/>
                </a:cxn>
                <a:cxn ang="0">
                  <a:pos x="23" y="28"/>
                </a:cxn>
                <a:cxn ang="0">
                  <a:pos x="13" y="51"/>
                </a:cxn>
                <a:cxn ang="0">
                  <a:pos x="8" y="63"/>
                </a:cxn>
                <a:cxn ang="0">
                  <a:pos x="4" y="74"/>
                </a:cxn>
                <a:cxn ang="0">
                  <a:pos x="1" y="87"/>
                </a:cxn>
                <a:cxn ang="0">
                  <a:pos x="0" y="100"/>
                </a:cxn>
                <a:cxn ang="0">
                  <a:pos x="0" y="100"/>
                </a:cxn>
                <a:cxn ang="0">
                  <a:pos x="0" y="102"/>
                </a:cxn>
                <a:cxn ang="0">
                  <a:pos x="1" y="103"/>
                </a:cxn>
                <a:cxn ang="0">
                  <a:pos x="3" y="104"/>
                </a:cxn>
                <a:cxn ang="0">
                  <a:pos x="4" y="104"/>
                </a:cxn>
                <a:cxn ang="0">
                  <a:pos x="6" y="104"/>
                </a:cxn>
                <a:cxn ang="0">
                  <a:pos x="8" y="103"/>
                </a:cxn>
                <a:cxn ang="0">
                  <a:pos x="9" y="102"/>
                </a:cxn>
                <a:cxn ang="0">
                  <a:pos x="9" y="100"/>
                </a:cxn>
                <a:cxn ang="0">
                  <a:pos x="9" y="100"/>
                </a:cxn>
                <a:cxn ang="0">
                  <a:pos x="10" y="87"/>
                </a:cxn>
                <a:cxn ang="0">
                  <a:pos x="13" y="75"/>
                </a:cxn>
                <a:cxn ang="0">
                  <a:pos x="17" y="64"/>
                </a:cxn>
                <a:cxn ang="0">
                  <a:pos x="22" y="53"/>
                </a:cxn>
                <a:cxn ang="0">
                  <a:pos x="33" y="30"/>
                </a:cxn>
                <a:cxn ang="0">
                  <a:pos x="37" y="19"/>
                </a:cxn>
                <a:cxn ang="0">
                  <a:pos x="41" y="6"/>
                </a:cxn>
                <a:cxn ang="0">
                  <a:pos x="41" y="6"/>
                </a:cxn>
                <a:cxn ang="0">
                  <a:pos x="41" y="4"/>
                </a:cxn>
                <a:cxn ang="0">
                  <a:pos x="40" y="2"/>
                </a:cxn>
                <a:cxn ang="0">
                  <a:pos x="39" y="1"/>
                </a:cxn>
                <a:cxn ang="0">
                  <a:pos x="37" y="1"/>
                </a:cxn>
                <a:cxn ang="0">
                  <a:pos x="35" y="0"/>
                </a:cxn>
                <a:cxn ang="0">
                  <a:pos x="34" y="1"/>
                </a:cxn>
                <a:cxn ang="0">
                  <a:pos x="33" y="2"/>
                </a:cxn>
                <a:cxn ang="0">
                  <a:pos x="32" y="4"/>
                </a:cxn>
                <a:cxn ang="0">
                  <a:pos x="32" y="4"/>
                </a:cxn>
              </a:cxnLst>
              <a:rect l="0" t="0" r="r" b="b"/>
              <a:pathLst>
                <a:path w="41" h="104">
                  <a:moveTo>
                    <a:pt x="32" y="4"/>
                  </a:moveTo>
                  <a:lnTo>
                    <a:pt x="32" y="4"/>
                  </a:lnTo>
                  <a:lnTo>
                    <a:pt x="27" y="17"/>
                  </a:lnTo>
                  <a:lnTo>
                    <a:pt x="23" y="28"/>
                  </a:lnTo>
                  <a:lnTo>
                    <a:pt x="13" y="51"/>
                  </a:lnTo>
                  <a:lnTo>
                    <a:pt x="8" y="63"/>
                  </a:lnTo>
                  <a:lnTo>
                    <a:pt x="4" y="74"/>
                  </a:lnTo>
                  <a:lnTo>
                    <a:pt x="1" y="87"/>
                  </a:lnTo>
                  <a:lnTo>
                    <a:pt x="0" y="100"/>
                  </a:lnTo>
                  <a:lnTo>
                    <a:pt x="0" y="100"/>
                  </a:lnTo>
                  <a:lnTo>
                    <a:pt x="0" y="102"/>
                  </a:lnTo>
                  <a:lnTo>
                    <a:pt x="1" y="103"/>
                  </a:lnTo>
                  <a:lnTo>
                    <a:pt x="3" y="104"/>
                  </a:lnTo>
                  <a:lnTo>
                    <a:pt x="4" y="104"/>
                  </a:lnTo>
                  <a:lnTo>
                    <a:pt x="6" y="104"/>
                  </a:lnTo>
                  <a:lnTo>
                    <a:pt x="8" y="103"/>
                  </a:lnTo>
                  <a:lnTo>
                    <a:pt x="9" y="102"/>
                  </a:lnTo>
                  <a:lnTo>
                    <a:pt x="9" y="100"/>
                  </a:lnTo>
                  <a:lnTo>
                    <a:pt x="9" y="100"/>
                  </a:lnTo>
                  <a:lnTo>
                    <a:pt x="10" y="87"/>
                  </a:lnTo>
                  <a:lnTo>
                    <a:pt x="13" y="75"/>
                  </a:lnTo>
                  <a:lnTo>
                    <a:pt x="17" y="64"/>
                  </a:lnTo>
                  <a:lnTo>
                    <a:pt x="22" y="53"/>
                  </a:lnTo>
                  <a:lnTo>
                    <a:pt x="33" y="30"/>
                  </a:lnTo>
                  <a:lnTo>
                    <a:pt x="37" y="19"/>
                  </a:lnTo>
                  <a:lnTo>
                    <a:pt x="41" y="6"/>
                  </a:lnTo>
                  <a:lnTo>
                    <a:pt x="41" y="6"/>
                  </a:lnTo>
                  <a:lnTo>
                    <a:pt x="41" y="4"/>
                  </a:lnTo>
                  <a:lnTo>
                    <a:pt x="40" y="2"/>
                  </a:lnTo>
                  <a:lnTo>
                    <a:pt x="39" y="1"/>
                  </a:lnTo>
                  <a:lnTo>
                    <a:pt x="37" y="1"/>
                  </a:lnTo>
                  <a:lnTo>
                    <a:pt x="35"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9" name="chenying0907 809">
              <a:extLst>
                <a:ext uri="{FF2B5EF4-FFF2-40B4-BE49-F238E27FC236}">
                  <a16:creationId xmlns:a16="http://schemas.microsoft.com/office/drawing/2014/main" id="{6E721336-CBE3-408B-ADDE-E4F9C2D0F844}"/>
                </a:ext>
              </a:extLst>
            </p:cNvPr>
            <p:cNvSpPr>
              <a:spLocks/>
            </p:cNvSpPr>
            <p:nvPr/>
          </p:nvSpPr>
          <p:spPr bwMode="auto">
            <a:xfrm>
              <a:off x="6438900" y="1719263"/>
              <a:ext cx="31750" cy="65088"/>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0" name="chenying0907 810">
              <a:extLst>
                <a:ext uri="{FF2B5EF4-FFF2-40B4-BE49-F238E27FC236}">
                  <a16:creationId xmlns:a16="http://schemas.microsoft.com/office/drawing/2014/main" id="{C41C5C18-4956-45D2-9C9E-50CF99BC5F58}"/>
                </a:ext>
              </a:extLst>
            </p:cNvPr>
            <p:cNvSpPr>
              <a:spLocks/>
            </p:cNvSpPr>
            <p:nvPr/>
          </p:nvSpPr>
          <p:spPr bwMode="auto">
            <a:xfrm>
              <a:off x="6478588" y="1731963"/>
              <a:ext cx="28575" cy="65088"/>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1" name="chenying0907 811">
              <a:extLst>
                <a:ext uri="{FF2B5EF4-FFF2-40B4-BE49-F238E27FC236}">
                  <a16:creationId xmlns:a16="http://schemas.microsoft.com/office/drawing/2014/main" id="{28D12B6A-EAF8-4F31-B316-FA66B9863290}"/>
                </a:ext>
              </a:extLst>
            </p:cNvPr>
            <p:cNvSpPr>
              <a:spLocks/>
            </p:cNvSpPr>
            <p:nvPr/>
          </p:nvSpPr>
          <p:spPr bwMode="auto">
            <a:xfrm>
              <a:off x="6523038" y="1739900"/>
              <a:ext cx="25400" cy="61913"/>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2" name="chenying0907 812">
              <a:extLst>
                <a:ext uri="{FF2B5EF4-FFF2-40B4-BE49-F238E27FC236}">
                  <a16:creationId xmlns:a16="http://schemas.microsoft.com/office/drawing/2014/main" id="{8403F616-061C-477F-A461-088E051663BA}"/>
                </a:ext>
              </a:extLst>
            </p:cNvPr>
            <p:cNvSpPr>
              <a:spLocks/>
            </p:cNvSpPr>
            <p:nvPr/>
          </p:nvSpPr>
          <p:spPr bwMode="auto">
            <a:xfrm>
              <a:off x="6572250" y="1743075"/>
              <a:ext cx="28575" cy="61913"/>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3" name="chenying0907 813">
              <a:extLst>
                <a:ext uri="{FF2B5EF4-FFF2-40B4-BE49-F238E27FC236}">
                  <a16:creationId xmlns:a16="http://schemas.microsoft.com/office/drawing/2014/main" id="{2F866792-5143-4045-80BA-6BDA5BAEE852}"/>
                </a:ext>
              </a:extLst>
            </p:cNvPr>
            <p:cNvSpPr>
              <a:spLocks/>
            </p:cNvSpPr>
            <p:nvPr/>
          </p:nvSpPr>
          <p:spPr bwMode="auto">
            <a:xfrm>
              <a:off x="6629400" y="1741488"/>
              <a:ext cx="28575" cy="5556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4" name="chenying0907 814">
              <a:extLst>
                <a:ext uri="{FF2B5EF4-FFF2-40B4-BE49-F238E27FC236}">
                  <a16:creationId xmlns:a16="http://schemas.microsoft.com/office/drawing/2014/main" id="{8EC4B49D-FEA7-4988-8BB9-209BDE468F9A}"/>
                </a:ext>
              </a:extLst>
            </p:cNvPr>
            <p:cNvSpPr>
              <a:spLocks/>
            </p:cNvSpPr>
            <p:nvPr/>
          </p:nvSpPr>
          <p:spPr bwMode="auto">
            <a:xfrm>
              <a:off x="6673850" y="1739900"/>
              <a:ext cx="20638" cy="53975"/>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5" name="chenying0907 815">
              <a:extLst>
                <a:ext uri="{FF2B5EF4-FFF2-40B4-BE49-F238E27FC236}">
                  <a16:creationId xmlns:a16="http://schemas.microsoft.com/office/drawing/2014/main" id="{A5B93C2E-2827-4E5F-BCA5-0581166984FF}"/>
                </a:ext>
              </a:extLst>
            </p:cNvPr>
            <p:cNvSpPr>
              <a:spLocks/>
            </p:cNvSpPr>
            <p:nvPr/>
          </p:nvSpPr>
          <p:spPr bwMode="auto">
            <a:xfrm>
              <a:off x="6811963" y="1671638"/>
              <a:ext cx="9525" cy="38100"/>
            </a:xfrm>
            <a:custGeom>
              <a:avLst/>
              <a:gdLst/>
              <a:ahLst/>
              <a:cxnLst>
                <a:cxn ang="0">
                  <a:pos x="11" y="58"/>
                </a:cxn>
                <a:cxn ang="0">
                  <a:pos x="11" y="58"/>
                </a:cxn>
                <a:cxn ang="0">
                  <a:pos x="10" y="51"/>
                </a:cxn>
                <a:cxn ang="0">
                  <a:pos x="9" y="44"/>
                </a:cxn>
                <a:cxn ang="0">
                  <a:pos x="10" y="33"/>
                </a:cxn>
                <a:cxn ang="0">
                  <a:pos x="10" y="33"/>
                </a:cxn>
                <a:cxn ang="0">
                  <a:pos x="11" y="5"/>
                </a:cxn>
                <a:cxn ang="0">
                  <a:pos x="11" y="5"/>
                </a:cxn>
                <a:cxn ang="0">
                  <a:pos x="11" y="3"/>
                </a:cxn>
                <a:cxn ang="0">
                  <a:pos x="10" y="1"/>
                </a:cxn>
                <a:cxn ang="0">
                  <a:pos x="8" y="0"/>
                </a:cxn>
                <a:cxn ang="0">
                  <a:pos x="7" y="0"/>
                </a:cxn>
                <a:cxn ang="0">
                  <a:pos x="5" y="0"/>
                </a:cxn>
                <a:cxn ang="0">
                  <a:pos x="4" y="1"/>
                </a:cxn>
                <a:cxn ang="0">
                  <a:pos x="3" y="3"/>
                </a:cxn>
                <a:cxn ang="0">
                  <a:pos x="2" y="5"/>
                </a:cxn>
                <a:cxn ang="0">
                  <a:pos x="2" y="5"/>
                </a:cxn>
                <a:cxn ang="0">
                  <a:pos x="1" y="20"/>
                </a:cxn>
                <a:cxn ang="0">
                  <a:pos x="0" y="40"/>
                </a:cxn>
                <a:cxn ang="0">
                  <a:pos x="0" y="50"/>
                </a:cxn>
                <a:cxn ang="0">
                  <a:pos x="2" y="59"/>
                </a:cxn>
                <a:cxn ang="0">
                  <a:pos x="3" y="63"/>
                </a:cxn>
                <a:cxn ang="0">
                  <a:pos x="5" y="66"/>
                </a:cxn>
                <a:cxn ang="0">
                  <a:pos x="7" y="69"/>
                </a:cxn>
                <a:cxn ang="0">
                  <a:pos x="11" y="72"/>
                </a:cxn>
                <a:cxn ang="0">
                  <a:pos x="11" y="72"/>
                </a:cxn>
                <a:cxn ang="0">
                  <a:pos x="13" y="72"/>
                </a:cxn>
                <a:cxn ang="0">
                  <a:pos x="15" y="72"/>
                </a:cxn>
                <a:cxn ang="0">
                  <a:pos x="17" y="70"/>
                </a:cxn>
                <a:cxn ang="0">
                  <a:pos x="17" y="68"/>
                </a:cxn>
                <a:cxn ang="0">
                  <a:pos x="17" y="62"/>
                </a:cxn>
                <a:cxn ang="0">
                  <a:pos x="17" y="62"/>
                </a:cxn>
                <a:cxn ang="0">
                  <a:pos x="17" y="59"/>
                </a:cxn>
                <a:cxn ang="0">
                  <a:pos x="15" y="58"/>
                </a:cxn>
                <a:cxn ang="0">
                  <a:pos x="13" y="57"/>
                </a:cxn>
                <a:cxn ang="0">
                  <a:pos x="11" y="58"/>
                </a:cxn>
                <a:cxn ang="0">
                  <a:pos x="11" y="58"/>
                </a:cxn>
              </a:cxnLst>
              <a:rect l="0" t="0" r="r" b="b"/>
              <a:pathLst>
                <a:path w="17" h="72">
                  <a:moveTo>
                    <a:pt x="11" y="58"/>
                  </a:moveTo>
                  <a:lnTo>
                    <a:pt x="11" y="58"/>
                  </a:lnTo>
                  <a:lnTo>
                    <a:pt x="10" y="51"/>
                  </a:lnTo>
                  <a:lnTo>
                    <a:pt x="9" y="44"/>
                  </a:lnTo>
                  <a:lnTo>
                    <a:pt x="10" y="33"/>
                  </a:lnTo>
                  <a:lnTo>
                    <a:pt x="10" y="33"/>
                  </a:lnTo>
                  <a:lnTo>
                    <a:pt x="11" y="5"/>
                  </a:lnTo>
                  <a:lnTo>
                    <a:pt x="11" y="5"/>
                  </a:lnTo>
                  <a:lnTo>
                    <a:pt x="11" y="3"/>
                  </a:lnTo>
                  <a:lnTo>
                    <a:pt x="10" y="1"/>
                  </a:lnTo>
                  <a:lnTo>
                    <a:pt x="8" y="0"/>
                  </a:lnTo>
                  <a:lnTo>
                    <a:pt x="7" y="0"/>
                  </a:lnTo>
                  <a:lnTo>
                    <a:pt x="5" y="0"/>
                  </a:lnTo>
                  <a:lnTo>
                    <a:pt x="4" y="1"/>
                  </a:lnTo>
                  <a:lnTo>
                    <a:pt x="3" y="3"/>
                  </a:lnTo>
                  <a:lnTo>
                    <a:pt x="2" y="5"/>
                  </a:lnTo>
                  <a:lnTo>
                    <a:pt x="2" y="5"/>
                  </a:lnTo>
                  <a:lnTo>
                    <a:pt x="1" y="20"/>
                  </a:lnTo>
                  <a:lnTo>
                    <a:pt x="0" y="40"/>
                  </a:lnTo>
                  <a:lnTo>
                    <a:pt x="0" y="50"/>
                  </a:lnTo>
                  <a:lnTo>
                    <a:pt x="2" y="59"/>
                  </a:lnTo>
                  <a:lnTo>
                    <a:pt x="3" y="63"/>
                  </a:lnTo>
                  <a:lnTo>
                    <a:pt x="5" y="66"/>
                  </a:lnTo>
                  <a:lnTo>
                    <a:pt x="7" y="69"/>
                  </a:lnTo>
                  <a:lnTo>
                    <a:pt x="11" y="72"/>
                  </a:lnTo>
                  <a:lnTo>
                    <a:pt x="11" y="72"/>
                  </a:lnTo>
                  <a:lnTo>
                    <a:pt x="13" y="72"/>
                  </a:lnTo>
                  <a:lnTo>
                    <a:pt x="15" y="72"/>
                  </a:lnTo>
                  <a:lnTo>
                    <a:pt x="17" y="70"/>
                  </a:lnTo>
                  <a:lnTo>
                    <a:pt x="17" y="68"/>
                  </a:lnTo>
                  <a:lnTo>
                    <a:pt x="17" y="62"/>
                  </a:lnTo>
                  <a:lnTo>
                    <a:pt x="17" y="62"/>
                  </a:lnTo>
                  <a:lnTo>
                    <a:pt x="17" y="59"/>
                  </a:lnTo>
                  <a:lnTo>
                    <a:pt x="15" y="58"/>
                  </a:lnTo>
                  <a:lnTo>
                    <a:pt x="13" y="57"/>
                  </a:lnTo>
                  <a:lnTo>
                    <a:pt x="11" y="58"/>
                  </a:lnTo>
                  <a:lnTo>
                    <a:pt x="11" y="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6" name="chenying0907 816">
              <a:extLst>
                <a:ext uri="{FF2B5EF4-FFF2-40B4-BE49-F238E27FC236}">
                  <a16:creationId xmlns:a16="http://schemas.microsoft.com/office/drawing/2014/main" id="{D5334587-8A2B-4C82-A782-89E17206D399}"/>
                </a:ext>
              </a:extLst>
            </p:cNvPr>
            <p:cNvSpPr>
              <a:spLocks/>
            </p:cNvSpPr>
            <p:nvPr/>
          </p:nvSpPr>
          <p:spPr bwMode="auto">
            <a:xfrm>
              <a:off x="6843713" y="1644650"/>
              <a:ext cx="22225" cy="55563"/>
            </a:xfrm>
            <a:custGeom>
              <a:avLst/>
              <a:gdLst/>
              <a:ahLst/>
              <a:cxnLst>
                <a:cxn ang="0">
                  <a:pos x="33" y="1"/>
                </a:cxn>
                <a:cxn ang="0">
                  <a:pos x="33" y="1"/>
                </a:cxn>
                <a:cxn ang="0">
                  <a:pos x="29" y="6"/>
                </a:cxn>
                <a:cxn ang="0">
                  <a:pos x="26" y="12"/>
                </a:cxn>
                <a:cxn ang="0">
                  <a:pos x="20" y="23"/>
                </a:cxn>
                <a:cxn ang="0">
                  <a:pos x="16" y="35"/>
                </a:cxn>
                <a:cxn ang="0">
                  <a:pos x="13" y="48"/>
                </a:cxn>
                <a:cxn ang="0">
                  <a:pos x="8" y="73"/>
                </a:cxn>
                <a:cxn ang="0">
                  <a:pos x="5" y="86"/>
                </a:cxn>
                <a:cxn ang="0">
                  <a:pos x="1" y="97"/>
                </a:cxn>
                <a:cxn ang="0">
                  <a:pos x="1" y="97"/>
                </a:cxn>
                <a:cxn ang="0">
                  <a:pos x="0" y="99"/>
                </a:cxn>
                <a:cxn ang="0">
                  <a:pos x="1" y="101"/>
                </a:cxn>
                <a:cxn ang="0">
                  <a:pos x="3" y="103"/>
                </a:cxn>
                <a:cxn ang="0">
                  <a:pos x="5" y="104"/>
                </a:cxn>
                <a:cxn ang="0">
                  <a:pos x="6" y="104"/>
                </a:cxn>
                <a:cxn ang="0">
                  <a:pos x="8" y="103"/>
                </a:cxn>
                <a:cxn ang="0">
                  <a:pos x="9" y="102"/>
                </a:cxn>
                <a:cxn ang="0">
                  <a:pos x="9" y="102"/>
                </a:cxn>
                <a:cxn ang="0">
                  <a:pos x="13" y="91"/>
                </a:cxn>
                <a:cxn ang="0">
                  <a:pos x="17" y="81"/>
                </a:cxn>
                <a:cxn ang="0">
                  <a:pos x="23" y="58"/>
                </a:cxn>
                <a:cxn ang="0">
                  <a:pos x="23" y="58"/>
                </a:cxn>
                <a:cxn ang="0">
                  <a:pos x="25" y="45"/>
                </a:cxn>
                <a:cxn ang="0">
                  <a:pos x="28" y="32"/>
                </a:cxn>
                <a:cxn ang="0">
                  <a:pos x="30" y="26"/>
                </a:cxn>
                <a:cxn ang="0">
                  <a:pos x="33" y="20"/>
                </a:cxn>
                <a:cxn ang="0">
                  <a:pos x="36" y="14"/>
                </a:cxn>
                <a:cxn ang="0">
                  <a:pos x="40" y="8"/>
                </a:cxn>
                <a:cxn ang="0">
                  <a:pos x="40" y="8"/>
                </a:cxn>
                <a:cxn ang="0">
                  <a:pos x="41" y="6"/>
                </a:cxn>
                <a:cxn ang="0">
                  <a:pos x="41" y="4"/>
                </a:cxn>
                <a:cxn ang="0">
                  <a:pos x="40" y="3"/>
                </a:cxn>
                <a:cxn ang="0">
                  <a:pos x="39" y="1"/>
                </a:cxn>
                <a:cxn ang="0">
                  <a:pos x="38" y="0"/>
                </a:cxn>
                <a:cxn ang="0">
                  <a:pos x="36" y="0"/>
                </a:cxn>
                <a:cxn ang="0">
                  <a:pos x="35" y="0"/>
                </a:cxn>
                <a:cxn ang="0">
                  <a:pos x="33" y="1"/>
                </a:cxn>
                <a:cxn ang="0">
                  <a:pos x="33" y="1"/>
                </a:cxn>
              </a:cxnLst>
              <a:rect l="0" t="0" r="r" b="b"/>
              <a:pathLst>
                <a:path w="41" h="104">
                  <a:moveTo>
                    <a:pt x="33" y="1"/>
                  </a:moveTo>
                  <a:lnTo>
                    <a:pt x="33" y="1"/>
                  </a:lnTo>
                  <a:lnTo>
                    <a:pt x="29" y="6"/>
                  </a:lnTo>
                  <a:lnTo>
                    <a:pt x="26" y="12"/>
                  </a:lnTo>
                  <a:lnTo>
                    <a:pt x="20" y="23"/>
                  </a:lnTo>
                  <a:lnTo>
                    <a:pt x="16" y="35"/>
                  </a:lnTo>
                  <a:lnTo>
                    <a:pt x="13" y="48"/>
                  </a:lnTo>
                  <a:lnTo>
                    <a:pt x="8" y="73"/>
                  </a:lnTo>
                  <a:lnTo>
                    <a:pt x="5" y="86"/>
                  </a:lnTo>
                  <a:lnTo>
                    <a:pt x="1" y="97"/>
                  </a:lnTo>
                  <a:lnTo>
                    <a:pt x="1" y="97"/>
                  </a:lnTo>
                  <a:lnTo>
                    <a:pt x="0" y="99"/>
                  </a:lnTo>
                  <a:lnTo>
                    <a:pt x="1" y="101"/>
                  </a:lnTo>
                  <a:lnTo>
                    <a:pt x="3" y="103"/>
                  </a:lnTo>
                  <a:lnTo>
                    <a:pt x="5" y="104"/>
                  </a:lnTo>
                  <a:lnTo>
                    <a:pt x="6" y="104"/>
                  </a:lnTo>
                  <a:lnTo>
                    <a:pt x="8" y="103"/>
                  </a:lnTo>
                  <a:lnTo>
                    <a:pt x="9" y="102"/>
                  </a:lnTo>
                  <a:lnTo>
                    <a:pt x="9" y="102"/>
                  </a:lnTo>
                  <a:lnTo>
                    <a:pt x="13" y="91"/>
                  </a:lnTo>
                  <a:lnTo>
                    <a:pt x="17" y="81"/>
                  </a:lnTo>
                  <a:lnTo>
                    <a:pt x="23" y="58"/>
                  </a:lnTo>
                  <a:lnTo>
                    <a:pt x="23" y="58"/>
                  </a:lnTo>
                  <a:lnTo>
                    <a:pt x="25" y="45"/>
                  </a:lnTo>
                  <a:lnTo>
                    <a:pt x="28" y="32"/>
                  </a:lnTo>
                  <a:lnTo>
                    <a:pt x="30" y="26"/>
                  </a:lnTo>
                  <a:lnTo>
                    <a:pt x="33" y="20"/>
                  </a:lnTo>
                  <a:lnTo>
                    <a:pt x="36" y="14"/>
                  </a:lnTo>
                  <a:lnTo>
                    <a:pt x="40" y="8"/>
                  </a:lnTo>
                  <a:lnTo>
                    <a:pt x="40" y="8"/>
                  </a:lnTo>
                  <a:lnTo>
                    <a:pt x="41" y="6"/>
                  </a:lnTo>
                  <a:lnTo>
                    <a:pt x="41" y="4"/>
                  </a:lnTo>
                  <a:lnTo>
                    <a:pt x="40" y="3"/>
                  </a:lnTo>
                  <a:lnTo>
                    <a:pt x="39" y="1"/>
                  </a:lnTo>
                  <a:lnTo>
                    <a:pt x="38" y="0"/>
                  </a:lnTo>
                  <a:lnTo>
                    <a:pt x="36" y="0"/>
                  </a:lnTo>
                  <a:lnTo>
                    <a:pt x="35" y="0"/>
                  </a:lnTo>
                  <a:lnTo>
                    <a:pt x="33" y="1"/>
                  </a:lnTo>
                  <a:lnTo>
                    <a:pt x="3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7" name="chenying0907 817">
              <a:extLst>
                <a:ext uri="{FF2B5EF4-FFF2-40B4-BE49-F238E27FC236}">
                  <a16:creationId xmlns:a16="http://schemas.microsoft.com/office/drawing/2014/main" id="{335371B5-D3EE-4610-8033-BDC172AEF12E}"/>
                </a:ext>
              </a:extLst>
            </p:cNvPr>
            <p:cNvSpPr>
              <a:spLocks/>
            </p:cNvSpPr>
            <p:nvPr/>
          </p:nvSpPr>
          <p:spPr bwMode="auto">
            <a:xfrm>
              <a:off x="6719888" y="1743075"/>
              <a:ext cx="9525" cy="47625"/>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8" name="chenying0907 818">
              <a:extLst>
                <a:ext uri="{FF2B5EF4-FFF2-40B4-BE49-F238E27FC236}">
                  <a16:creationId xmlns:a16="http://schemas.microsoft.com/office/drawing/2014/main" id="{A0F706E7-AB43-41B0-9CC6-BB78C2FE43F2}"/>
                </a:ext>
              </a:extLst>
            </p:cNvPr>
            <p:cNvSpPr>
              <a:spLocks/>
            </p:cNvSpPr>
            <p:nvPr/>
          </p:nvSpPr>
          <p:spPr bwMode="auto">
            <a:xfrm>
              <a:off x="6754813" y="1758950"/>
              <a:ext cx="12700" cy="49213"/>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9" name="chenying0907 821">
              <a:extLst>
                <a:ext uri="{FF2B5EF4-FFF2-40B4-BE49-F238E27FC236}">
                  <a16:creationId xmlns:a16="http://schemas.microsoft.com/office/drawing/2014/main" id="{9EE638AD-A6D0-4F10-980B-A3696A34972B}"/>
                </a:ext>
              </a:extLst>
            </p:cNvPr>
            <p:cNvSpPr>
              <a:spLocks/>
            </p:cNvSpPr>
            <p:nvPr/>
          </p:nvSpPr>
          <p:spPr bwMode="auto">
            <a:xfrm>
              <a:off x="6418263" y="1346200"/>
              <a:ext cx="39688" cy="65088"/>
            </a:xfrm>
            <a:custGeom>
              <a:avLst/>
              <a:gdLst/>
              <a:ahLst/>
              <a:cxnLst>
                <a:cxn ang="0">
                  <a:pos x="63" y="3"/>
                </a:cxn>
                <a:cxn ang="0">
                  <a:pos x="63" y="3"/>
                </a:cxn>
                <a:cxn ang="0">
                  <a:pos x="61" y="12"/>
                </a:cxn>
                <a:cxn ang="0">
                  <a:pos x="59" y="19"/>
                </a:cxn>
                <a:cxn ang="0">
                  <a:pos x="52" y="33"/>
                </a:cxn>
                <a:cxn ang="0">
                  <a:pos x="43" y="48"/>
                </a:cxn>
                <a:cxn ang="0">
                  <a:pos x="33" y="61"/>
                </a:cxn>
                <a:cxn ang="0">
                  <a:pos x="24" y="75"/>
                </a:cxn>
                <a:cxn ang="0">
                  <a:pos x="15" y="88"/>
                </a:cxn>
                <a:cxn ang="0">
                  <a:pos x="6" y="102"/>
                </a:cxn>
                <a:cxn ang="0">
                  <a:pos x="3" y="110"/>
                </a:cxn>
                <a:cxn ang="0">
                  <a:pos x="0" y="117"/>
                </a:cxn>
                <a:cxn ang="0">
                  <a:pos x="0" y="117"/>
                </a:cxn>
                <a:cxn ang="0">
                  <a:pos x="0" y="119"/>
                </a:cxn>
                <a:cxn ang="0">
                  <a:pos x="0" y="121"/>
                </a:cxn>
                <a:cxn ang="0">
                  <a:pos x="2" y="122"/>
                </a:cxn>
                <a:cxn ang="0">
                  <a:pos x="3" y="123"/>
                </a:cxn>
                <a:cxn ang="0">
                  <a:pos x="5" y="123"/>
                </a:cxn>
                <a:cxn ang="0">
                  <a:pos x="6" y="123"/>
                </a:cxn>
                <a:cxn ang="0">
                  <a:pos x="8" y="121"/>
                </a:cxn>
                <a:cxn ang="0">
                  <a:pos x="10" y="120"/>
                </a:cxn>
                <a:cxn ang="0">
                  <a:pos x="10" y="120"/>
                </a:cxn>
                <a:cxn ang="0">
                  <a:pos x="13" y="112"/>
                </a:cxn>
                <a:cxn ang="0">
                  <a:pos x="16" y="105"/>
                </a:cxn>
                <a:cxn ang="0">
                  <a:pos x="24" y="90"/>
                </a:cxn>
                <a:cxn ang="0">
                  <a:pos x="33" y="77"/>
                </a:cxn>
                <a:cxn ang="0">
                  <a:pos x="43" y="63"/>
                </a:cxn>
                <a:cxn ang="0">
                  <a:pos x="52" y="50"/>
                </a:cxn>
                <a:cxn ang="0">
                  <a:pos x="61" y="36"/>
                </a:cxn>
                <a:cxn ang="0">
                  <a:pos x="67" y="22"/>
                </a:cxn>
                <a:cxn ang="0">
                  <a:pos x="70" y="14"/>
                </a:cxn>
                <a:cxn ang="0">
                  <a:pos x="73" y="6"/>
                </a:cxn>
                <a:cxn ang="0">
                  <a:pos x="73" y="6"/>
                </a:cxn>
                <a:cxn ang="0">
                  <a:pos x="73" y="4"/>
                </a:cxn>
                <a:cxn ang="0">
                  <a:pos x="71" y="2"/>
                </a:cxn>
                <a:cxn ang="0">
                  <a:pos x="70" y="1"/>
                </a:cxn>
                <a:cxn ang="0">
                  <a:pos x="69" y="0"/>
                </a:cxn>
                <a:cxn ang="0">
                  <a:pos x="67" y="0"/>
                </a:cxn>
                <a:cxn ang="0">
                  <a:pos x="65" y="0"/>
                </a:cxn>
                <a:cxn ang="0">
                  <a:pos x="64" y="1"/>
                </a:cxn>
                <a:cxn ang="0">
                  <a:pos x="63" y="3"/>
                </a:cxn>
                <a:cxn ang="0">
                  <a:pos x="63" y="3"/>
                </a:cxn>
              </a:cxnLst>
              <a:rect l="0" t="0" r="r" b="b"/>
              <a:pathLst>
                <a:path w="73" h="123">
                  <a:moveTo>
                    <a:pt x="63" y="3"/>
                  </a:moveTo>
                  <a:lnTo>
                    <a:pt x="63" y="3"/>
                  </a:lnTo>
                  <a:lnTo>
                    <a:pt x="61" y="12"/>
                  </a:lnTo>
                  <a:lnTo>
                    <a:pt x="59" y="19"/>
                  </a:lnTo>
                  <a:lnTo>
                    <a:pt x="52" y="33"/>
                  </a:lnTo>
                  <a:lnTo>
                    <a:pt x="43" y="48"/>
                  </a:lnTo>
                  <a:lnTo>
                    <a:pt x="33" y="61"/>
                  </a:lnTo>
                  <a:lnTo>
                    <a:pt x="24" y="75"/>
                  </a:lnTo>
                  <a:lnTo>
                    <a:pt x="15" y="88"/>
                  </a:lnTo>
                  <a:lnTo>
                    <a:pt x="6" y="102"/>
                  </a:lnTo>
                  <a:lnTo>
                    <a:pt x="3" y="110"/>
                  </a:lnTo>
                  <a:lnTo>
                    <a:pt x="0" y="117"/>
                  </a:lnTo>
                  <a:lnTo>
                    <a:pt x="0" y="117"/>
                  </a:lnTo>
                  <a:lnTo>
                    <a:pt x="0" y="119"/>
                  </a:lnTo>
                  <a:lnTo>
                    <a:pt x="0" y="121"/>
                  </a:lnTo>
                  <a:lnTo>
                    <a:pt x="2" y="122"/>
                  </a:lnTo>
                  <a:lnTo>
                    <a:pt x="3" y="123"/>
                  </a:lnTo>
                  <a:lnTo>
                    <a:pt x="5" y="123"/>
                  </a:lnTo>
                  <a:lnTo>
                    <a:pt x="6" y="123"/>
                  </a:lnTo>
                  <a:lnTo>
                    <a:pt x="8" y="121"/>
                  </a:lnTo>
                  <a:lnTo>
                    <a:pt x="10" y="120"/>
                  </a:lnTo>
                  <a:lnTo>
                    <a:pt x="10" y="120"/>
                  </a:lnTo>
                  <a:lnTo>
                    <a:pt x="13" y="112"/>
                  </a:lnTo>
                  <a:lnTo>
                    <a:pt x="16" y="105"/>
                  </a:lnTo>
                  <a:lnTo>
                    <a:pt x="24" y="90"/>
                  </a:lnTo>
                  <a:lnTo>
                    <a:pt x="33" y="77"/>
                  </a:lnTo>
                  <a:lnTo>
                    <a:pt x="43" y="63"/>
                  </a:lnTo>
                  <a:lnTo>
                    <a:pt x="52" y="50"/>
                  </a:lnTo>
                  <a:lnTo>
                    <a:pt x="61" y="36"/>
                  </a:lnTo>
                  <a:lnTo>
                    <a:pt x="67" y="22"/>
                  </a:lnTo>
                  <a:lnTo>
                    <a:pt x="70" y="14"/>
                  </a:lnTo>
                  <a:lnTo>
                    <a:pt x="73" y="6"/>
                  </a:lnTo>
                  <a:lnTo>
                    <a:pt x="73" y="6"/>
                  </a:lnTo>
                  <a:lnTo>
                    <a:pt x="73" y="4"/>
                  </a:lnTo>
                  <a:lnTo>
                    <a:pt x="71" y="2"/>
                  </a:lnTo>
                  <a:lnTo>
                    <a:pt x="70" y="1"/>
                  </a:lnTo>
                  <a:lnTo>
                    <a:pt x="69" y="0"/>
                  </a:lnTo>
                  <a:lnTo>
                    <a:pt x="67" y="0"/>
                  </a:lnTo>
                  <a:lnTo>
                    <a:pt x="65" y="0"/>
                  </a:lnTo>
                  <a:lnTo>
                    <a:pt x="64" y="1"/>
                  </a:lnTo>
                  <a:lnTo>
                    <a:pt x="63" y="3"/>
                  </a:lnTo>
                  <a:lnTo>
                    <a:pt x="6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0" name="chenying0907 822">
              <a:extLst>
                <a:ext uri="{FF2B5EF4-FFF2-40B4-BE49-F238E27FC236}">
                  <a16:creationId xmlns:a16="http://schemas.microsoft.com/office/drawing/2014/main" id="{0A9FE290-3844-44FF-817E-E083902C65BC}"/>
                </a:ext>
              </a:extLst>
            </p:cNvPr>
            <p:cNvSpPr>
              <a:spLocks/>
            </p:cNvSpPr>
            <p:nvPr/>
          </p:nvSpPr>
          <p:spPr bwMode="auto">
            <a:xfrm>
              <a:off x="6462713" y="1366838"/>
              <a:ext cx="34925" cy="50800"/>
            </a:xfrm>
            <a:custGeom>
              <a:avLst/>
              <a:gdLst/>
              <a:ahLst/>
              <a:cxnLst>
                <a:cxn ang="0">
                  <a:pos x="58" y="2"/>
                </a:cxn>
                <a:cxn ang="0">
                  <a:pos x="58" y="2"/>
                </a:cxn>
                <a:cxn ang="0">
                  <a:pos x="42" y="24"/>
                </a:cxn>
                <a:cxn ang="0">
                  <a:pos x="29" y="46"/>
                </a:cxn>
                <a:cxn ang="0">
                  <a:pos x="1" y="90"/>
                </a:cxn>
                <a:cxn ang="0">
                  <a:pos x="1" y="90"/>
                </a:cxn>
                <a:cxn ang="0">
                  <a:pos x="0" y="92"/>
                </a:cxn>
                <a:cxn ang="0">
                  <a:pos x="1" y="94"/>
                </a:cxn>
                <a:cxn ang="0">
                  <a:pos x="1" y="95"/>
                </a:cxn>
                <a:cxn ang="0">
                  <a:pos x="3" y="97"/>
                </a:cxn>
                <a:cxn ang="0">
                  <a:pos x="4" y="97"/>
                </a:cxn>
                <a:cxn ang="0">
                  <a:pos x="6" y="97"/>
                </a:cxn>
                <a:cxn ang="0">
                  <a:pos x="8" y="97"/>
                </a:cxn>
                <a:cxn ang="0">
                  <a:pos x="9" y="95"/>
                </a:cxn>
                <a:cxn ang="0">
                  <a:pos x="9" y="95"/>
                </a:cxn>
                <a:cxn ang="0">
                  <a:pos x="37" y="51"/>
                </a:cxn>
                <a:cxn ang="0">
                  <a:pos x="50" y="28"/>
                </a:cxn>
                <a:cxn ang="0">
                  <a:pos x="66" y="7"/>
                </a:cxn>
                <a:cxn ang="0">
                  <a:pos x="66" y="7"/>
                </a:cxn>
                <a:cxn ang="0">
                  <a:pos x="67" y="6"/>
                </a:cxn>
                <a:cxn ang="0">
                  <a:pos x="67" y="3"/>
                </a:cxn>
                <a:cxn ang="0">
                  <a:pos x="66" y="2"/>
                </a:cxn>
                <a:cxn ang="0">
                  <a:pos x="65" y="1"/>
                </a:cxn>
                <a:cxn ang="0">
                  <a:pos x="61" y="0"/>
                </a:cxn>
                <a:cxn ang="0">
                  <a:pos x="60" y="0"/>
                </a:cxn>
                <a:cxn ang="0">
                  <a:pos x="58" y="2"/>
                </a:cxn>
                <a:cxn ang="0">
                  <a:pos x="58" y="2"/>
                </a:cxn>
              </a:cxnLst>
              <a:rect l="0" t="0" r="r" b="b"/>
              <a:pathLst>
                <a:path w="67" h="97">
                  <a:moveTo>
                    <a:pt x="58" y="2"/>
                  </a:moveTo>
                  <a:lnTo>
                    <a:pt x="58" y="2"/>
                  </a:lnTo>
                  <a:lnTo>
                    <a:pt x="42" y="24"/>
                  </a:lnTo>
                  <a:lnTo>
                    <a:pt x="29" y="46"/>
                  </a:lnTo>
                  <a:lnTo>
                    <a:pt x="1" y="90"/>
                  </a:lnTo>
                  <a:lnTo>
                    <a:pt x="1" y="90"/>
                  </a:lnTo>
                  <a:lnTo>
                    <a:pt x="0" y="92"/>
                  </a:lnTo>
                  <a:lnTo>
                    <a:pt x="1" y="94"/>
                  </a:lnTo>
                  <a:lnTo>
                    <a:pt x="1" y="95"/>
                  </a:lnTo>
                  <a:lnTo>
                    <a:pt x="3" y="97"/>
                  </a:lnTo>
                  <a:lnTo>
                    <a:pt x="4" y="97"/>
                  </a:lnTo>
                  <a:lnTo>
                    <a:pt x="6" y="97"/>
                  </a:lnTo>
                  <a:lnTo>
                    <a:pt x="8" y="97"/>
                  </a:lnTo>
                  <a:lnTo>
                    <a:pt x="9" y="95"/>
                  </a:lnTo>
                  <a:lnTo>
                    <a:pt x="9" y="95"/>
                  </a:lnTo>
                  <a:lnTo>
                    <a:pt x="37" y="51"/>
                  </a:lnTo>
                  <a:lnTo>
                    <a:pt x="50" y="28"/>
                  </a:lnTo>
                  <a:lnTo>
                    <a:pt x="66" y="7"/>
                  </a:lnTo>
                  <a:lnTo>
                    <a:pt x="66" y="7"/>
                  </a:lnTo>
                  <a:lnTo>
                    <a:pt x="67" y="6"/>
                  </a:lnTo>
                  <a:lnTo>
                    <a:pt x="67" y="3"/>
                  </a:lnTo>
                  <a:lnTo>
                    <a:pt x="66" y="2"/>
                  </a:lnTo>
                  <a:lnTo>
                    <a:pt x="65" y="1"/>
                  </a:lnTo>
                  <a:lnTo>
                    <a:pt x="61" y="0"/>
                  </a:lnTo>
                  <a:lnTo>
                    <a:pt x="60" y="0"/>
                  </a:lnTo>
                  <a:lnTo>
                    <a:pt x="58" y="2"/>
                  </a:lnTo>
                  <a:lnTo>
                    <a:pt x="5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1" name="chenying0907 823">
              <a:extLst>
                <a:ext uri="{FF2B5EF4-FFF2-40B4-BE49-F238E27FC236}">
                  <a16:creationId xmlns:a16="http://schemas.microsoft.com/office/drawing/2014/main" id="{89019FFA-DE6D-453D-83E1-C669308251F5}"/>
                </a:ext>
              </a:extLst>
            </p:cNvPr>
            <p:cNvSpPr>
              <a:spLocks/>
            </p:cNvSpPr>
            <p:nvPr/>
          </p:nvSpPr>
          <p:spPr bwMode="auto">
            <a:xfrm>
              <a:off x="6569075" y="1604963"/>
              <a:ext cx="28575" cy="68263"/>
            </a:xfrm>
            <a:custGeom>
              <a:avLst/>
              <a:gdLst/>
              <a:ahLst/>
              <a:cxnLst>
                <a:cxn ang="0">
                  <a:pos x="45" y="3"/>
                </a:cxn>
                <a:cxn ang="0">
                  <a:pos x="45" y="3"/>
                </a:cxn>
                <a:cxn ang="0">
                  <a:pos x="43" y="10"/>
                </a:cxn>
                <a:cxn ang="0">
                  <a:pos x="40" y="16"/>
                </a:cxn>
                <a:cxn ang="0">
                  <a:pos x="32" y="29"/>
                </a:cxn>
                <a:cxn ang="0">
                  <a:pos x="25" y="41"/>
                </a:cxn>
                <a:cxn ang="0">
                  <a:pos x="22" y="47"/>
                </a:cxn>
                <a:cxn ang="0">
                  <a:pos x="20" y="53"/>
                </a:cxn>
                <a:cxn ang="0">
                  <a:pos x="20" y="53"/>
                </a:cxn>
                <a:cxn ang="0">
                  <a:pos x="14" y="71"/>
                </a:cxn>
                <a:cxn ang="0">
                  <a:pos x="9" y="89"/>
                </a:cxn>
                <a:cxn ang="0">
                  <a:pos x="3" y="106"/>
                </a:cxn>
                <a:cxn ang="0">
                  <a:pos x="1" y="115"/>
                </a:cxn>
                <a:cxn ang="0">
                  <a:pos x="0" y="125"/>
                </a:cxn>
                <a:cxn ang="0">
                  <a:pos x="0" y="125"/>
                </a:cxn>
                <a:cxn ang="0">
                  <a:pos x="1" y="127"/>
                </a:cxn>
                <a:cxn ang="0">
                  <a:pos x="2" y="128"/>
                </a:cxn>
                <a:cxn ang="0">
                  <a:pos x="3" y="129"/>
                </a:cxn>
                <a:cxn ang="0">
                  <a:pos x="5" y="129"/>
                </a:cxn>
                <a:cxn ang="0">
                  <a:pos x="6" y="129"/>
                </a:cxn>
                <a:cxn ang="0">
                  <a:pos x="9" y="128"/>
                </a:cxn>
                <a:cxn ang="0">
                  <a:pos x="10" y="127"/>
                </a:cxn>
                <a:cxn ang="0">
                  <a:pos x="10" y="125"/>
                </a:cxn>
                <a:cxn ang="0">
                  <a:pos x="10" y="125"/>
                </a:cxn>
                <a:cxn ang="0">
                  <a:pos x="12" y="108"/>
                </a:cxn>
                <a:cxn ang="0">
                  <a:pos x="16" y="93"/>
                </a:cxn>
                <a:cxn ang="0">
                  <a:pos x="21" y="78"/>
                </a:cxn>
                <a:cxn ang="0">
                  <a:pos x="28" y="64"/>
                </a:cxn>
                <a:cxn ang="0">
                  <a:pos x="42" y="35"/>
                </a:cxn>
                <a:cxn ang="0">
                  <a:pos x="49" y="20"/>
                </a:cxn>
                <a:cxn ang="0">
                  <a:pos x="54" y="6"/>
                </a:cxn>
                <a:cxn ang="0">
                  <a:pos x="54" y="6"/>
                </a:cxn>
                <a:cxn ang="0">
                  <a:pos x="54" y="4"/>
                </a:cxn>
                <a:cxn ang="0">
                  <a:pos x="54" y="2"/>
                </a:cxn>
                <a:cxn ang="0">
                  <a:pos x="53" y="1"/>
                </a:cxn>
                <a:cxn ang="0">
                  <a:pos x="51" y="0"/>
                </a:cxn>
                <a:cxn ang="0">
                  <a:pos x="49" y="0"/>
                </a:cxn>
                <a:cxn ang="0">
                  <a:pos x="48" y="1"/>
                </a:cxn>
                <a:cxn ang="0">
                  <a:pos x="46" y="2"/>
                </a:cxn>
                <a:cxn ang="0">
                  <a:pos x="45" y="3"/>
                </a:cxn>
                <a:cxn ang="0">
                  <a:pos x="45" y="3"/>
                </a:cxn>
              </a:cxnLst>
              <a:rect l="0" t="0" r="r" b="b"/>
              <a:pathLst>
                <a:path w="54" h="129">
                  <a:moveTo>
                    <a:pt x="45" y="3"/>
                  </a:moveTo>
                  <a:lnTo>
                    <a:pt x="45" y="3"/>
                  </a:lnTo>
                  <a:lnTo>
                    <a:pt x="43" y="10"/>
                  </a:lnTo>
                  <a:lnTo>
                    <a:pt x="40" y="16"/>
                  </a:lnTo>
                  <a:lnTo>
                    <a:pt x="32" y="29"/>
                  </a:lnTo>
                  <a:lnTo>
                    <a:pt x="25" y="41"/>
                  </a:lnTo>
                  <a:lnTo>
                    <a:pt x="22" y="47"/>
                  </a:lnTo>
                  <a:lnTo>
                    <a:pt x="20" y="53"/>
                  </a:lnTo>
                  <a:lnTo>
                    <a:pt x="20" y="53"/>
                  </a:lnTo>
                  <a:lnTo>
                    <a:pt x="14" y="71"/>
                  </a:lnTo>
                  <a:lnTo>
                    <a:pt x="9" y="89"/>
                  </a:lnTo>
                  <a:lnTo>
                    <a:pt x="3" y="106"/>
                  </a:lnTo>
                  <a:lnTo>
                    <a:pt x="1" y="115"/>
                  </a:lnTo>
                  <a:lnTo>
                    <a:pt x="0" y="125"/>
                  </a:lnTo>
                  <a:lnTo>
                    <a:pt x="0" y="125"/>
                  </a:lnTo>
                  <a:lnTo>
                    <a:pt x="1" y="127"/>
                  </a:lnTo>
                  <a:lnTo>
                    <a:pt x="2" y="128"/>
                  </a:lnTo>
                  <a:lnTo>
                    <a:pt x="3" y="129"/>
                  </a:lnTo>
                  <a:lnTo>
                    <a:pt x="5" y="129"/>
                  </a:lnTo>
                  <a:lnTo>
                    <a:pt x="6" y="129"/>
                  </a:lnTo>
                  <a:lnTo>
                    <a:pt x="9" y="128"/>
                  </a:lnTo>
                  <a:lnTo>
                    <a:pt x="10" y="127"/>
                  </a:lnTo>
                  <a:lnTo>
                    <a:pt x="10" y="125"/>
                  </a:lnTo>
                  <a:lnTo>
                    <a:pt x="10" y="125"/>
                  </a:lnTo>
                  <a:lnTo>
                    <a:pt x="12" y="108"/>
                  </a:lnTo>
                  <a:lnTo>
                    <a:pt x="16" y="93"/>
                  </a:lnTo>
                  <a:lnTo>
                    <a:pt x="21" y="78"/>
                  </a:lnTo>
                  <a:lnTo>
                    <a:pt x="28" y="64"/>
                  </a:lnTo>
                  <a:lnTo>
                    <a:pt x="42" y="35"/>
                  </a:lnTo>
                  <a:lnTo>
                    <a:pt x="49" y="20"/>
                  </a:lnTo>
                  <a:lnTo>
                    <a:pt x="54" y="6"/>
                  </a:lnTo>
                  <a:lnTo>
                    <a:pt x="54" y="6"/>
                  </a:lnTo>
                  <a:lnTo>
                    <a:pt x="54" y="4"/>
                  </a:lnTo>
                  <a:lnTo>
                    <a:pt x="54" y="2"/>
                  </a:lnTo>
                  <a:lnTo>
                    <a:pt x="53" y="1"/>
                  </a:lnTo>
                  <a:lnTo>
                    <a:pt x="51" y="0"/>
                  </a:lnTo>
                  <a:lnTo>
                    <a:pt x="49" y="0"/>
                  </a:lnTo>
                  <a:lnTo>
                    <a:pt x="48" y="1"/>
                  </a:lnTo>
                  <a:lnTo>
                    <a:pt x="46" y="2"/>
                  </a:lnTo>
                  <a:lnTo>
                    <a:pt x="45" y="3"/>
                  </a:lnTo>
                  <a:lnTo>
                    <a:pt x="4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2" name="chenying0907 824">
              <a:extLst>
                <a:ext uri="{FF2B5EF4-FFF2-40B4-BE49-F238E27FC236}">
                  <a16:creationId xmlns:a16="http://schemas.microsoft.com/office/drawing/2014/main" id="{6BDC4E44-8A2F-4B17-BA01-CA069A7EAB96}"/>
                </a:ext>
              </a:extLst>
            </p:cNvPr>
            <p:cNvSpPr>
              <a:spLocks/>
            </p:cNvSpPr>
            <p:nvPr/>
          </p:nvSpPr>
          <p:spPr bwMode="auto">
            <a:xfrm>
              <a:off x="6619875" y="1614488"/>
              <a:ext cx="25400" cy="44450"/>
            </a:xfrm>
            <a:custGeom>
              <a:avLst/>
              <a:gdLst/>
              <a:ahLst/>
              <a:cxnLst>
                <a:cxn ang="0">
                  <a:pos x="40" y="2"/>
                </a:cxn>
                <a:cxn ang="0">
                  <a:pos x="40" y="2"/>
                </a:cxn>
                <a:cxn ang="0">
                  <a:pos x="32" y="11"/>
                </a:cxn>
                <a:cxn ang="0">
                  <a:pos x="25" y="19"/>
                </a:cxn>
                <a:cxn ang="0">
                  <a:pos x="19" y="28"/>
                </a:cxn>
                <a:cxn ang="0">
                  <a:pos x="13" y="39"/>
                </a:cxn>
                <a:cxn ang="0">
                  <a:pos x="8" y="49"/>
                </a:cxn>
                <a:cxn ang="0">
                  <a:pos x="4" y="59"/>
                </a:cxn>
                <a:cxn ang="0">
                  <a:pos x="1" y="71"/>
                </a:cxn>
                <a:cxn ang="0">
                  <a:pos x="0" y="81"/>
                </a:cxn>
                <a:cxn ang="0">
                  <a:pos x="0" y="81"/>
                </a:cxn>
                <a:cxn ang="0">
                  <a:pos x="0" y="83"/>
                </a:cxn>
                <a:cxn ang="0">
                  <a:pos x="1" y="85"/>
                </a:cxn>
                <a:cxn ang="0">
                  <a:pos x="3" y="86"/>
                </a:cxn>
                <a:cxn ang="0">
                  <a:pos x="5" y="86"/>
                </a:cxn>
                <a:cxn ang="0">
                  <a:pos x="6" y="86"/>
                </a:cxn>
                <a:cxn ang="0">
                  <a:pos x="9" y="85"/>
                </a:cxn>
                <a:cxn ang="0">
                  <a:pos x="10" y="83"/>
                </a:cxn>
                <a:cxn ang="0">
                  <a:pos x="10" y="81"/>
                </a:cxn>
                <a:cxn ang="0">
                  <a:pos x="10" y="81"/>
                </a:cxn>
                <a:cxn ang="0">
                  <a:pos x="11" y="71"/>
                </a:cxn>
                <a:cxn ang="0">
                  <a:pos x="14" y="61"/>
                </a:cxn>
                <a:cxn ang="0">
                  <a:pos x="17" y="51"/>
                </a:cxn>
                <a:cxn ang="0">
                  <a:pos x="22" y="42"/>
                </a:cxn>
                <a:cxn ang="0">
                  <a:pos x="27" y="33"/>
                </a:cxn>
                <a:cxn ang="0">
                  <a:pos x="33" y="24"/>
                </a:cxn>
                <a:cxn ang="0">
                  <a:pos x="40" y="16"/>
                </a:cxn>
                <a:cxn ang="0">
                  <a:pos x="47" y="9"/>
                </a:cxn>
                <a:cxn ang="0">
                  <a:pos x="47" y="9"/>
                </a:cxn>
                <a:cxn ang="0">
                  <a:pos x="48" y="8"/>
                </a:cxn>
                <a:cxn ang="0">
                  <a:pos x="48" y="5"/>
                </a:cxn>
                <a:cxn ang="0">
                  <a:pos x="47" y="3"/>
                </a:cxn>
                <a:cxn ang="0">
                  <a:pos x="46" y="2"/>
                </a:cxn>
                <a:cxn ang="0">
                  <a:pos x="45" y="1"/>
                </a:cxn>
                <a:cxn ang="0">
                  <a:pos x="43" y="0"/>
                </a:cxn>
                <a:cxn ang="0">
                  <a:pos x="42" y="1"/>
                </a:cxn>
                <a:cxn ang="0">
                  <a:pos x="40" y="2"/>
                </a:cxn>
                <a:cxn ang="0">
                  <a:pos x="40" y="2"/>
                </a:cxn>
              </a:cxnLst>
              <a:rect l="0" t="0" r="r" b="b"/>
              <a:pathLst>
                <a:path w="48" h="86">
                  <a:moveTo>
                    <a:pt x="40" y="2"/>
                  </a:moveTo>
                  <a:lnTo>
                    <a:pt x="40" y="2"/>
                  </a:lnTo>
                  <a:lnTo>
                    <a:pt x="32" y="11"/>
                  </a:lnTo>
                  <a:lnTo>
                    <a:pt x="25" y="19"/>
                  </a:lnTo>
                  <a:lnTo>
                    <a:pt x="19" y="28"/>
                  </a:lnTo>
                  <a:lnTo>
                    <a:pt x="13" y="39"/>
                  </a:lnTo>
                  <a:lnTo>
                    <a:pt x="8" y="49"/>
                  </a:lnTo>
                  <a:lnTo>
                    <a:pt x="4" y="59"/>
                  </a:lnTo>
                  <a:lnTo>
                    <a:pt x="1" y="71"/>
                  </a:lnTo>
                  <a:lnTo>
                    <a:pt x="0" y="81"/>
                  </a:lnTo>
                  <a:lnTo>
                    <a:pt x="0" y="81"/>
                  </a:lnTo>
                  <a:lnTo>
                    <a:pt x="0" y="83"/>
                  </a:lnTo>
                  <a:lnTo>
                    <a:pt x="1" y="85"/>
                  </a:lnTo>
                  <a:lnTo>
                    <a:pt x="3" y="86"/>
                  </a:lnTo>
                  <a:lnTo>
                    <a:pt x="5" y="86"/>
                  </a:lnTo>
                  <a:lnTo>
                    <a:pt x="6" y="86"/>
                  </a:lnTo>
                  <a:lnTo>
                    <a:pt x="9" y="85"/>
                  </a:lnTo>
                  <a:lnTo>
                    <a:pt x="10" y="83"/>
                  </a:lnTo>
                  <a:lnTo>
                    <a:pt x="10" y="81"/>
                  </a:lnTo>
                  <a:lnTo>
                    <a:pt x="10" y="81"/>
                  </a:lnTo>
                  <a:lnTo>
                    <a:pt x="11" y="71"/>
                  </a:lnTo>
                  <a:lnTo>
                    <a:pt x="14" y="61"/>
                  </a:lnTo>
                  <a:lnTo>
                    <a:pt x="17" y="51"/>
                  </a:lnTo>
                  <a:lnTo>
                    <a:pt x="22" y="42"/>
                  </a:lnTo>
                  <a:lnTo>
                    <a:pt x="27" y="33"/>
                  </a:lnTo>
                  <a:lnTo>
                    <a:pt x="33" y="24"/>
                  </a:lnTo>
                  <a:lnTo>
                    <a:pt x="40" y="16"/>
                  </a:lnTo>
                  <a:lnTo>
                    <a:pt x="47" y="9"/>
                  </a:lnTo>
                  <a:lnTo>
                    <a:pt x="47" y="9"/>
                  </a:lnTo>
                  <a:lnTo>
                    <a:pt x="48" y="8"/>
                  </a:lnTo>
                  <a:lnTo>
                    <a:pt x="48" y="5"/>
                  </a:lnTo>
                  <a:lnTo>
                    <a:pt x="47" y="3"/>
                  </a:lnTo>
                  <a:lnTo>
                    <a:pt x="46" y="2"/>
                  </a:lnTo>
                  <a:lnTo>
                    <a:pt x="45" y="1"/>
                  </a:lnTo>
                  <a:lnTo>
                    <a:pt x="43" y="0"/>
                  </a:lnTo>
                  <a:lnTo>
                    <a:pt x="42" y="1"/>
                  </a:lnTo>
                  <a:lnTo>
                    <a:pt x="40" y="2"/>
                  </a:lnTo>
                  <a:lnTo>
                    <a:pt x="4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3" name="chenying0907 825">
              <a:extLst>
                <a:ext uri="{FF2B5EF4-FFF2-40B4-BE49-F238E27FC236}">
                  <a16:creationId xmlns:a16="http://schemas.microsoft.com/office/drawing/2014/main" id="{B5FC1FFC-7782-45F6-8FD1-17A3FCD10C20}"/>
                </a:ext>
              </a:extLst>
            </p:cNvPr>
            <p:cNvSpPr>
              <a:spLocks/>
            </p:cNvSpPr>
            <p:nvPr/>
          </p:nvSpPr>
          <p:spPr bwMode="auto">
            <a:xfrm>
              <a:off x="6659563" y="1624013"/>
              <a:ext cx="28575" cy="46038"/>
            </a:xfrm>
            <a:custGeom>
              <a:avLst/>
              <a:gdLst/>
              <a:ahLst/>
              <a:cxnLst>
                <a:cxn ang="0">
                  <a:pos x="44" y="2"/>
                </a:cxn>
                <a:cxn ang="0">
                  <a:pos x="44" y="2"/>
                </a:cxn>
                <a:cxn ang="0">
                  <a:pos x="38" y="10"/>
                </a:cxn>
                <a:cxn ang="0">
                  <a:pos x="32" y="17"/>
                </a:cxn>
                <a:cxn ang="0">
                  <a:pos x="25" y="26"/>
                </a:cxn>
                <a:cxn ang="0">
                  <a:pos x="19" y="34"/>
                </a:cxn>
                <a:cxn ang="0">
                  <a:pos x="19" y="34"/>
                </a:cxn>
                <a:cxn ang="0">
                  <a:pos x="13" y="44"/>
                </a:cxn>
                <a:cxn ang="0">
                  <a:pos x="9" y="56"/>
                </a:cxn>
                <a:cxn ang="0">
                  <a:pos x="5" y="67"/>
                </a:cxn>
                <a:cxn ang="0">
                  <a:pos x="0" y="77"/>
                </a:cxn>
                <a:cxn ang="0">
                  <a:pos x="0" y="77"/>
                </a:cxn>
                <a:cxn ang="0">
                  <a:pos x="0" y="79"/>
                </a:cxn>
                <a:cxn ang="0">
                  <a:pos x="0" y="82"/>
                </a:cxn>
                <a:cxn ang="0">
                  <a:pos x="2" y="85"/>
                </a:cxn>
                <a:cxn ang="0">
                  <a:pos x="4" y="85"/>
                </a:cxn>
                <a:cxn ang="0">
                  <a:pos x="5" y="85"/>
                </a:cxn>
                <a:cxn ang="0">
                  <a:pos x="7" y="85"/>
                </a:cxn>
                <a:cxn ang="0">
                  <a:pos x="8" y="83"/>
                </a:cxn>
                <a:cxn ang="0">
                  <a:pos x="8" y="83"/>
                </a:cxn>
                <a:cxn ang="0">
                  <a:pos x="16" y="63"/>
                </a:cxn>
                <a:cxn ang="0">
                  <a:pos x="26" y="42"/>
                </a:cxn>
                <a:cxn ang="0">
                  <a:pos x="26" y="42"/>
                </a:cxn>
                <a:cxn ang="0">
                  <a:pos x="28" y="37"/>
                </a:cxn>
                <a:cxn ang="0">
                  <a:pos x="31" y="33"/>
                </a:cxn>
                <a:cxn ang="0">
                  <a:pos x="38" y="25"/>
                </a:cxn>
                <a:cxn ang="0">
                  <a:pos x="46" y="15"/>
                </a:cxn>
                <a:cxn ang="0">
                  <a:pos x="52" y="7"/>
                </a:cxn>
                <a:cxn ang="0">
                  <a:pos x="52" y="7"/>
                </a:cxn>
                <a:cxn ang="0">
                  <a:pos x="53" y="5"/>
                </a:cxn>
                <a:cxn ang="0">
                  <a:pos x="52" y="3"/>
                </a:cxn>
                <a:cxn ang="0">
                  <a:pos x="52" y="2"/>
                </a:cxn>
                <a:cxn ang="0">
                  <a:pos x="50" y="0"/>
                </a:cxn>
                <a:cxn ang="0">
                  <a:pos x="49" y="0"/>
                </a:cxn>
                <a:cxn ang="0">
                  <a:pos x="47" y="0"/>
                </a:cxn>
                <a:cxn ang="0">
                  <a:pos x="45" y="1"/>
                </a:cxn>
                <a:cxn ang="0">
                  <a:pos x="44" y="2"/>
                </a:cxn>
                <a:cxn ang="0">
                  <a:pos x="44" y="2"/>
                </a:cxn>
              </a:cxnLst>
              <a:rect l="0" t="0" r="r" b="b"/>
              <a:pathLst>
                <a:path w="53" h="85">
                  <a:moveTo>
                    <a:pt x="44" y="2"/>
                  </a:moveTo>
                  <a:lnTo>
                    <a:pt x="44" y="2"/>
                  </a:lnTo>
                  <a:lnTo>
                    <a:pt x="38" y="10"/>
                  </a:lnTo>
                  <a:lnTo>
                    <a:pt x="32" y="17"/>
                  </a:lnTo>
                  <a:lnTo>
                    <a:pt x="25" y="26"/>
                  </a:lnTo>
                  <a:lnTo>
                    <a:pt x="19" y="34"/>
                  </a:lnTo>
                  <a:lnTo>
                    <a:pt x="19" y="34"/>
                  </a:lnTo>
                  <a:lnTo>
                    <a:pt x="13" y="44"/>
                  </a:lnTo>
                  <a:lnTo>
                    <a:pt x="9" y="56"/>
                  </a:lnTo>
                  <a:lnTo>
                    <a:pt x="5" y="67"/>
                  </a:lnTo>
                  <a:lnTo>
                    <a:pt x="0" y="77"/>
                  </a:lnTo>
                  <a:lnTo>
                    <a:pt x="0" y="77"/>
                  </a:lnTo>
                  <a:lnTo>
                    <a:pt x="0" y="79"/>
                  </a:lnTo>
                  <a:lnTo>
                    <a:pt x="0" y="82"/>
                  </a:lnTo>
                  <a:lnTo>
                    <a:pt x="2" y="85"/>
                  </a:lnTo>
                  <a:lnTo>
                    <a:pt x="4" y="85"/>
                  </a:lnTo>
                  <a:lnTo>
                    <a:pt x="5" y="85"/>
                  </a:lnTo>
                  <a:lnTo>
                    <a:pt x="7" y="85"/>
                  </a:lnTo>
                  <a:lnTo>
                    <a:pt x="8" y="83"/>
                  </a:lnTo>
                  <a:lnTo>
                    <a:pt x="8" y="83"/>
                  </a:lnTo>
                  <a:lnTo>
                    <a:pt x="16" y="63"/>
                  </a:lnTo>
                  <a:lnTo>
                    <a:pt x="26" y="42"/>
                  </a:lnTo>
                  <a:lnTo>
                    <a:pt x="26" y="42"/>
                  </a:lnTo>
                  <a:lnTo>
                    <a:pt x="28" y="37"/>
                  </a:lnTo>
                  <a:lnTo>
                    <a:pt x="31" y="33"/>
                  </a:lnTo>
                  <a:lnTo>
                    <a:pt x="38" y="25"/>
                  </a:lnTo>
                  <a:lnTo>
                    <a:pt x="46" y="15"/>
                  </a:lnTo>
                  <a:lnTo>
                    <a:pt x="52" y="7"/>
                  </a:lnTo>
                  <a:lnTo>
                    <a:pt x="52" y="7"/>
                  </a:lnTo>
                  <a:lnTo>
                    <a:pt x="53" y="5"/>
                  </a:lnTo>
                  <a:lnTo>
                    <a:pt x="52" y="3"/>
                  </a:lnTo>
                  <a:lnTo>
                    <a:pt x="52" y="2"/>
                  </a:lnTo>
                  <a:lnTo>
                    <a:pt x="50" y="0"/>
                  </a:lnTo>
                  <a:lnTo>
                    <a:pt x="49" y="0"/>
                  </a:lnTo>
                  <a:lnTo>
                    <a:pt x="47" y="0"/>
                  </a:lnTo>
                  <a:lnTo>
                    <a:pt x="45" y="1"/>
                  </a:lnTo>
                  <a:lnTo>
                    <a:pt x="44" y="2"/>
                  </a:lnTo>
                  <a:lnTo>
                    <a:pt x="4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4" name="chenying0907 826">
              <a:extLst>
                <a:ext uri="{FF2B5EF4-FFF2-40B4-BE49-F238E27FC236}">
                  <a16:creationId xmlns:a16="http://schemas.microsoft.com/office/drawing/2014/main" id="{7863CA85-128D-437C-AF61-D1D8EA407205}"/>
                </a:ext>
              </a:extLst>
            </p:cNvPr>
            <p:cNvSpPr>
              <a:spLocks/>
            </p:cNvSpPr>
            <p:nvPr/>
          </p:nvSpPr>
          <p:spPr bwMode="auto">
            <a:xfrm>
              <a:off x="6746875" y="1463675"/>
              <a:ext cx="23813" cy="41275"/>
            </a:xfrm>
            <a:custGeom>
              <a:avLst/>
              <a:gdLst/>
              <a:ahLst/>
              <a:cxnLst>
                <a:cxn ang="0">
                  <a:pos x="39" y="1"/>
                </a:cxn>
                <a:cxn ang="0">
                  <a:pos x="39" y="1"/>
                </a:cxn>
                <a:cxn ang="0">
                  <a:pos x="32" y="10"/>
                </a:cxn>
                <a:cxn ang="0">
                  <a:pos x="27" y="18"/>
                </a:cxn>
                <a:cxn ang="0">
                  <a:pos x="22" y="27"/>
                </a:cxn>
                <a:cxn ang="0">
                  <a:pos x="18" y="35"/>
                </a:cxn>
                <a:cxn ang="0">
                  <a:pos x="9" y="54"/>
                </a:cxn>
                <a:cxn ang="0">
                  <a:pos x="5" y="63"/>
                </a:cxn>
                <a:cxn ang="0">
                  <a:pos x="0" y="73"/>
                </a:cxn>
                <a:cxn ang="0">
                  <a:pos x="0" y="73"/>
                </a:cxn>
                <a:cxn ang="0">
                  <a:pos x="0" y="74"/>
                </a:cxn>
                <a:cxn ang="0">
                  <a:pos x="0" y="76"/>
                </a:cxn>
                <a:cxn ang="0">
                  <a:pos x="1" y="78"/>
                </a:cxn>
                <a:cxn ang="0">
                  <a:pos x="2" y="79"/>
                </a:cxn>
                <a:cxn ang="0">
                  <a:pos x="3" y="79"/>
                </a:cxn>
                <a:cxn ang="0">
                  <a:pos x="5" y="79"/>
                </a:cxn>
                <a:cxn ang="0">
                  <a:pos x="7" y="79"/>
                </a:cxn>
                <a:cxn ang="0">
                  <a:pos x="8" y="77"/>
                </a:cxn>
                <a:cxn ang="0">
                  <a:pos x="8" y="77"/>
                </a:cxn>
                <a:cxn ang="0">
                  <a:pos x="13" y="68"/>
                </a:cxn>
                <a:cxn ang="0">
                  <a:pos x="18" y="59"/>
                </a:cxn>
                <a:cxn ang="0">
                  <a:pos x="26" y="42"/>
                </a:cxn>
                <a:cxn ang="0">
                  <a:pos x="30" y="32"/>
                </a:cxn>
                <a:cxn ang="0">
                  <a:pos x="34" y="24"/>
                </a:cxn>
                <a:cxn ang="0">
                  <a:pos x="39" y="16"/>
                </a:cxn>
                <a:cxn ang="0">
                  <a:pos x="45" y="8"/>
                </a:cxn>
                <a:cxn ang="0">
                  <a:pos x="45" y="8"/>
                </a:cxn>
                <a:cxn ang="0">
                  <a:pos x="46" y="6"/>
                </a:cxn>
                <a:cxn ang="0">
                  <a:pos x="46" y="4"/>
                </a:cxn>
                <a:cxn ang="0">
                  <a:pos x="46" y="3"/>
                </a:cxn>
                <a:cxn ang="0">
                  <a:pos x="45" y="1"/>
                </a:cxn>
                <a:cxn ang="0">
                  <a:pos x="44" y="0"/>
                </a:cxn>
                <a:cxn ang="0">
                  <a:pos x="42" y="0"/>
                </a:cxn>
                <a:cxn ang="0">
                  <a:pos x="40" y="0"/>
                </a:cxn>
                <a:cxn ang="0">
                  <a:pos x="39" y="1"/>
                </a:cxn>
                <a:cxn ang="0">
                  <a:pos x="39" y="1"/>
                </a:cxn>
              </a:cxnLst>
              <a:rect l="0" t="0" r="r" b="b"/>
              <a:pathLst>
                <a:path w="46" h="79">
                  <a:moveTo>
                    <a:pt x="39" y="1"/>
                  </a:moveTo>
                  <a:lnTo>
                    <a:pt x="39" y="1"/>
                  </a:lnTo>
                  <a:lnTo>
                    <a:pt x="32" y="10"/>
                  </a:lnTo>
                  <a:lnTo>
                    <a:pt x="27" y="18"/>
                  </a:lnTo>
                  <a:lnTo>
                    <a:pt x="22" y="27"/>
                  </a:lnTo>
                  <a:lnTo>
                    <a:pt x="18" y="35"/>
                  </a:lnTo>
                  <a:lnTo>
                    <a:pt x="9" y="54"/>
                  </a:lnTo>
                  <a:lnTo>
                    <a:pt x="5" y="63"/>
                  </a:lnTo>
                  <a:lnTo>
                    <a:pt x="0" y="73"/>
                  </a:lnTo>
                  <a:lnTo>
                    <a:pt x="0" y="73"/>
                  </a:lnTo>
                  <a:lnTo>
                    <a:pt x="0" y="74"/>
                  </a:lnTo>
                  <a:lnTo>
                    <a:pt x="0" y="76"/>
                  </a:lnTo>
                  <a:lnTo>
                    <a:pt x="1" y="78"/>
                  </a:lnTo>
                  <a:lnTo>
                    <a:pt x="2" y="79"/>
                  </a:lnTo>
                  <a:lnTo>
                    <a:pt x="3" y="79"/>
                  </a:lnTo>
                  <a:lnTo>
                    <a:pt x="5" y="79"/>
                  </a:lnTo>
                  <a:lnTo>
                    <a:pt x="7" y="79"/>
                  </a:lnTo>
                  <a:lnTo>
                    <a:pt x="8" y="77"/>
                  </a:lnTo>
                  <a:lnTo>
                    <a:pt x="8" y="77"/>
                  </a:lnTo>
                  <a:lnTo>
                    <a:pt x="13" y="68"/>
                  </a:lnTo>
                  <a:lnTo>
                    <a:pt x="18" y="59"/>
                  </a:lnTo>
                  <a:lnTo>
                    <a:pt x="26" y="42"/>
                  </a:lnTo>
                  <a:lnTo>
                    <a:pt x="30" y="32"/>
                  </a:lnTo>
                  <a:lnTo>
                    <a:pt x="34" y="24"/>
                  </a:lnTo>
                  <a:lnTo>
                    <a:pt x="39" y="16"/>
                  </a:lnTo>
                  <a:lnTo>
                    <a:pt x="45" y="8"/>
                  </a:lnTo>
                  <a:lnTo>
                    <a:pt x="45" y="8"/>
                  </a:lnTo>
                  <a:lnTo>
                    <a:pt x="46" y="6"/>
                  </a:lnTo>
                  <a:lnTo>
                    <a:pt x="46" y="4"/>
                  </a:lnTo>
                  <a:lnTo>
                    <a:pt x="46" y="3"/>
                  </a:lnTo>
                  <a:lnTo>
                    <a:pt x="45" y="1"/>
                  </a:lnTo>
                  <a:lnTo>
                    <a:pt x="44" y="0"/>
                  </a:lnTo>
                  <a:lnTo>
                    <a:pt x="42" y="0"/>
                  </a:lnTo>
                  <a:lnTo>
                    <a:pt x="40"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5" name="chenying0907 827">
              <a:extLst>
                <a:ext uri="{FF2B5EF4-FFF2-40B4-BE49-F238E27FC236}">
                  <a16:creationId xmlns:a16="http://schemas.microsoft.com/office/drawing/2014/main" id="{39A3AFC3-D541-492D-BA26-C96F9EE7E101}"/>
                </a:ext>
              </a:extLst>
            </p:cNvPr>
            <p:cNvSpPr>
              <a:spLocks/>
            </p:cNvSpPr>
            <p:nvPr/>
          </p:nvSpPr>
          <p:spPr bwMode="auto">
            <a:xfrm>
              <a:off x="6792913" y="1493838"/>
              <a:ext cx="9525" cy="7938"/>
            </a:xfrm>
            <a:custGeom>
              <a:avLst/>
              <a:gdLst/>
              <a:ahLst/>
              <a:cxnLst>
                <a:cxn ang="0">
                  <a:pos x="8" y="1"/>
                </a:cxn>
                <a:cxn ang="0">
                  <a:pos x="2" y="8"/>
                </a:cxn>
                <a:cxn ang="0">
                  <a:pos x="2" y="8"/>
                </a:cxn>
                <a:cxn ang="0">
                  <a:pos x="1" y="9"/>
                </a:cxn>
                <a:cxn ang="0">
                  <a:pos x="0" y="11"/>
                </a:cxn>
                <a:cxn ang="0">
                  <a:pos x="1" y="13"/>
                </a:cxn>
                <a:cxn ang="0">
                  <a:pos x="2" y="14"/>
                </a:cxn>
                <a:cxn ang="0">
                  <a:pos x="3" y="16"/>
                </a:cxn>
                <a:cxn ang="0">
                  <a:pos x="5" y="16"/>
                </a:cxn>
                <a:cxn ang="0">
                  <a:pos x="7" y="16"/>
                </a:cxn>
                <a:cxn ang="0">
                  <a:pos x="8" y="14"/>
                </a:cxn>
                <a:cxn ang="0">
                  <a:pos x="14" y="8"/>
                </a:cxn>
                <a:cxn ang="0">
                  <a:pos x="14" y="8"/>
                </a:cxn>
                <a:cxn ang="0">
                  <a:pos x="15" y="6"/>
                </a:cxn>
                <a:cxn ang="0">
                  <a:pos x="16" y="5"/>
                </a:cxn>
                <a:cxn ang="0">
                  <a:pos x="15" y="3"/>
                </a:cxn>
                <a:cxn ang="0">
                  <a:pos x="14" y="1"/>
                </a:cxn>
                <a:cxn ang="0">
                  <a:pos x="13" y="0"/>
                </a:cxn>
                <a:cxn ang="0">
                  <a:pos x="11" y="0"/>
                </a:cxn>
                <a:cxn ang="0">
                  <a:pos x="9" y="0"/>
                </a:cxn>
                <a:cxn ang="0">
                  <a:pos x="8" y="1"/>
                </a:cxn>
                <a:cxn ang="0">
                  <a:pos x="8" y="1"/>
                </a:cxn>
              </a:cxnLst>
              <a:rect l="0" t="0" r="r" b="b"/>
              <a:pathLst>
                <a:path w="16" h="16">
                  <a:moveTo>
                    <a:pt x="8" y="1"/>
                  </a:moveTo>
                  <a:lnTo>
                    <a:pt x="2" y="8"/>
                  </a:lnTo>
                  <a:lnTo>
                    <a:pt x="2" y="8"/>
                  </a:lnTo>
                  <a:lnTo>
                    <a:pt x="1" y="9"/>
                  </a:lnTo>
                  <a:lnTo>
                    <a:pt x="0" y="11"/>
                  </a:lnTo>
                  <a:lnTo>
                    <a:pt x="1" y="13"/>
                  </a:lnTo>
                  <a:lnTo>
                    <a:pt x="2" y="14"/>
                  </a:lnTo>
                  <a:lnTo>
                    <a:pt x="3" y="16"/>
                  </a:lnTo>
                  <a:lnTo>
                    <a:pt x="5" y="16"/>
                  </a:lnTo>
                  <a:lnTo>
                    <a:pt x="7" y="16"/>
                  </a:lnTo>
                  <a:lnTo>
                    <a:pt x="8" y="14"/>
                  </a:lnTo>
                  <a:lnTo>
                    <a:pt x="14" y="8"/>
                  </a:lnTo>
                  <a:lnTo>
                    <a:pt x="14" y="8"/>
                  </a:lnTo>
                  <a:lnTo>
                    <a:pt x="15" y="6"/>
                  </a:lnTo>
                  <a:lnTo>
                    <a:pt x="16" y="5"/>
                  </a:lnTo>
                  <a:lnTo>
                    <a:pt x="15" y="3"/>
                  </a:lnTo>
                  <a:lnTo>
                    <a:pt x="14" y="1"/>
                  </a:lnTo>
                  <a:lnTo>
                    <a:pt x="13" y="0"/>
                  </a:lnTo>
                  <a:lnTo>
                    <a:pt x="11" y="0"/>
                  </a:lnTo>
                  <a:lnTo>
                    <a:pt x="9" y="0"/>
                  </a:lnTo>
                  <a:lnTo>
                    <a:pt x="8" y="1"/>
                  </a:lnTo>
                  <a:lnTo>
                    <a:pt x="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6" name="chenying0907 828">
              <a:extLst>
                <a:ext uri="{FF2B5EF4-FFF2-40B4-BE49-F238E27FC236}">
                  <a16:creationId xmlns:a16="http://schemas.microsoft.com/office/drawing/2014/main" id="{3D4E741B-B627-4B1E-9E66-F6F397EAD83A}"/>
                </a:ext>
              </a:extLst>
            </p:cNvPr>
            <p:cNvSpPr>
              <a:spLocks noEditPoints="1"/>
            </p:cNvSpPr>
            <p:nvPr/>
          </p:nvSpPr>
          <p:spPr bwMode="auto">
            <a:xfrm>
              <a:off x="6208713" y="1243013"/>
              <a:ext cx="706438" cy="620713"/>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167" name="PA_文本框 232">
            <a:extLst>
              <a:ext uri="{FF2B5EF4-FFF2-40B4-BE49-F238E27FC236}">
                <a16:creationId xmlns:a16="http://schemas.microsoft.com/office/drawing/2014/main" id="{1044BC82-5AD7-446F-9861-6233E47F87A0}"/>
              </a:ext>
            </a:extLst>
          </p:cNvPr>
          <p:cNvSpPr txBox="1"/>
          <p:nvPr>
            <p:custDataLst>
              <p:tags r:id="rId6"/>
            </p:custDataLst>
          </p:nvPr>
        </p:nvSpPr>
        <p:spPr>
          <a:xfrm>
            <a:off x="4949934" y="3710475"/>
            <a:ext cx="1809900" cy="400110"/>
          </a:xfrm>
          <a:prstGeom prst="rect">
            <a:avLst/>
          </a:prstGeom>
          <a:noFill/>
        </p:spPr>
        <p:txBody>
          <a:bodyPr wrap="square" rtlCol="0">
            <a:spAutoFit/>
          </a:bodyPr>
          <a:lstStyle/>
          <a:p>
            <a:r>
              <a:rPr lang="zh-CN" altLang="en-US" sz="2000" dirty="0">
                <a:solidFill>
                  <a:schemeClr val="tx1">
                    <a:lumMod val="75000"/>
                    <a:lumOff val="25000"/>
                  </a:schemeClr>
                </a:solidFill>
                <a:latin typeface="站酷小薇LOGO体" panose="02010600010101010101" pitchFamily="2" charset="-122"/>
                <a:ea typeface="站酷小薇LOGO体" panose="02010600010101010101" pitchFamily="2" charset="-122"/>
                <a:cs typeface="落落补 汤圆" pitchFamily="2" charset="-128"/>
              </a:rPr>
              <a:t>受教育高幸福</a:t>
            </a:r>
          </a:p>
        </p:txBody>
      </p:sp>
      <p:sp>
        <p:nvSpPr>
          <p:cNvPr id="168" name="文本框 167">
            <a:extLst>
              <a:ext uri="{FF2B5EF4-FFF2-40B4-BE49-F238E27FC236}">
                <a16:creationId xmlns:a16="http://schemas.microsoft.com/office/drawing/2014/main" id="{DAC37738-5400-4489-AFB3-EF564E0B20C9}"/>
              </a:ext>
            </a:extLst>
          </p:cNvPr>
          <p:cNvSpPr txBox="1"/>
          <p:nvPr/>
        </p:nvSpPr>
        <p:spPr>
          <a:xfrm>
            <a:off x="5394555" y="2167705"/>
            <a:ext cx="1120321" cy="523220"/>
          </a:xfrm>
          <a:prstGeom prst="rect">
            <a:avLst/>
          </a:prstGeom>
          <a:noFill/>
        </p:spPr>
        <p:txBody>
          <a:bodyPr wrap="square" rtlCol="0">
            <a:spAutoFit/>
          </a:bodyPr>
          <a:lstStyle/>
          <a:p>
            <a:r>
              <a:rPr lang="zh-CN" altLang="en-US" sz="2800" dirty="0">
                <a:latin typeface="站酷小薇LOGO体" panose="02010600010101010101" pitchFamily="2" charset="-122"/>
                <a:ea typeface="站酷小薇LOGO体" panose="02010600010101010101" pitchFamily="2" charset="-122"/>
              </a:rPr>
              <a:t>教育</a:t>
            </a:r>
          </a:p>
        </p:txBody>
      </p:sp>
      <p:grpSp>
        <p:nvGrpSpPr>
          <p:cNvPr id="169" name="PA_chenying0907 5">
            <a:extLst>
              <a:ext uri="{FF2B5EF4-FFF2-40B4-BE49-F238E27FC236}">
                <a16:creationId xmlns:a16="http://schemas.microsoft.com/office/drawing/2014/main" id="{5ED0830D-0118-4213-8F41-FE3296CDAF9B}"/>
              </a:ext>
            </a:extLst>
          </p:cNvPr>
          <p:cNvGrpSpPr/>
          <p:nvPr>
            <p:custDataLst>
              <p:tags r:id="rId7"/>
            </p:custDataLst>
          </p:nvPr>
        </p:nvGrpSpPr>
        <p:grpSpPr>
          <a:xfrm>
            <a:off x="7103946" y="1757061"/>
            <a:ext cx="1741760" cy="1419076"/>
            <a:chOff x="6208713" y="1243013"/>
            <a:chExt cx="706438" cy="620713"/>
          </a:xfrm>
          <a:solidFill>
            <a:schemeClr val="tx1"/>
          </a:solidFill>
        </p:grpSpPr>
        <p:sp>
          <p:nvSpPr>
            <p:cNvPr id="170" name="chenying0907 804">
              <a:extLst>
                <a:ext uri="{FF2B5EF4-FFF2-40B4-BE49-F238E27FC236}">
                  <a16:creationId xmlns:a16="http://schemas.microsoft.com/office/drawing/2014/main" id="{3EE822BF-266B-49F1-BACB-25218FCC7953}"/>
                </a:ext>
              </a:extLst>
            </p:cNvPr>
            <p:cNvSpPr>
              <a:spLocks/>
            </p:cNvSpPr>
            <p:nvPr/>
          </p:nvSpPr>
          <p:spPr bwMode="auto">
            <a:xfrm>
              <a:off x="6270626" y="1622425"/>
              <a:ext cx="26988" cy="68263"/>
            </a:xfrm>
            <a:custGeom>
              <a:avLst/>
              <a:gdLst/>
              <a:ahLst/>
              <a:cxnLst>
                <a:cxn ang="0">
                  <a:pos x="51" y="5"/>
                </a:cxn>
                <a:cxn ang="0">
                  <a:pos x="51" y="5"/>
                </a:cxn>
                <a:cxn ang="0">
                  <a:pos x="50" y="3"/>
                </a:cxn>
                <a:cxn ang="0">
                  <a:pos x="49" y="1"/>
                </a:cxn>
                <a:cxn ang="0">
                  <a:pos x="48" y="1"/>
                </a:cxn>
                <a:cxn ang="0">
                  <a:pos x="46" y="0"/>
                </a:cxn>
                <a:cxn ang="0">
                  <a:pos x="44" y="1"/>
                </a:cxn>
                <a:cxn ang="0">
                  <a:pos x="43" y="1"/>
                </a:cxn>
                <a:cxn ang="0">
                  <a:pos x="42" y="3"/>
                </a:cxn>
                <a:cxn ang="0">
                  <a:pos x="41" y="5"/>
                </a:cxn>
                <a:cxn ang="0">
                  <a:pos x="41" y="5"/>
                </a:cxn>
                <a:cxn ang="0">
                  <a:pos x="40" y="14"/>
                </a:cxn>
                <a:cxn ang="0">
                  <a:pos x="37" y="25"/>
                </a:cxn>
                <a:cxn ang="0">
                  <a:pos x="34" y="35"/>
                </a:cxn>
                <a:cxn ang="0">
                  <a:pos x="30" y="44"/>
                </a:cxn>
                <a:cxn ang="0">
                  <a:pos x="21" y="64"/>
                </a:cxn>
                <a:cxn ang="0">
                  <a:pos x="13" y="82"/>
                </a:cxn>
                <a:cxn ang="0">
                  <a:pos x="13" y="82"/>
                </a:cxn>
                <a:cxn ang="0">
                  <a:pos x="9" y="92"/>
                </a:cxn>
                <a:cxn ang="0">
                  <a:pos x="3" y="105"/>
                </a:cxn>
                <a:cxn ang="0">
                  <a:pos x="1" y="112"/>
                </a:cxn>
                <a:cxn ang="0">
                  <a:pos x="0" y="119"/>
                </a:cxn>
                <a:cxn ang="0">
                  <a:pos x="1" y="124"/>
                </a:cxn>
                <a:cxn ang="0">
                  <a:pos x="2" y="126"/>
                </a:cxn>
                <a:cxn ang="0">
                  <a:pos x="4" y="128"/>
                </a:cxn>
                <a:cxn ang="0">
                  <a:pos x="4" y="128"/>
                </a:cxn>
                <a:cxn ang="0">
                  <a:pos x="6" y="129"/>
                </a:cxn>
                <a:cxn ang="0">
                  <a:pos x="9" y="129"/>
                </a:cxn>
                <a:cxn ang="0">
                  <a:pos x="12" y="128"/>
                </a:cxn>
                <a:cxn ang="0">
                  <a:pos x="13" y="126"/>
                </a:cxn>
                <a:cxn ang="0">
                  <a:pos x="13" y="125"/>
                </a:cxn>
                <a:cxn ang="0">
                  <a:pos x="13" y="123"/>
                </a:cxn>
                <a:cxn ang="0">
                  <a:pos x="11" y="122"/>
                </a:cxn>
                <a:cxn ang="0">
                  <a:pos x="11" y="122"/>
                </a:cxn>
                <a:cxn ang="0">
                  <a:pos x="11" y="120"/>
                </a:cxn>
                <a:cxn ang="0">
                  <a:pos x="10" y="117"/>
                </a:cxn>
                <a:cxn ang="0">
                  <a:pos x="11" y="109"/>
                </a:cxn>
                <a:cxn ang="0">
                  <a:pos x="14" y="100"/>
                </a:cxn>
                <a:cxn ang="0">
                  <a:pos x="19" y="90"/>
                </a:cxn>
                <a:cxn ang="0">
                  <a:pos x="27" y="69"/>
                </a:cxn>
                <a:cxn ang="0">
                  <a:pos x="33" y="58"/>
                </a:cxn>
                <a:cxn ang="0">
                  <a:pos x="33" y="58"/>
                </a:cxn>
                <a:cxn ang="0">
                  <a:pos x="43" y="36"/>
                </a:cxn>
                <a:cxn ang="0">
                  <a:pos x="46" y="26"/>
                </a:cxn>
                <a:cxn ang="0">
                  <a:pos x="49" y="14"/>
                </a:cxn>
                <a:cxn ang="0">
                  <a:pos x="49" y="14"/>
                </a:cxn>
                <a:cxn ang="0">
                  <a:pos x="50" y="13"/>
                </a:cxn>
                <a:cxn ang="0">
                  <a:pos x="51" y="11"/>
                </a:cxn>
                <a:cxn ang="0">
                  <a:pos x="51" y="5"/>
                </a:cxn>
              </a:cxnLst>
              <a:rect l="0" t="0" r="r" b="b"/>
              <a:pathLst>
                <a:path w="51" h="129">
                  <a:moveTo>
                    <a:pt x="51" y="5"/>
                  </a:moveTo>
                  <a:lnTo>
                    <a:pt x="51" y="5"/>
                  </a:lnTo>
                  <a:lnTo>
                    <a:pt x="50" y="3"/>
                  </a:lnTo>
                  <a:lnTo>
                    <a:pt x="49" y="1"/>
                  </a:lnTo>
                  <a:lnTo>
                    <a:pt x="48" y="1"/>
                  </a:lnTo>
                  <a:lnTo>
                    <a:pt x="46" y="0"/>
                  </a:lnTo>
                  <a:lnTo>
                    <a:pt x="44" y="1"/>
                  </a:lnTo>
                  <a:lnTo>
                    <a:pt x="43" y="1"/>
                  </a:lnTo>
                  <a:lnTo>
                    <a:pt x="42" y="3"/>
                  </a:lnTo>
                  <a:lnTo>
                    <a:pt x="41" y="5"/>
                  </a:lnTo>
                  <a:lnTo>
                    <a:pt x="41" y="5"/>
                  </a:lnTo>
                  <a:lnTo>
                    <a:pt x="40" y="14"/>
                  </a:lnTo>
                  <a:lnTo>
                    <a:pt x="37" y="25"/>
                  </a:lnTo>
                  <a:lnTo>
                    <a:pt x="34" y="35"/>
                  </a:lnTo>
                  <a:lnTo>
                    <a:pt x="30" y="44"/>
                  </a:lnTo>
                  <a:lnTo>
                    <a:pt x="21" y="64"/>
                  </a:lnTo>
                  <a:lnTo>
                    <a:pt x="13" y="82"/>
                  </a:lnTo>
                  <a:lnTo>
                    <a:pt x="13" y="82"/>
                  </a:lnTo>
                  <a:lnTo>
                    <a:pt x="9" y="92"/>
                  </a:lnTo>
                  <a:lnTo>
                    <a:pt x="3" y="105"/>
                  </a:lnTo>
                  <a:lnTo>
                    <a:pt x="1" y="112"/>
                  </a:lnTo>
                  <a:lnTo>
                    <a:pt x="0" y="119"/>
                  </a:lnTo>
                  <a:lnTo>
                    <a:pt x="1" y="124"/>
                  </a:lnTo>
                  <a:lnTo>
                    <a:pt x="2" y="126"/>
                  </a:lnTo>
                  <a:lnTo>
                    <a:pt x="4" y="128"/>
                  </a:lnTo>
                  <a:lnTo>
                    <a:pt x="4" y="128"/>
                  </a:lnTo>
                  <a:lnTo>
                    <a:pt x="6" y="129"/>
                  </a:lnTo>
                  <a:lnTo>
                    <a:pt x="9" y="129"/>
                  </a:lnTo>
                  <a:lnTo>
                    <a:pt x="12" y="128"/>
                  </a:lnTo>
                  <a:lnTo>
                    <a:pt x="13" y="126"/>
                  </a:lnTo>
                  <a:lnTo>
                    <a:pt x="13" y="125"/>
                  </a:lnTo>
                  <a:lnTo>
                    <a:pt x="13" y="123"/>
                  </a:lnTo>
                  <a:lnTo>
                    <a:pt x="11" y="122"/>
                  </a:lnTo>
                  <a:lnTo>
                    <a:pt x="11" y="122"/>
                  </a:lnTo>
                  <a:lnTo>
                    <a:pt x="11" y="120"/>
                  </a:lnTo>
                  <a:lnTo>
                    <a:pt x="10" y="117"/>
                  </a:lnTo>
                  <a:lnTo>
                    <a:pt x="11" y="109"/>
                  </a:lnTo>
                  <a:lnTo>
                    <a:pt x="14" y="100"/>
                  </a:lnTo>
                  <a:lnTo>
                    <a:pt x="19" y="90"/>
                  </a:lnTo>
                  <a:lnTo>
                    <a:pt x="27" y="69"/>
                  </a:lnTo>
                  <a:lnTo>
                    <a:pt x="33" y="58"/>
                  </a:lnTo>
                  <a:lnTo>
                    <a:pt x="33" y="58"/>
                  </a:lnTo>
                  <a:lnTo>
                    <a:pt x="43" y="36"/>
                  </a:lnTo>
                  <a:lnTo>
                    <a:pt x="46" y="26"/>
                  </a:lnTo>
                  <a:lnTo>
                    <a:pt x="49" y="14"/>
                  </a:lnTo>
                  <a:lnTo>
                    <a:pt x="49" y="14"/>
                  </a:lnTo>
                  <a:lnTo>
                    <a:pt x="50" y="13"/>
                  </a:lnTo>
                  <a:lnTo>
                    <a:pt x="51" y="11"/>
                  </a:lnTo>
                  <a:lnTo>
                    <a:pt x="51"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1" name="chenying0907 805">
              <a:extLst>
                <a:ext uri="{FF2B5EF4-FFF2-40B4-BE49-F238E27FC236}">
                  <a16:creationId xmlns:a16="http://schemas.microsoft.com/office/drawing/2014/main" id="{3EA360F1-B676-49D0-BA53-26C738C21215}"/>
                </a:ext>
              </a:extLst>
            </p:cNvPr>
            <p:cNvSpPr>
              <a:spLocks/>
            </p:cNvSpPr>
            <p:nvPr/>
          </p:nvSpPr>
          <p:spPr bwMode="auto">
            <a:xfrm>
              <a:off x="6315076" y="1671638"/>
              <a:ext cx="15875" cy="41275"/>
            </a:xfrm>
            <a:custGeom>
              <a:avLst/>
              <a:gdLst/>
              <a:ahLst/>
              <a:cxnLst>
                <a:cxn ang="0">
                  <a:pos x="20" y="3"/>
                </a:cxn>
                <a:cxn ang="0">
                  <a:pos x="20" y="3"/>
                </a:cxn>
                <a:cxn ang="0">
                  <a:pos x="7" y="38"/>
                </a:cxn>
                <a:cxn ang="0">
                  <a:pos x="2" y="56"/>
                </a:cxn>
                <a:cxn ang="0">
                  <a:pos x="1" y="65"/>
                </a:cxn>
                <a:cxn ang="0">
                  <a:pos x="0" y="74"/>
                </a:cxn>
                <a:cxn ang="0">
                  <a:pos x="0" y="74"/>
                </a:cxn>
                <a:cxn ang="0">
                  <a:pos x="1" y="76"/>
                </a:cxn>
                <a:cxn ang="0">
                  <a:pos x="2" y="77"/>
                </a:cxn>
                <a:cxn ang="0">
                  <a:pos x="3" y="78"/>
                </a:cxn>
                <a:cxn ang="0">
                  <a:pos x="5" y="78"/>
                </a:cxn>
                <a:cxn ang="0">
                  <a:pos x="6" y="78"/>
                </a:cxn>
                <a:cxn ang="0">
                  <a:pos x="8" y="77"/>
                </a:cxn>
                <a:cxn ang="0">
                  <a:pos x="9" y="76"/>
                </a:cxn>
                <a:cxn ang="0">
                  <a:pos x="9" y="74"/>
                </a:cxn>
                <a:cxn ang="0">
                  <a:pos x="9" y="74"/>
                </a:cxn>
                <a:cxn ang="0">
                  <a:pos x="10" y="65"/>
                </a:cxn>
                <a:cxn ang="0">
                  <a:pos x="11" y="57"/>
                </a:cxn>
                <a:cxn ang="0">
                  <a:pos x="16" y="39"/>
                </a:cxn>
                <a:cxn ang="0">
                  <a:pos x="29" y="6"/>
                </a:cxn>
                <a:cxn ang="0">
                  <a:pos x="29" y="6"/>
                </a:cxn>
                <a:cxn ang="0">
                  <a:pos x="29" y="4"/>
                </a:cxn>
                <a:cxn ang="0">
                  <a:pos x="28" y="2"/>
                </a:cxn>
                <a:cxn ang="0">
                  <a:pos x="27" y="1"/>
                </a:cxn>
                <a:cxn ang="0">
                  <a:pos x="26" y="0"/>
                </a:cxn>
                <a:cxn ang="0">
                  <a:pos x="24" y="0"/>
                </a:cxn>
                <a:cxn ang="0">
                  <a:pos x="22" y="1"/>
                </a:cxn>
                <a:cxn ang="0">
                  <a:pos x="21" y="2"/>
                </a:cxn>
                <a:cxn ang="0">
                  <a:pos x="20" y="3"/>
                </a:cxn>
                <a:cxn ang="0">
                  <a:pos x="20" y="3"/>
                </a:cxn>
              </a:cxnLst>
              <a:rect l="0" t="0" r="r" b="b"/>
              <a:pathLst>
                <a:path w="29" h="78">
                  <a:moveTo>
                    <a:pt x="20" y="3"/>
                  </a:moveTo>
                  <a:lnTo>
                    <a:pt x="20" y="3"/>
                  </a:lnTo>
                  <a:lnTo>
                    <a:pt x="7" y="38"/>
                  </a:lnTo>
                  <a:lnTo>
                    <a:pt x="2" y="56"/>
                  </a:lnTo>
                  <a:lnTo>
                    <a:pt x="1" y="65"/>
                  </a:lnTo>
                  <a:lnTo>
                    <a:pt x="0" y="74"/>
                  </a:lnTo>
                  <a:lnTo>
                    <a:pt x="0" y="74"/>
                  </a:lnTo>
                  <a:lnTo>
                    <a:pt x="1" y="76"/>
                  </a:lnTo>
                  <a:lnTo>
                    <a:pt x="2" y="77"/>
                  </a:lnTo>
                  <a:lnTo>
                    <a:pt x="3" y="78"/>
                  </a:lnTo>
                  <a:lnTo>
                    <a:pt x="5" y="78"/>
                  </a:lnTo>
                  <a:lnTo>
                    <a:pt x="6" y="78"/>
                  </a:lnTo>
                  <a:lnTo>
                    <a:pt x="8" y="77"/>
                  </a:lnTo>
                  <a:lnTo>
                    <a:pt x="9" y="76"/>
                  </a:lnTo>
                  <a:lnTo>
                    <a:pt x="9" y="74"/>
                  </a:lnTo>
                  <a:lnTo>
                    <a:pt x="9" y="74"/>
                  </a:lnTo>
                  <a:lnTo>
                    <a:pt x="10" y="65"/>
                  </a:lnTo>
                  <a:lnTo>
                    <a:pt x="11" y="57"/>
                  </a:lnTo>
                  <a:lnTo>
                    <a:pt x="16" y="39"/>
                  </a:lnTo>
                  <a:lnTo>
                    <a:pt x="29" y="6"/>
                  </a:lnTo>
                  <a:lnTo>
                    <a:pt x="29" y="6"/>
                  </a:lnTo>
                  <a:lnTo>
                    <a:pt x="29" y="4"/>
                  </a:lnTo>
                  <a:lnTo>
                    <a:pt x="28" y="2"/>
                  </a:lnTo>
                  <a:lnTo>
                    <a:pt x="27" y="1"/>
                  </a:lnTo>
                  <a:lnTo>
                    <a:pt x="26" y="0"/>
                  </a:lnTo>
                  <a:lnTo>
                    <a:pt x="24" y="0"/>
                  </a:lnTo>
                  <a:lnTo>
                    <a:pt x="22" y="1"/>
                  </a:lnTo>
                  <a:lnTo>
                    <a:pt x="21" y="2"/>
                  </a:lnTo>
                  <a:lnTo>
                    <a:pt x="20" y="3"/>
                  </a:lnTo>
                  <a:lnTo>
                    <a:pt x="20"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2" name="chenying0907 806">
              <a:extLst>
                <a:ext uri="{FF2B5EF4-FFF2-40B4-BE49-F238E27FC236}">
                  <a16:creationId xmlns:a16="http://schemas.microsoft.com/office/drawing/2014/main" id="{7AB7834D-C104-4AD5-87E1-BFFD2936C420}"/>
                </a:ext>
              </a:extLst>
            </p:cNvPr>
            <p:cNvSpPr>
              <a:spLocks/>
            </p:cNvSpPr>
            <p:nvPr/>
          </p:nvSpPr>
          <p:spPr bwMode="auto">
            <a:xfrm>
              <a:off x="6359526" y="1677988"/>
              <a:ext cx="20638" cy="69850"/>
            </a:xfrm>
            <a:custGeom>
              <a:avLst/>
              <a:gdLst/>
              <a:ahLst/>
              <a:cxnLst>
                <a:cxn ang="0">
                  <a:pos x="32" y="4"/>
                </a:cxn>
                <a:cxn ang="0">
                  <a:pos x="32" y="4"/>
                </a:cxn>
                <a:cxn ang="0">
                  <a:pos x="20" y="33"/>
                </a:cxn>
                <a:cxn ang="0">
                  <a:pos x="11" y="63"/>
                </a:cxn>
                <a:cxn ang="0">
                  <a:pos x="6" y="79"/>
                </a:cxn>
                <a:cxn ang="0">
                  <a:pos x="3" y="94"/>
                </a:cxn>
                <a:cxn ang="0">
                  <a:pos x="1" y="110"/>
                </a:cxn>
                <a:cxn ang="0">
                  <a:pos x="0" y="125"/>
                </a:cxn>
                <a:cxn ang="0">
                  <a:pos x="0" y="125"/>
                </a:cxn>
                <a:cxn ang="0">
                  <a:pos x="0" y="127"/>
                </a:cxn>
                <a:cxn ang="0">
                  <a:pos x="1" y="128"/>
                </a:cxn>
                <a:cxn ang="0">
                  <a:pos x="3" y="129"/>
                </a:cxn>
                <a:cxn ang="0">
                  <a:pos x="4" y="130"/>
                </a:cxn>
                <a:cxn ang="0">
                  <a:pos x="6" y="129"/>
                </a:cxn>
                <a:cxn ang="0">
                  <a:pos x="7" y="128"/>
                </a:cxn>
                <a:cxn ang="0">
                  <a:pos x="9" y="127"/>
                </a:cxn>
                <a:cxn ang="0">
                  <a:pos x="9" y="125"/>
                </a:cxn>
                <a:cxn ang="0">
                  <a:pos x="9" y="125"/>
                </a:cxn>
                <a:cxn ang="0">
                  <a:pos x="10" y="110"/>
                </a:cxn>
                <a:cxn ang="0">
                  <a:pos x="12" y="94"/>
                </a:cxn>
                <a:cxn ang="0">
                  <a:pos x="16" y="80"/>
                </a:cxn>
                <a:cxn ang="0">
                  <a:pos x="20" y="64"/>
                </a:cxn>
                <a:cxn ang="0">
                  <a:pos x="30" y="35"/>
                </a:cxn>
                <a:cxn ang="0">
                  <a:pos x="40" y="6"/>
                </a:cxn>
                <a:cxn ang="0">
                  <a:pos x="40" y="6"/>
                </a:cxn>
                <a:cxn ang="0">
                  <a:pos x="41" y="4"/>
                </a:cxn>
                <a:cxn ang="0">
                  <a:pos x="40" y="2"/>
                </a:cxn>
                <a:cxn ang="0">
                  <a:pos x="39" y="1"/>
                </a:cxn>
                <a:cxn ang="0">
                  <a:pos x="37" y="1"/>
                </a:cxn>
                <a:cxn ang="0">
                  <a:pos x="36" y="0"/>
                </a:cxn>
                <a:cxn ang="0">
                  <a:pos x="34" y="1"/>
                </a:cxn>
                <a:cxn ang="0">
                  <a:pos x="33" y="2"/>
                </a:cxn>
                <a:cxn ang="0">
                  <a:pos x="32" y="4"/>
                </a:cxn>
                <a:cxn ang="0">
                  <a:pos x="32" y="4"/>
                </a:cxn>
              </a:cxnLst>
              <a:rect l="0" t="0" r="r" b="b"/>
              <a:pathLst>
                <a:path w="41" h="130">
                  <a:moveTo>
                    <a:pt x="32" y="4"/>
                  </a:moveTo>
                  <a:lnTo>
                    <a:pt x="32" y="4"/>
                  </a:lnTo>
                  <a:lnTo>
                    <a:pt x="20" y="33"/>
                  </a:lnTo>
                  <a:lnTo>
                    <a:pt x="11" y="63"/>
                  </a:lnTo>
                  <a:lnTo>
                    <a:pt x="6" y="79"/>
                  </a:lnTo>
                  <a:lnTo>
                    <a:pt x="3" y="94"/>
                  </a:lnTo>
                  <a:lnTo>
                    <a:pt x="1" y="110"/>
                  </a:lnTo>
                  <a:lnTo>
                    <a:pt x="0" y="125"/>
                  </a:lnTo>
                  <a:lnTo>
                    <a:pt x="0" y="125"/>
                  </a:lnTo>
                  <a:lnTo>
                    <a:pt x="0" y="127"/>
                  </a:lnTo>
                  <a:lnTo>
                    <a:pt x="1" y="128"/>
                  </a:lnTo>
                  <a:lnTo>
                    <a:pt x="3" y="129"/>
                  </a:lnTo>
                  <a:lnTo>
                    <a:pt x="4" y="130"/>
                  </a:lnTo>
                  <a:lnTo>
                    <a:pt x="6" y="129"/>
                  </a:lnTo>
                  <a:lnTo>
                    <a:pt x="7" y="128"/>
                  </a:lnTo>
                  <a:lnTo>
                    <a:pt x="9" y="127"/>
                  </a:lnTo>
                  <a:lnTo>
                    <a:pt x="9" y="125"/>
                  </a:lnTo>
                  <a:lnTo>
                    <a:pt x="9" y="125"/>
                  </a:lnTo>
                  <a:lnTo>
                    <a:pt x="10" y="110"/>
                  </a:lnTo>
                  <a:lnTo>
                    <a:pt x="12" y="94"/>
                  </a:lnTo>
                  <a:lnTo>
                    <a:pt x="16" y="80"/>
                  </a:lnTo>
                  <a:lnTo>
                    <a:pt x="20" y="64"/>
                  </a:lnTo>
                  <a:lnTo>
                    <a:pt x="30" y="35"/>
                  </a:lnTo>
                  <a:lnTo>
                    <a:pt x="40" y="6"/>
                  </a:lnTo>
                  <a:lnTo>
                    <a:pt x="40" y="6"/>
                  </a:lnTo>
                  <a:lnTo>
                    <a:pt x="41" y="4"/>
                  </a:lnTo>
                  <a:lnTo>
                    <a:pt x="40" y="2"/>
                  </a:lnTo>
                  <a:lnTo>
                    <a:pt x="39" y="1"/>
                  </a:lnTo>
                  <a:lnTo>
                    <a:pt x="37" y="1"/>
                  </a:lnTo>
                  <a:lnTo>
                    <a:pt x="36"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3" name="chenying0907 807">
              <a:extLst>
                <a:ext uri="{FF2B5EF4-FFF2-40B4-BE49-F238E27FC236}">
                  <a16:creationId xmlns:a16="http://schemas.microsoft.com/office/drawing/2014/main" id="{8540C0C8-51C9-458B-82B8-AD9DABE9A405}"/>
                </a:ext>
              </a:extLst>
            </p:cNvPr>
            <p:cNvSpPr>
              <a:spLocks/>
            </p:cNvSpPr>
            <p:nvPr/>
          </p:nvSpPr>
          <p:spPr bwMode="auto">
            <a:xfrm>
              <a:off x="6392863" y="1708150"/>
              <a:ext cx="20638" cy="55563"/>
            </a:xfrm>
            <a:custGeom>
              <a:avLst/>
              <a:gdLst/>
              <a:ahLst/>
              <a:cxnLst>
                <a:cxn ang="0">
                  <a:pos x="32" y="4"/>
                </a:cxn>
                <a:cxn ang="0">
                  <a:pos x="32" y="4"/>
                </a:cxn>
                <a:cxn ang="0">
                  <a:pos x="27" y="17"/>
                </a:cxn>
                <a:cxn ang="0">
                  <a:pos x="23" y="28"/>
                </a:cxn>
                <a:cxn ang="0">
                  <a:pos x="13" y="51"/>
                </a:cxn>
                <a:cxn ang="0">
                  <a:pos x="8" y="63"/>
                </a:cxn>
                <a:cxn ang="0">
                  <a:pos x="4" y="74"/>
                </a:cxn>
                <a:cxn ang="0">
                  <a:pos x="1" y="87"/>
                </a:cxn>
                <a:cxn ang="0">
                  <a:pos x="0" y="100"/>
                </a:cxn>
                <a:cxn ang="0">
                  <a:pos x="0" y="100"/>
                </a:cxn>
                <a:cxn ang="0">
                  <a:pos x="0" y="102"/>
                </a:cxn>
                <a:cxn ang="0">
                  <a:pos x="1" y="103"/>
                </a:cxn>
                <a:cxn ang="0">
                  <a:pos x="3" y="104"/>
                </a:cxn>
                <a:cxn ang="0">
                  <a:pos x="4" y="104"/>
                </a:cxn>
                <a:cxn ang="0">
                  <a:pos x="6" y="104"/>
                </a:cxn>
                <a:cxn ang="0">
                  <a:pos x="8" y="103"/>
                </a:cxn>
                <a:cxn ang="0">
                  <a:pos x="9" y="102"/>
                </a:cxn>
                <a:cxn ang="0">
                  <a:pos x="9" y="100"/>
                </a:cxn>
                <a:cxn ang="0">
                  <a:pos x="9" y="100"/>
                </a:cxn>
                <a:cxn ang="0">
                  <a:pos x="10" y="87"/>
                </a:cxn>
                <a:cxn ang="0">
                  <a:pos x="13" y="75"/>
                </a:cxn>
                <a:cxn ang="0">
                  <a:pos x="17" y="64"/>
                </a:cxn>
                <a:cxn ang="0">
                  <a:pos x="22" y="53"/>
                </a:cxn>
                <a:cxn ang="0">
                  <a:pos x="33" y="30"/>
                </a:cxn>
                <a:cxn ang="0">
                  <a:pos x="37" y="19"/>
                </a:cxn>
                <a:cxn ang="0">
                  <a:pos x="41" y="6"/>
                </a:cxn>
                <a:cxn ang="0">
                  <a:pos x="41" y="6"/>
                </a:cxn>
                <a:cxn ang="0">
                  <a:pos x="41" y="4"/>
                </a:cxn>
                <a:cxn ang="0">
                  <a:pos x="40" y="2"/>
                </a:cxn>
                <a:cxn ang="0">
                  <a:pos x="39" y="1"/>
                </a:cxn>
                <a:cxn ang="0">
                  <a:pos x="37" y="1"/>
                </a:cxn>
                <a:cxn ang="0">
                  <a:pos x="35" y="0"/>
                </a:cxn>
                <a:cxn ang="0">
                  <a:pos x="34" y="1"/>
                </a:cxn>
                <a:cxn ang="0">
                  <a:pos x="33" y="2"/>
                </a:cxn>
                <a:cxn ang="0">
                  <a:pos x="32" y="4"/>
                </a:cxn>
                <a:cxn ang="0">
                  <a:pos x="32" y="4"/>
                </a:cxn>
              </a:cxnLst>
              <a:rect l="0" t="0" r="r" b="b"/>
              <a:pathLst>
                <a:path w="41" h="104">
                  <a:moveTo>
                    <a:pt x="32" y="4"/>
                  </a:moveTo>
                  <a:lnTo>
                    <a:pt x="32" y="4"/>
                  </a:lnTo>
                  <a:lnTo>
                    <a:pt x="27" y="17"/>
                  </a:lnTo>
                  <a:lnTo>
                    <a:pt x="23" y="28"/>
                  </a:lnTo>
                  <a:lnTo>
                    <a:pt x="13" y="51"/>
                  </a:lnTo>
                  <a:lnTo>
                    <a:pt x="8" y="63"/>
                  </a:lnTo>
                  <a:lnTo>
                    <a:pt x="4" y="74"/>
                  </a:lnTo>
                  <a:lnTo>
                    <a:pt x="1" y="87"/>
                  </a:lnTo>
                  <a:lnTo>
                    <a:pt x="0" y="100"/>
                  </a:lnTo>
                  <a:lnTo>
                    <a:pt x="0" y="100"/>
                  </a:lnTo>
                  <a:lnTo>
                    <a:pt x="0" y="102"/>
                  </a:lnTo>
                  <a:lnTo>
                    <a:pt x="1" y="103"/>
                  </a:lnTo>
                  <a:lnTo>
                    <a:pt x="3" y="104"/>
                  </a:lnTo>
                  <a:lnTo>
                    <a:pt x="4" y="104"/>
                  </a:lnTo>
                  <a:lnTo>
                    <a:pt x="6" y="104"/>
                  </a:lnTo>
                  <a:lnTo>
                    <a:pt x="8" y="103"/>
                  </a:lnTo>
                  <a:lnTo>
                    <a:pt x="9" y="102"/>
                  </a:lnTo>
                  <a:lnTo>
                    <a:pt x="9" y="100"/>
                  </a:lnTo>
                  <a:lnTo>
                    <a:pt x="9" y="100"/>
                  </a:lnTo>
                  <a:lnTo>
                    <a:pt x="10" y="87"/>
                  </a:lnTo>
                  <a:lnTo>
                    <a:pt x="13" y="75"/>
                  </a:lnTo>
                  <a:lnTo>
                    <a:pt x="17" y="64"/>
                  </a:lnTo>
                  <a:lnTo>
                    <a:pt x="22" y="53"/>
                  </a:lnTo>
                  <a:lnTo>
                    <a:pt x="33" y="30"/>
                  </a:lnTo>
                  <a:lnTo>
                    <a:pt x="37" y="19"/>
                  </a:lnTo>
                  <a:lnTo>
                    <a:pt x="41" y="6"/>
                  </a:lnTo>
                  <a:lnTo>
                    <a:pt x="41" y="6"/>
                  </a:lnTo>
                  <a:lnTo>
                    <a:pt x="41" y="4"/>
                  </a:lnTo>
                  <a:lnTo>
                    <a:pt x="40" y="2"/>
                  </a:lnTo>
                  <a:lnTo>
                    <a:pt x="39" y="1"/>
                  </a:lnTo>
                  <a:lnTo>
                    <a:pt x="37" y="1"/>
                  </a:lnTo>
                  <a:lnTo>
                    <a:pt x="35" y="0"/>
                  </a:lnTo>
                  <a:lnTo>
                    <a:pt x="34" y="1"/>
                  </a:lnTo>
                  <a:lnTo>
                    <a:pt x="33"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4" name="chenying0907 809">
              <a:extLst>
                <a:ext uri="{FF2B5EF4-FFF2-40B4-BE49-F238E27FC236}">
                  <a16:creationId xmlns:a16="http://schemas.microsoft.com/office/drawing/2014/main" id="{40B3E0EB-BFED-4FCF-8C75-1367BF6E2AE9}"/>
                </a:ext>
              </a:extLst>
            </p:cNvPr>
            <p:cNvSpPr>
              <a:spLocks/>
            </p:cNvSpPr>
            <p:nvPr/>
          </p:nvSpPr>
          <p:spPr bwMode="auto">
            <a:xfrm>
              <a:off x="6438900" y="1719263"/>
              <a:ext cx="31750" cy="65088"/>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5" name="chenying0907 810">
              <a:extLst>
                <a:ext uri="{FF2B5EF4-FFF2-40B4-BE49-F238E27FC236}">
                  <a16:creationId xmlns:a16="http://schemas.microsoft.com/office/drawing/2014/main" id="{B4F364DC-C2DE-4914-9C16-91B4C9F8F19E}"/>
                </a:ext>
              </a:extLst>
            </p:cNvPr>
            <p:cNvSpPr>
              <a:spLocks/>
            </p:cNvSpPr>
            <p:nvPr/>
          </p:nvSpPr>
          <p:spPr bwMode="auto">
            <a:xfrm>
              <a:off x="6478588" y="1731963"/>
              <a:ext cx="28575" cy="65088"/>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6" name="chenying0907 811">
              <a:extLst>
                <a:ext uri="{FF2B5EF4-FFF2-40B4-BE49-F238E27FC236}">
                  <a16:creationId xmlns:a16="http://schemas.microsoft.com/office/drawing/2014/main" id="{63112CA2-044E-4FBF-B069-F84A0208062E}"/>
                </a:ext>
              </a:extLst>
            </p:cNvPr>
            <p:cNvSpPr>
              <a:spLocks/>
            </p:cNvSpPr>
            <p:nvPr/>
          </p:nvSpPr>
          <p:spPr bwMode="auto">
            <a:xfrm>
              <a:off x="6523038" y="1739900"/>
              <a:ext cx="25400" cy="61913"/>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7" name="chenying0907 812">
              <a:extLst>
                <a:ext uri="{FF2B5EF4-FFF2-40B4-BE49-F238E27FC236}">
                  <a16:creationId xmlns:a16="http://schemas.microsoft.com/office/drawing/2014/main" id="{CB8F9E97-C2B6-456E-BE56-CC1BE75F9466}"/>
                </a:ext>
              </a:extLst>
            </p:cNvPr>
            <p:cNvSpPr>
              <a:spLocks/>
            </p:cNvSpPr>
            <p:nvPr/>
          </p:nvSpPr>
          <p:spPr bwMode="auto">
            <a:xfrm>
              <a:off x="6572250" y="1743075"/>
              <a:ext cx="28575" cy="61913"/>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8" name="chenying0907 813">
              <a:extLst>
                <a:ext uri="{FF2B5EF4-FFF2-40B4-BE49-F238E27FC236}">
                  <a16:creationId xmlns:a16="http://schemas.microsoft.com/office/drawing/2014/main" id="{D2D5B943-7C64-4F13-9088-85EB6699F656}"/>
                </a:ext>
              </a:extLst>
            </p:cNvPr>
            <p:cNvSpPr>
              <a:spLocks/>
            </p:cNvSpPr>
            <p:nvPr/>
          </p:nvSpPr>
          <p:spPr bwMode="auto">
            <a:xfrm>
              <a:off x="6629400" y="1741488"/>
              <a:ext cx="28575" cy="5556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9" name="chenying0907 814">
              <a:extLst>
                <a:ext uri="{FF2B5EF4-FFF2-40B4-BE49-F238E27FC236}">
                  <a16:creationId xmlns:a16="http://schemas.microsoft.com/office/drawing/2014/main" id="{2A917DAD-7F77-4CFA-B574-1EB2022A61CE}"/>
                </a:ext>
              </a:extLst>
            </p:cNvPr>
            <p:cNvSpPr>
              <a:spLocks/>
            </p:cNvSpPr>
            <p:nvPr/>
          </p:nvSpPr>
          <p:spPr bwMode="auto">
            <a:xfrm>
              <a:off x="6673850" y="1739900"/>
              <a:ext cx="20638" cy="53975"/>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0" name="chenying0907 815">
              <a:extLst>
                <a:ext uri="{FF2B5EF4-FFF2-40B4-BE49-F238E27FC236}">
                  <a16:creationId xmlns:a16="http://schemas.microsoft.com/office/drawing/2014/main" id="{DD2C6AAA-7D22-4CBA-97D4-32BDEE94A667}"/>
                </a:ext>
              </a:extLst>
            </p:cNvPr>
            <p:cNvSpPr>
              <a:spLocks/>
            </p:cNvSpPr>
            <p:nvPr/>
          </p:nvSpPr>
          <p:spPr bwMode="auto">
            <a:xfrm>
              <a:off x="6811963" y="1671638"/>
              <a:ext cx="9525" cy="38100"/>
            </a:xfrm>
            <a:custGeom>
              <a:avLst/>
              <a:gdLst/>
              <a:ahLst/>
              <a:cxnLst>
                <a:cxn ang="0">
                  <a:pos x="11" y="58"/>
                </a:cxn>
                <a:cxn ang="0">
                  <a:pos x="11" y="58"/>
                </a:cxn>
                <a:cxn ang="0">
                  <a:pos x="10" y="51"/>
                </a:cxn>
                <a:cxn ang="0">
                  <a:pos x="9" y="44"/>
                </a:cxn>
                <a:cxn ang="0">
                  <a:pos x="10" y="33"/>
                </a:cxn>
                <a:cxn ang="0">
                  <a:pos x="10" y="33"/>
                </a:cxn>
                <a:cxn ang="0">
                  <a:pos x="11" y="5"/>
                </a:cxn>
                <a:cxn ang="0">
                  <a:pos x="11" y="5"/>
                </a:cxn>
                <a:cxn ang="0">
                  <a:pos x="11" y="3"/>
                </a:cxn>
                <a:cxn ang="0">
                  <a:pos x="10" y="1"/>
                </a:cxn>
                <a:cxn ang="0">
                  <a:pos x="8" y="0"/>
                </a:cxn>
                <a:cxn ang="0">
                  <a:pos x="7" y="0"/>
                </a:cxn>
                <a:cxn ang="0">
                  <a:pos x="5" y="0"/>
                </a:cxn>
                <a:cxn ang="0">
                  <a:pos x="4" y="1"/>
                </a:cxn>
                <a:cxn ang="0">
                  <a:pos x="3" y="3"/>
                </a:cxn>
                <a:cxn ang="0">
                  <a:pos x="2" y="5"/>
                </a:cxn>
                <a:cxn ang="0">
                  <a:pos x="2" y="5"/>
                </a:cxn>
                <a:cxn ang="0">
                  <a:pos x="1" y="20"/>
                </a:cxn>
                <a:cxn ang="0">
                  <a:pos x="0" y="40"/>
                </a:cxn>
                <a:cxn ang="0">
                  <a:pos x="0" y="50"/>
                </a:cxn>
                <a:cxn ang="0">
                  <a:pos x="2" y="59"/>
                </a:cxn>
                <a:cxn ang="0">
                  <a:pos x="3" y="63"/>
                </a:cxn>
                <a:cxn ang="0">
                  <a:pos x="5" y="66"/>
                </a:cxn>
                <a:cxn ang="0">
                  <a:pos x="7" y="69"/>
                </a:cxn>
                <a:cxn ang="0">
                  <a:pos x="11" y="72"/>
                </a:cxn>
                <a:cxn ang="0">
                  <a:pos x="11" y="72"/>
                </a:cxn>
                <a:cxn ang="0">
                  <a:pos x="13" y="72"/>
                </a:cxn>
                <a:cxn ang="0">
                  <a:pos x="15" y="72"/>
                </a:cxn>
                <a:cxn ang="0">
                  <a:pos x="17" y="70"/>
                </a:cxn>
                <a:cxn ang="0">
                  <a:pos x="17" y="68"/>
                </a:cxn>
                <a:cxn ang="0">
                  <a:pos x="17" y="62"/>
                </a:cxn>
                <a:cxn ang="0">
                  <a:pos x="17" y="62"/>
                </a:cxn>
                <a:cxn ang="0">
                  <a:pos x="17" y="59"/>
                </a:cxn>
                <a:cxn ang="0">
                  <a:pos x="15" y="58"/>
                </a:cxn>
                <a:cxn ang="0">
                  <a:pos x="13" y="57"/>
                </a:cxn>
                <a:cxn ang="0">
                  <a:pos x="11" y="58"/>
                </a:cxn>
                <a:cxn ang="0">
                  <a:pos x="11" y="58"/>
                </a:cxn>
              </a:cxnLst>
              <a:rect l="0" t="0" r="r" b="b"/>
              <a:pathLst>
                <a:path w="17" h="72">
                  <a:moveTo>
                    <a:pt x="11" y="58"/>
                  </a:moveTo>
                  <a:lnTo>
                    <a:pt x="11" y="58"/>
                  </a:lnTo>
                  <a:lnTo>
                    <a:pt x="10" y="51"/>
                  </a:lnTo>
                  <a:lnTo>
                    <a:pt x="9" y="44"/>
                  </a:lnTo>
                  <a:lnTo>
                    <a:pt x="10" y="33"/>
                  </a:lnTo>
                  <a:lnTo>
                    <a:pt x="10" y="33"/>
                  </a:lnTo>
                  <a:lnTo>
                    <a:pt x="11" y="5"/>
                  </a:lnTo>
                  <a:lnTo>
                    <a:pt x="11" y="5"/>
                  </a:lnTo>
                  <a:lnTo>
                    <a:pt x="11" y="3"/>
                  </a:lnTo>
                  <a:lnTo>
                    <a:pt x="10" y="1"/>
                  </a:lnTo>
                  <a:lnTo>
                    <a:pt x="8" y="0"/>
                  </a:lnTo>
                  <a:lnTo>
                    <a:pt x="7" y="0"/>
                  </a:lnTo>
                  <a:lnTo>
                    <a:pt x="5" y="0"/>
                  </a:lnTo>
                  <a:lnTo>
                    <a:pt x="4" y="1"/>
                  </a:lnTo>
                  <a:lnTo>
                    <a:pt x="3" y="3"/>
                  </a:lnTo>
                  <a:lnTo>
                    <a:pt x="2" y="5"/>
                  </a:lnTo>
                  <a:lnTo>
                    <a:pt x="2" y="5"/>
                  </a:lnTo>
                  <a:lnTo>
                    <a:pt x="1" y="20"/>
                  </a:lnTo>
                  <a:lnTo>
                    <a:pt x="0" y="40"/>
                  </a:lnTo>
                  <a:lnTo>
                    <a:pt x="0" y="50"/>
                  </a:lnTo>
                  <a:lnTo>
                    <a:pt x="2" y="59"/>
                  </a:lnTo>
                  <a:lnTo>
                    <a:pt x="3" y="63"/>
                  </a:lnTo>
                  <a:lnTo>
                    <a:pt x="5" y="66"/>
                  </a:lnTo>
                  <a:lnTo>
                    <a:pt x="7" y="69"/>
                  </a:lnTo>
                  <a:lnTo>
                    <a:pt x="11" y="72"/>
                  </a:lnTo>
                  <a:lnTo>
                    <a:pt x="11" y="72"/>
                  </a:lnTo>
                  <a:lnTo>
                    <a:pt x="13" y="72"/>
                  </a:lnTo>
                  <a:lnTo>
                    <a:pt x="15" y="72"/>
                  </a:lnTo>
                  <a:lnTo>
                    <a:pt x="17" y="70"/>
                  </a:lnTo>
                  <a:lnTo>
                    <a:pt x="17" y="68"/>
                  </a:lnTo>
                  <a:lnTo>
                    <a:pt x="17" y="62"/>
                  </a:lnTo>
                  <a:lnTo>
                    <a:pt x="17" y="62"/>
                  </a:lnTo>
                  <a:lnTo>
                    <a:pt x="17" y="59"/>
                  </a:lnTo>
                  <a:lnTo>
                    <a:pt x="15" y="58"/>
                  </a:lnTo>
                  <a:lnTo>
                    <a:pt x="13" y="57"/>
                  </a:lnTo>
                  <a:lnTo>
                    <a:pt x="11" y="58"/>
                  </a:lnTo>
                  <a:lnTo>
                    <a:pt x="11" y="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1" name="chenying0907 816">
              <a:extLst>
                <a:ext uri="{FF2B5EF4-FFF2-40B4-BE49-F238E27FC236}">
                  <a16:creationId xmlns:a16="http://schemas.microsoft.com/office/drawing/2014/main" id="{E060D892-5158-4FB4-B6CC-B6DC4DE6C986}"/>
                </a:ext>
              </a:extLst>
            </p:cNvPr>
            <p:cNvSpPr>
              <a:spLocks/>
            </p:cNvSpPr>
            <p:nvPr/>
          </p:nvSpPr>
          <p:spPr bwMode="auto">
            <a:xfrm>
              <a:off x="6843713" y="1644650"/>
              <a:ext cx="22225" cy="55563"/>
            </a:xfrm>
            <a:custGeom>
              <a:avLst/>
              <a:gdLst/>
              <a:ahLst/>
              <a:cxnLst>
                <a:cxn ang="0">
                  <a:pos x="33" y="1"/>
                </a:cxn>
                <a:cxn ang="0">
                  <a:pos x="33" y="1"/>
                </a:cxn>
                <a:cxn ang="0">
                  <a:pos x="29" y="6"/>
                </a:cxn>
                <a:cxn ang="0">
                  <a:pos x="26" y="12"/>
                </a:cxn>
                <a:cxn ang="0">
                  <a:pos x="20" y="23"/>
                </a:cxn>
                <a:cxn ang="0">
                  <a:pos x="16" y="35"/>
                </a:cxn>
                <a:cxn ang="0">
                  <a:pos x="13" y="48"/>
                </a:cxn>
                <a:cxn ang="0">
                  <a:pos x="8" y="73"/>
                </a:cxn>
                <a:cxn ang="0">
                  <a:pos x="5" y="86"/>
                </a:cxn>
                <a:cxn ang="0">
                  <a:pos x="1" y="97"/>
                </a:cxn>
                <a:cxn ang="0">
                  <a:pos x="1" y="97"/>
                </a:cxn>
                <a:cxn ang="0">
                  <a:pos x="0" y="99"/>
                </a:cxn>
                <a:cxn ang="0">
                  <a:pos x="1" y="101"/>
                </a:cxn>
                <a:cxn ang="0">
                  <a:pos x="3" y="103"/>
                </a:cxn>
                <a:cxn ang="0">
                  <a:pos x="5" y="104"/>
                </a:cxn>
                <a:cxn ang="0">
                  <a:pos x="6" y="104"/>
                </a:cxn>
                <a:cxn ang="0">
                  <a:pos x="8" y="103"/>
                </a:cxn>
                <a:cxn ang="0">
                  <a:pos x="9" y="102"/>
                </a:cxn>
                <a:cxn ang="0">
                  <a:pos x="9" y="102"/>
                </a:cxn>
                <a:cxn ang="0">
                  <a:pos x="13" y="91"/>
                </a:cxn>
                <a:cxn ang="0">
                  <a:pos x="17" y="81"/>
                </a:cxn>
                <a:cxn ang="0">
                  <a:pos x="23" y="58"/>
                </a:cxn>
                <a:cxn ang="0">
                  <a:pos x="23" y="58"/>
                </a:cxn>
                <a:cxn ang="0">
                  <a:pos x="25" y="45"/>
                </a:cxn>
                <a:cxn ang="0">
                  <a:pos x="28" y="32"/>
                </a:cxn>
                <a:cxn ang="0">
                  <a:pos x="30" y="26"/>
                </a:cxn>
                <a:cxn ang="0">
                  <a:pos x="33" y="20"/>
                </a:cxn>
                <a:cxn ang="0">
                  <a:pos x="36" y="14"/>
                </a:cxn>
                <a:cxn ang="0">
                  <a:pos x="40" y="8"/>
                </a:cxn>
                <a:cxn ang="0">
                  <a:pos x="40" y="8"/>
                </a:cxn>
                <a:cxn ang="0">
                  <a:pos x="41" y="6"/>
                </a:cxn>
                <a:cxn ang="0">
                  <a:pos x="41" y="4"/>
                </a:cxn>
                <a:cxn ang="0">
                  <a:pos x="40" y="3"/>
                </a:cxn>
                <a:cxn ang="0">
                  <a:pos x="39" y="1"/>
                </a:cxn>
                <a:cxn ang="0">
                  <a:pos x="38" y="0"/>
                </a:cxn>
                <a:cxn ang="0">
                  <a:pos x="36" y="0"/>
                </a:cxn>
                <a:cxn ang="0">
                  <a:pos x="35" y="0"/>
                </a:cxn>
                <a:cxn ang="0">
                  <a:pos x="33" y="1"/>
                </a:cxn>
                <a:cxn ang="0">
                  <a:pos x="33" y="1"/>
                </a:cxn>
              </a:cxnLst>
              <a:rect l="0" t="0" r="r" b="b"/>
              <a:pathLst>
                <a:path w="41" h="104">
                  <a:moveTo>
                    <a:pt x="33" y="1"/>
                  </a:moveTo>
                  <a:lnTo>
                    <a:pt x="33" y="1"/>
                  </a:lnTo>
                  <a:lnTo>
                    <a:pt x="29" y="6"/>
                  </a:lnTo>
                  <a:lnTo>
                    <a:pt x="26" y="12"/>
                  </a:lnTo>
                  <a:lnTo>
                    <a:pt x="20" y="23"/>
                  </a:lnTo>
                  <a:lnTo>
                    <a:pt x="16" y="35"/>
                  </a:lnTo>
                  <a:lnTo>
                    <a:pt x="13" y="48"/>
                  </a:lnTo>
                  <a:lnTo>
                    <a:pt x="8" y="73"/>
                  </a:lnTo>
                  <a:lnTo>
                    <a:pt x="5" y="86"/>
                  </a:lnTo>
                  <a:lnTo>
                    <a:pt x="1" y="97"/>
                  </a:lnTo>
                  <a:lnTo>
                    <a:pt x="1" y="97"/>
                  </a:lnTo>
                  <a:lnTo>
                    <a:pt x="0" y="99"/>
                  </a:lnTo>
                  <a:lnTo>
                    <a:pt x="1" y="101"/>
                  </a:lnTo>
                  <a:lnTo>
                    <a:pt x="3" y="103"/>
                  </a:lnTo>
                  <a:lnTo>
                    <a:pt x="5" y="104"/>
                  </a:lnTo>
                  <a:lnTo>
                    <a:pt x="6" y="104"/>
                  </a:lnTo>
                  <a:lnTo>
                    <a:pt x="8" y="103"/>
                  </a:lnTo>
                  <a:lnTo>
                    <a:pt x="9" y="102"/>
                  </a:lnTo>
                  <a:lnTo>
                    <a:pt x="9" y="102"/>
                  </a:lnTo>
                  <a:lnTo>
                    <a:pt x="13" y="91"/>
                  </a:lnTo>
                  <a:lnTo>
                    <a:pt x="17" y="81"/>
                  </a:lnTo>
                  <a:lnTo>
                    <a:pt x="23" y="58"/>
                  </a:lnTo>
                  <a:lnTo>
                    <a:pt x="23" y="58"/>
                  </a:lnTo>
                  <a:lnTo>
                    <a:pt x="25" y="45"/>
                  </a:lnTo>
                  <a:lnTo>
                    <a:pt x="28" y="32"/>
                  </a:lnTo>
                  <a:lnTo>
                    <a:pt x="30" y="26"/>
                  </a:lnTo>
                  <a:lnTo>
                    <a:pt x="33" y="20"/>
                  </a:lnTo>
                  <a:lnTo>
                    <a:pt x="36" y="14"/>
                  </a:lnTo>
                  <a:lnTo>
                    <a:pt x="40" y="8"/>
                  </a:lnTo>
                  <a:lnTo>
                    <a:pt x="40" y="8"/>
                  </a:lnTo>
                  <a:lnTo>
                    <a:pt x="41" y="6"/>
                  </a:lnTo>
                  <a:lnTo>
                    <a:pt x="41" y="4"/>
                  </a:lnTo>
                  <a:lnTo>
                    <a:pt x="40" y="3"/>
                  </a:lnTo>
                  <a:lnTo>
                    <a:pt x="39" y="1"/>
                  </a:lnTo>
                  <a:lnTo>
                    <a:pt x="38" y="0"/>
                  </a:lnTo>
                  <a:lnTo>
                    <a:pt x="36" y="0"/>
                  </a:lnTo>
                  <a:lnTo>
                    <a:pt x="35" y="0"/>
                  </a:lnTo>
                  <a:lnTo>
                    <a:pt x="33" y="1"/>
                  </a:lnTo>
                  <a:lnTo>
                    <a:pt x="33"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2" name="chenying0907 817">
              <a:extLst>
                <a:ext uri="{FF2B5EF4-FFF2-40B4-BE49-F238E27FC236}">
                  <a16:creationId xmlns:a16="http://schemas.microsoft.com/office/drawing/2014/main" id="{8EC7AF29-CF3A-486E-BBE2-BB7BDBEE0CED}"/>
                </a:ext>
              </a:extLst>
            </p:cNvPr>
            <p:cNvSpPr>
              <a:spLocks/>
            </p:cNvSpPr>
            <p:nvPr/>
          </p:nvSpPr>
          <p:spPr bwMode="auto">
            <a:xfrm>
              <a:off x="6719888" y="1743075"/>
              <a:ext cx="9525" cy="47625"/>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3" name="chenying0907 818">
              <a:extLst>
                <a:ext uri="{FF2B5EF4-FFF2-40B4-BE49-F238E27FC236}">
                  <a16:creationId xmlns:a16="http://schemas.microsoft.com/office/drawing/2014/main" id="{BD526E09-58A3-43B9-A72D-881DF23E41D6}"/>
                </a:ext>
              </a:extLst>
            </p:cNvPr>
            <p:cNvSpPr>
              <a:spLocks/>
            </p:cNvSpPr>
            <p:nvPr/>
          </p:nvSpPr>
          <p:spPr bwMode="auto">
            <a:xfrm>
              <a:off x="6754813" y="1758950"/>
              <a:ext cx="12700" cy="49213"/>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4" name="chenying0907 821">
              <a:extLst>
                <a:ext uri="{FF2B5EF4-FFF2-40B4-BE49-F238E27FC236}">
                  <a16:creationId xmlns:a16="http://schemas.microsoft.com/office/drawing/2014/main" id="{FA6FD344-DFA0-4E9A-AA00-A104882E7695}"/>
                </a:ext>
              </a:extLst>
            </p:cNvPr>
            <p:cNvSpPr>
              <a:spLocks/>
            </p:cNvSpPr>
            <p:nvPr/>
          </p:nvSpPr>
          <p:spPr bwMode="auto">
            <a:xfrm>
              <a:off x="6418263" y="1346200"/>
              <a:ext cx="39688" cy="65088"/>
            </a:xfrm>
            <a:custGeom>
              <a:avLst/>
              <a:gdLst/>
              <a:ahLst/>
              <a:cxnLst>
                <a:cxn ang="0">
                  <a:pos x="63" y="3"/>
                </a:cxn>
                <a:cxn ang="0">
                  <a:pos x="63" y="3"/>
                </a:cxn>
                <a:cxn ang="0">
                  <a:pos x="61" y="12"/>
                </a:cxn>
                <a:cxn ang="0">
                  <a:pos x="59" y="19"/>
                </a:cxn>
                <a:cxn ang="0">
                  <a:pos x="52" y="33"/>
                </a:cxn>
                <a:cxn ang="0">
                  <a:pos x="43" y="48"/>
                </a:cxn>
                <a:cxn ang="0">
                  <a:pos x="33" y="61"/>
                </a:cxn>
                <a:cxn ang="0">
                  <a:pos x="24" y="75"/>
                </a:cxn>
                <a:cxn ang="0">
                  <a:pos x="15" y="88"/>
                </a:cxn>
                <a:cxn ang="0">
                  <a:pos x="6" y="102"/>
                </a:cxn>
                <a:cxn ang="0">
                  <a:pos x="3" y="110"/>
                </a:cxn>
                <a:cxn ang="0">
                  <a:pos x="0" y="117"/>
                </a:cxn>
                <a:cxn ang="0">
                  <a:pos x="0" y="117"/>
                </a:cxn>
                <a:cxn ang="0">
                  <a:pos x="0" y="119"/>
                </a:cxn>
                <a:cxn ang="0">
                  <a:pos x="0" y="121"/>
                </a:cxn>
                <a:cxn ang="0">
                  <a:pos x="2" y="122"/>
                </a:cxn>
                <a:cxn ang="0">
                  <a:pos x="3" y="123"/>
                </a:cxn>
                <a:cxn ang="0">
                  <a:pos x="5" y="123"/>
                </a:cxn>
                <a:cxn ang="0">
                  <a:pos x="6" y="123"/>
                </a:cxn>
                <a:cxn ang="0">
                  <a:pos x="8" y="121"/>
                </a:cxn>
                <a:cxn ang="0">
                  <a:pos x="10" y="120"/>
                </a:cxn>
                <a:cxn ang="0">
                  <a:pos x="10" y="120"/>
                </a:cxn>
                <a:cxn ang="0">
                  <a:pos x="13" y="112"/>
                </a:cxn>
                <a:cxn ang="0">
                  <a:pos x="16" y="105"/>
                </a:cxn>
                <a:cxn ang="0">
                  <a:pos x="24" y="90"/>
                </a:cxn>
                <a:cxn ang="0">
                  <a:pos x="33" y="77"/>
                </a:cxn>
                <a:cxn ang="0">
                  <a:pos x="43" y="63"/>
                </a:cxn>
                <a:cxn ang="0">
                  <a:pos x="52" y="50"/>
                </a:cxn>
                <a:cxn ang="0">
                  <a:pos x="61" y="36"/>
                </a:cxn>
                <a:cxn ang="0">
                  <a:pos x="67" y="22"/>
                </a:cxn>
                <a:cxn ang="0">
                  <a:pos x="70" y="14"/>
                </a:cxn>
                <a:cxn ang="0">
                  <a:pos x="73" y="6"/>
                </a:cxn>
                <a:cxn ang="0">
                  <a:pos x="73" y="6"/>
                </a:cxn>
                <a:cxn ang="0">
                  <a:pos x="73" y="4"/>
                </a:cxn>
                <a:cxn ang="0">
                  <a:pos x="71" y="2"/>
                </a:cxn>
                <a:cxn ang="0">
                  <a:pos x="70" y="1"/>
                </a:cxn>
                <a:cxn ang="0">
                  <a:pos x="69" y="0"/>
                </a:cxn>
                <a:cxn ang="0">
                  <a:pos x="67" y="0"/>
                </a:cxn>
                <a:cxn ang="0">
                  <a:pos x="65" y="0"/>
                </a:cxn>
                <a:cxn ang="0">
                  <a:pos x="64" y="1"/>
                </a:cxn>
                <a:cxn ang="0">
                  <a:pos x="63" y="3"/>
                </a:cxn>
                <a:cxn ang="0">
                  <a:pos x="63" y="3"/>
                </a:cxn>
              </a:cxnLst>
              <a:rect l="0" t="0" r="r" b="b"/>
              <a:pathLst>
                <a:path w="73" h="123">
                  <a:moveTo>
                    <a:pt x="63" y="3"/>
                  </a:moveTo>
                  <a:lnTo>
                    <a:pt x="63" y="3"/>
                  </a:lnTo>
                  <a:lnTo>
                    <a:pt x="61" y="12"/>
                  </a:lnTo>
                  <a:lnTo>
                    <a:pt x="59" y="19"/>
                  </a:lnTo>
                  <a:lnTo>
                    <a:pt x="52" y="33"/>
                  </a:lnTo>
                  <a:lnTo>
                    <a:pt x="43" y="48"/>
                  </a:lnTo>
                  <a:lnTo>
                    <a:pt x="33" y="61"/>
                  </a:lnTo>
                  <a:lnTo>
                    <a:pt x="24" y="75"/>
                  </a:lnTo>
                  <a:lnTo>
                    <a:pt x="15" y="88"/>
                  </a:lnTo>
                  <a:lnTo>
                    <a:pt x="6" y="102"/>
                  </a:lnTo>
                  <a:lnTo>
                    <a:pt x="3" y="110"/>
                  </a:lnTo>
                  <a:lnTo>
                    <a:pt x="0" y="117"/>
                  </a:lnTo>
                  <a:lnTo>
                    <a:pt x="0" y="117"/>
                  </a:lnTo>
                  <a:lnTo>
                    <a:pt x="0" y="119"/>
                  </a:lnTo>
                  <a:lnTo>
                    <a:pt x="0" y="121"/>
                  </a:lnTo>
                  <a:lnTo>
                    <a:pt x="2" y="122"/>
                  </a:lnTo>
                  <a:lnTo>
                    <a:pt x="3" y="123"/>
                  </a:lnTo>
                  <a:lnTo>
                    <a:pt x="5" y="123"/>
                  </a:lnTo>
                  <a:lnTo>
                    <a:pt x="6" y="123"/>
                  </a:lnTo>
                  <a:lnTo>
                    <a:pt x="8" y="121"/>
                  </a:lnTo>
                  <a:lnTo>
                    <a:pt x="10" y="120"/>
                  </a:lnTo>
                  <a:lnTo>
                    <a:pt x="10" y="120"/>
                  </a:lnTo>
                  <a:lnTo>
                    <a:pt x="13" y="112"/>
                  </a:lnTo>
                  <a:lnTo>
                    <a:pt x="16" y="105"/>
                  </a:lnTo>
                  <a:lnTo>
                    <a:pt x="24" y="90"/>
                  </a:lnTo>
                  <a:lnTo>
                    <a:pt x="33" y="77"/>
                  </a:lnTo>
                  <a:lnTo>
                    <a:pt x="43" y="63"/>
                  </a:lnTo>
                  <a:lnTo>
                    <a:pt x="52" y="50"/>
                  </a:lnTo>
                  <a:lnTo>
                    <a:pt x="61" y="36"/>
                  </a:lnTo>
                  <a:lnTo>
                    <a:pt x="67" y="22"/>
                  </a:lnTo>
                  <a:lnTo>
                    <a:pt x="70" y="14"/>
                  </a:lnTo>
                  <a:lnTo>
                    <a:pt x="73" y="6"/>
                  </a:lnTo>
                  <a:lnTo>
                    <a:pt x="73" y="6"/>
                  </a:lnTo>
                  <a:lnTo>
                    <a:pt x="73" y="4"/>
                  </a:lnTo>
                  <a:lnTo>
                    <a:pt x="71" y="2"/>
                  </a:lnTo>
                  <a:lnTo>
                    <a:pt x="70" y="1"/>
                  </a:lnTo>
                  <a:lnTo>
                    <a:pt x="69" y="0"/>
                  </a:lnTo>
                  <a:lnTo>
                    <a:pt x="67" y="0"/>
                  </a:lnTo>
                  <a:lnTo>
                    <a:pt x="65" y="0"/>
                  </a:lnTo>
                  <a:lnTo>
                    <a:pt x="64" y="1"/>
                  </a:lnTo>
                  <a:lnTo>
                    <a:pt x="63" y="3"/>
                  </a:lnTo>
                  <a:lnTo>
                    <a:pt x="63"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5" name="chenying0907 822">
              <a:extLst>
                <a:ext uri="{FF2B5EF4-FFF2-40B4-BE49-F238E27FC236}">
                  <a16:creationId xmlns:a16="http://schemas.microsoft.com/office/drawing/2014/main" id="{E92C8400-FAC6-4207-9343-529C8F9A05C8}"/>
                </a:ext>
              </a:extLst>
            </p:cNvPr>
            <p:cNvSpPr>
              <a:spLocks/>
            </p:cNvSpPr>
            <p:nvPr/>
          </p:nvSpPr>
          <p:spPr bwMode="auto">
            <a:xfrm>
              <a:off x="6462713" y="1366838"/>
              <a:ext cx="34925" cy="50800"/>
            </a:xfrm>
            <a:custGeom>
              <a:avLst/>
              <a:gdLst/>
              <a:ahLst/>
              <a:cxnLst>
                <a:cxn ang="0">
                  <a:pos x="58" y="2"/>
                </a:cxn>
                <a:cxn ang="0">
                  <a:pos x="58" y="2"/>
                </a:cxn>
                <a:cxn ang="0">
                  <a:pos x="42" y="24"/>
                </a:cxn>
                <a:cxn ang="0">
                  <a:pos x="29" y="46"/>
                </a:cxn>
                <a:cxn ang="0">
                  <a:pos x="1" y="90"/>
                </a:cxn>
                <a:cxn ang="0">
                  <a:pos x="1" y="90"/>
                </a:cxn>
                <a:cxn ang="0">
                  <a:pos x="0" y="92"/>
                </a:cxn>
                <a:cxn ang="0">
                  <a:pos x="1" y="94"/>
                </a:cxn>
                <a:cxn ang="0">
                  <a:pos x="1" y="95"/>
                </a:cxn>
                <a:cxn ang="0">
                  <a:pos x="3" y="97"/>
                </a:cxn>
                <a:cxn ang="0">
                  <a:pos x="4" y="97"/>
                </a:cxn>
                <a:cxn ang="0">
                  <a:pos x="6" y="97"/>
                </a:cxn>
                <a:cxn ang="0">
                  <a:pos x="8" y="97"/>
                </a:cxn>
                <a:cxn ang="0">
                  <a:pos x="9" y="95"/>
                </a:cxn>
                <a:cxn ang="0">
                  <a:pos x="9" y="95"/>
                </a:cxn>
                <a:cxn ang="0">
                  <a:pos x="37" y="51"/>
                </a:cxn>
                <a:cxn ang="0">
                  <a:pos x="50" y="28"/>
                </a:cxn>
                <a:cxn ang="0">
                  <a:pos x="66" y="7"/>
                </a:cxn>
                <a:cxn ang="0">
                  <a:pos x="66" y="7"/>
                </a:cxn>
                <a:cxn ang="0">
                  <a:pos x="67" y="6"/>
                </a:cxn>
                <a:cxn ang="0">
                  <a:pos x="67" y="3"/>
                </a:cxn>
                <a:cxn ang="0">
                  <a:pos x="66" y="2"/>
                </a:cxn>
                <a:cxn ang="0">
                  <a:pos x="65" y="1"/>
                </a:cxn>
                <a:cxn ang="0">
                  <a:pos x="61" y="0"/>
                </a:cxn>
                <a:cxn ang="0">
                  <a:pos x="60" y="0"/>
                </a:cxn>
                <a:cxn ang="0">
                  <a:pos x="58" y="2"/>
                </a:cxn>
                <a:cxn ang="0">
                  <a:pos x="58" y="2"/>
                </a:cxn>
              </a:cxnLst>
              <a:rect l="0" t="0" r="r" b="b"/>
              <a:pathLst>
                <a:path w="67" h="97">
                  <a:moveTo>
                    <a:pt x="58" y="2"/>
                  </a:moveTo>
                  <a:lnTo>
                    <a:pt x="58" y="2"/>
                  </a:lnTo>
                  <a:lnTo>
                    <a:pt x="42" y="24"/>
                  </a:lnTo>
                  <a:lnTo>
                    <a:pt x="29" y="46"/>
                  </a:lnTo>
                  <a:lnTo>
                    <a:pt x="1" y="90"/>
                  </a:lnTo>
                  <a:lnTo>
                    <a:pt x="1" y="90"/>
                  </a:lnTo>
                  <a:lnTo>
                    <a:pt x="0" y="92"/>
                  </a:lnTo>
                  <a:lnTo>
                    <a:pt x="1" y="94"/>
                  </a:lnTo>
                  <a:lnTo>
                    <a:pt x="1" y="95"/>
                  </a:lnTo>
                  <a:lnTo>
                    <a:pt x="3" y="97"/>
                  </a:lnTo>
                  <a:lnTo>
                    <a:pt x="4" y="97"/>
                  </a:lnTo>
                  <a:lnTo>
                    <a:pt x="6" y="97"/>
                  </a:lnTo>
                  <a:lnTo>
                    <a:pt x="8" y="97"/>
                  </a:lnTo>
                  <a:lnTo>
                    <a:pt x="9" y="95"/>
                  </a:lnTo>
                  <a:lnTo>
                    <a:pt x="9" y="95"/>
                  </a:lnTo>
                  <a:lnTo>
                    <a:pt x="37" y="51"/>
                  </a:lnTo>
                  <a:lnTo>
                    <a:pt x="50" y="28"/>
                  </a:lnTo>
                  <a:lnTo>
                    <a:pt x="66" y="7"/>
                  </a:lnTo>
                  <a:lnTo>
                    <a:pt x="66" y="7"/>
                  </a:lnTo>
                  <a:lnTo>
                    <a:pt x="67" y="6"/>
                  </a:lnTo>
                  <a:lnTo>
                    <a:pt x="67" y="3"/>
                  </a:lnTo>
                  <a:lnTo>
                    <a:pt x="66" y="2"/>
                  </a:lnTo>
                  <a:lnTo>
                    <a:pt x="65" y="1"/>
                  </a:lnTo>
                  <a:lnTo>
                    <a:pt x="61" y="0"/>
                  </a:lnTo>
                  <a:lnTo>
                    <a:pt x="60" y="0"/>
                  </a:lnTo>
                  <a:lnTo>
                    <a:pt x="58" y="2"/>
                  </a:lnTo>
                  <a:lnTo>
                    <a:pt x="58"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6" name="chenying0907 823">
              <a:extLst>
                <a:ext uri="{FF2B5EF4-FFF2-40B4-BE49-F238E27FC236}">
                  <a16:creationId xmlns:a16="http://schemas.microsoft.com/office/drawing/2014/main" id="{26439411-762F-47A6-9510-0159F4A03A12}"/>
                </a:ext>
              </a:extLst>
            </p:cNvPr>
            <p:cNvSpPr>
              <a:spLocks/>
            </p:cNvSpPr>
            <p:nvPr/>
          </p:nvSpPr>
          <p:spPr bwMode="auto">
            <a:xfrm>
              <a:off x="6569075" y="1604963"/>
              <a:ext cx="28575" cy="68263"/>
            </a:xfrm>
            <a:custGeom>
              <a:avLst/>
              <a:gdLst/>
              <a:ahLst/>
              <a:cxnLst>
                <a:cxn ang="0">
                  <a:pos x="45" y="3"/>
                </a:cxn>
                <a:cxn ang="0">
                  <a:pos x="45" y="3"/>
                </a:cxn>
                <a:cxn ang="0">
                  <a:pos x="43" y="10"/>
                </a:cxn>
                <a:cxn ang="0">
                  <a:pos x="40" y="16"/>
                </a:cxn>
                <a:cxn ang="0">
                  <a:pos x="32" y="29"/>
                </a:cxn>
                <a:cxn ang="0">
                  <a:pos x="25" y="41"/>
                </a:cxn>
                <a:cxn ang="0">
                  <a:pos x="22" y="47"/>
                </a:cxn>
                <a:cxn ang="0">
                  <a:pos x="20" y="53"/>
                </a:cxn>
                <a:cxn ang="0">
                  <a:pos x="20" y="53"/>
                </a:cxn>
                <a:cxn ang="0">
                  <a:pos x="14" y="71"/>
                </a:cxn>
                <a:cxn ang="0">
                  <a:pos x="9" y="89"/>
                </a:cxn>
                <a:cxn ang="0">
                  <a:pos x="3" y="106"/>
                </a:cxn>
                <a:cxn ang="0">
                  <a:pos x="1" y="115"/>
                </a:cxn>
                <a:cxn ang="0">
                  <a:pos x="0" y="125"/>
                </a:cxn>
                <a:cxn ang="0">
                  <a:pos x="0" y="125"/>
                </a:cxn>
                <a:cxn ang="0">
                  <a:pos x="1" y="127"/>
                </a:cxn>
                <a:cxn ang="0">
                  <a:pos x="2" y="128"/>
                </a:cxn>
                <a:cxn ang="0">
                  <a:pos x="3" y="129"/>
                </a:cxn>
                <a:cxn ang="0">
                  <a:pos x="5" y="129"/>
                </a:cxn>
                <a:cxn ang="0">
                  <a:pos x="6" y="129"/>
                </a:cxn>
                <a:cxn ang="0">
                  <a:pos x="9" y="128"/>
                </a:cxn>
                <a:cxn ang="0">
                  <a:pos x="10" y="127"/>
                </a:cxn>
                <a:cxn ang="0">
                  <a:pos x="10" y="125"/>
                </a:cxn>
                <a:cxn ang="0">
                  <a:pos x="10" y="125"/>
                </a:cxn>
                <a:cxn ang="0">
                  <a:pos x="12" y="108"/>
                </a:cxn>
                <a:cxn ang="0">
                  <a:pos x="16" y="93"/>
                </a:cxn>
                <a:cxn ang="0">
                  <a:pos x="21" y="78"/>
                </a:cxn>
                <a:cxn ang="0">
                  <a:pos x="28" y="64"/>
                </a:cxn>
                <a:cxn ang="0">
                  <a:pos x="42" y="35"/>
                </a:cxn>
                <a:cxn ang="0">
                  <a:pos x="49" y="20"/>
                </a:cxn>
                <a:cxn ang="0">
                  <a:pos x="54" y="6"/>
                </a:cxn>
                <a:cxn ang="0">
                  <a:pos x="54" y="6"/>
                </a:cxn>
                <a:cxn ang="0">
                  <a:pos x="54" y="4"/>
                </a:cxn>
                <a:cxn ang="0">
                  <a:pos x="54" y="2"/>
                </a:cxn>
                <a:cxn ang="0">
                  <a:pos x="53" y="1"/>
                </a:cxn>
                <a:cxn ang="0">
                  <a:pos x="51" y="0"/>
                </a:cxn>
                <a:cxn ang="0">
                  <a:pos x="49" y="0"/>
                </a:cxn>
                <a:cxn ang="0">
                  <a:pos x="48" y="1"/>
                </a:cxn>
                <a:cxn ang="0">
                  <a:pos x="46" y="2"/>
                </a:cxn>
                <a:cxn ang="0">
                  <a:pos x="45" y="3"/>
                </a:cxn>
                <a:cxn ang="0">
                  <a:pos x="45" y="3"/>
                </a:cxn>
              </a:cxnLst>
              <a:rect l="0" t="0" r="r" b="b"/>
              <a:pathLst>
                <a:path w="54" h="129">
                  <a:moveTo>
                    <a:pt x="45" y="3"/>
                  </a:moveTo>
                  <a:lnTo>
                    <a:pt x="45" y="3"/>
                  </a:lnTo>
                  <a:lnTo>
                    <a:pt x="43" y="10"/>
                  </a:lnTo>
                  <a:lnTo>
                    <a:pt x="40" y="16"/>
                  </a:lnTo>
                  <a:lnTo>
                    <a:pt x="32" y="29"/>
                  </a:lnTo>
                  <a:lnTo>
                    <a:pt x="25" y="41"/>
                  </a:lnTo>
                  <a:lnTo>
                    <a:pt x="22" y="47"/>
                  </a:lnTo>
                  <a:lnTo>
                    <a:pt x="20" y="53"/>
                  </a:lnTo>
                  <a:lnTo>
                    <a:pt x="20" y="53"/>
                  </a:lnTo>
                  <a:lnTo>
                    <a:pt x="14" y="71"/>
                  </a:lnTo>
                  <a:lnTo>
                    <a:pt x="9" y="89"/>
                  </a:lnTo>
                  <a:lnTo>
                    <a:pt x="3" y="106"/>
                  </a:lnTo>
                  <a:lnTo>
                    <a:pt x="1" y="115"/>
                  </a:lnTo>
                  <a:lnTo>
                    <a:pt x="0" y="125"/>
                  </a:lnTo>
                  <a:lnTo>
                    <a:pt x="0" y="125"/>
                  </a:lnTo>
                  <a:lnTo>
                    <a:pt x="1" y="127"/>
                  </a:lnTo>
                  <a:lnTo>
                    <a:pt x="2" y="128"/>
                  </a:lnTo>
                  <a:lnTo>
                    <a:pt x="3" y="129"/>
                  </a:lnTo>
                  <a:lnTo>
                    <a:pt x="5" y="129"/>
                  </a:lnTo>
                  <a:lnTo>
                    <a:pt x="6" y="129"/>
                  </a:lnTo>
                  <a:lnTo>
                    <a:pt x="9" y="128"/>
                  </a:lnTo>
                  <a:lnTo>
                    <a:pt x="10" y="127"/>
                  </a:lnTo>
                  <a:lnTo>
                    <a:pt x="10" y="125"/>
                  </a:lnTo>
                  <a:lnTo>
                    <a:pt x="10" y="125"/>
                  </a:lnTo>
                  <a:lnTo>
                    <a:pt x="12" y="108"/>
                  </a:lnTo>
                  <a:lnTo>
                    <a:pt x="16" y="93"/>
                  </a:lnTo>
                  <a:lnTo>
                    <a:pt x="21" y="78"/>
                  </a:lnTo>
                  <a:lnTo>
                    <a:pt x="28" y="64"/>
                  </a:lnTo>
                  <a:lnTo>
                    <a:pt x="42" y="35"/>
                  </a:lnTo>
                  <a:lnTo>
                    <a:pt x="49" y="20"/>
                  </a:lnTo>
                  <a:lnTo>
                    <a:pt x="54" y="6"/>
                  </a:lnTo>
                  <a:lnTo>
                    <a:pt x="54" y="6"/>
                  </a:lnTo>
                  <a:lnTo>
                    <a:pt x="54" y="4"/>
                  </a:lnTo>
                  <a:lnTo>
                    <a:pt x="54" y="2"/>
                  </a:lnTo>
                  <a:lnTo>
                    <a:pt x="53" y="1"/>
                  </a:lnTo>
                  <a:lnTo>
                    <a:pt x="51" y="0"/>
                  </a:lnTo>
                  <a:lnTo>
                    <a:pt x="49" y="0"/>
                  </a:lnTo>
                  <a:lnTo>
                    <a:pt x="48" y="1"/>
                  </a:lnTo>
                  <a:lnTo>
                    <a:pt x="46" y="2"/>
                  </a:lnTo>
                  <a:lnTo>
                    <a:pt x="45" y="3"/>
                  </a:lnTo>
                  <a:lnTo>
                    <a:pt x="45" y="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7" name="chenying0907 824">
              <a:extLst>
                <a:ext uri="{FF2B5EF4-FFF2-40B4-BE49-F238E27FC236}">
                  <a16:creationId xmlns:a16="http://schemas.microsoft.com/office/drawing/2014/main" id="{265393AE-A7F7-4334-841F-9ED4C215FA2B}"/>
                </a:ext>
              </a:extLst>
            </p:cNvPr>
            <p:cNvSpPr>
              <a:spLocks/>
            </p:cNvSpPr>
            <p:nvPr/>
          </p:nvSpPr>
          <p:spPr bwMode="auto">
            <a:xfrm>
              <a:off x="6619875" y="1614488"/>
              <a:ext cx="25400" cy="44450"/>
            </a:xfrm>
            <a:custGeom>
              <a:avLst/>
              <a:gdLst/>
              <a:ahLst/>
              <a:cxnLst>
                <a:cxn ang="0">
                  <a:pos x="40" y="2"/>
                </a:cxn>
                <a:cxn ang="0">
                  <a:pos x="40" y="2"/>
                </a:cxn>
                <a:cxn ang="0">
                  <a:pos x="32" y="11"/>
                </a:cxn>
                <a:cxn ang="0">
                  <a:pos x="25" y="19"/>
                </a:cxn>
                <a:cxn ang="0">
                  <a:pos x="19" y="28"/>
                </a:cxn>
                <a:cxn ang="0">
                  <a:pos x="13" y="39"/>
                </a:cxn>
                <a:cxn ang="0">
                  <a:pos x="8" y="49"/>
                </a:cxn>
                <a:cxn ang="0">
                  <a:pos x="4" y="59"/>
                </a:cxn>
                <a:cxn ang="0">
                  <a:pos x="1" y="71"/>
                </a:cxn>
                <a:cxn ang="0">
                  <a:pos x="0" y="81"/>
                </a:cxn>
                <a:cxn ang="0">
                  <a:pos x="0" y="81"/>
                </a:cxn>
                <a:cxn ang="0">
                  <a:pos x="0" y="83"/>
                </a:cxn>
                <a:cxn ang="0">
                  <a:pos x="1" y="85"/>
                </a:cxn>
                <a:cxn ang="0">
                  <a:pos x="3" y="86"/>
                </a:cxn>
                <a:cxn ang="0">
                  <a:pos x="5" y="86"/>
                </a:cxn>
                <a:cxn ang="0">
                  <a:pos x="6" y="86"/>
                </a:cxn>
                <a:cxn ang="0">
                  <a:pos x="9" y="85"/>
                </a:cxn>
                <a:cxn ang="0">
                  <a:pos x="10" y="83"/>
                </a:cxn>
                <a:cxn ang="0">
                  <a:pos x="10" y="81"/>
                </a:cxn>
                <a:cxn ang="0">
                  <a:pos x="10" y="81"/>
                </a:cxn>
                <a:cxn ang="0">
                  <a:pos x="11" y="71"/>
                </a:cxn>
                <a:cxn ang="0">
                  <a:pos x="14" y="61"/>
                </a:cxn>
                <a:cxn ang="0">
                  <a:pos x="17" y="51"/>
                </a:cxn>
                <a:cxn ang="0">
                  <a:pos x="22" y="42"/>
                </a:cxn>
                <a:cxn ang="0">
                  <a:pos x="27" y="33"/>
                </a:cxn>
                <a:cxn ang="0">
                  <a:pos x="33" y="24"/>
                </a:cxn>
                <a:cxn ang="0">
                  <a:pos x="40" y="16"/>
                </a:cxn>
                <a:cxn ang="0">
                  <a:pos x="47" y="9"/>
                </a:cxn>
                <a:cxn ang="0">
                  <a:pos x="47" y="9"/>
                </a:cxn>
                <a:cxn ang="0">
                  <a:pos x="48" y="8"/>
                </a:cxn>
                <a:cxn ang="0">
                  <a:pos x="48" y="5"/>
                </a:cxn>
                <a:cxn ang="0">
                  <a:pos x="47" y="3"/>
                </a:cxn>
                <a:cxn ang="0">
                  <a:pos x="46" y="2"/>
                </a:cxn>
                <a:cxn ang="0">
                  <a:pos x="45" y="1"/>
                </a:cxn>
                <a:cxn ang="0">
                  <a:pos x="43" y="0"/>
                </a:cxn>
                <a:cxn ang="0">
                  <a:pos x="42" y="1"/>
                </a:cxn>
                <a:cxn ang="0">
                  <a:pos x="40" y="2"/>
                </a:cxn>
                <a:cxn ang="0">
                  <a:pos x="40" y="2"/>
                </a:cxn>
              </a:cxnLst>
              <a:rect l="0" t="0" r="r" b="b"/>
              <a:pathLst>
                <a:path w="48" h="86">
                  <a:moveTo>
                    <a:pt x="40" y="2"/>
                  </a:moveTo>
                  <a:lnTo>
                    <a:pt x="40" y="2"/>
                  </a:lnTo>
                  <a:lnTo>
                    <a:pt x="32" y="11"/>
                  </a:lnTo>
                  <a:lnTo>
                    <a:pt x="25" y="19"/>
                  </a:lnTo>
                  <a:lnTo>
                    <a:pt x="19" y="28"/>
                  </a:lnTo>
                  <a:lnTo>
                    <a:pt x="13" y="39"/>
                  </a:lnTo>
                  <a:lnTo>
                    <a:pt x="8" y="49"/>
                  </a:lnTo>
                  <a:lnTo>
                    <a:pt x="4" y="59"/>
                  </a:lnTo>
                  <a:lnTo>
                    <a:pt x="1" y="71"/>
                  </a:lnTo>
                  <a:lnTo>
                    <a:pt x="0" y="81"/>
                  </a:lnTo>
                  <a:lnTo>
                    <a:pt x="0" y="81"/>
                  </a:lnTo>
                  <a:lnTo>
                    <a:pt x="0" y="83"/>
                  </a:lnTo>
                  <a:lnTo>
                    <a:pt x="1" y="85"/>
                  </a:lnTo>
                  <a:lnTo>
                    <a:pt x="3" y="86"/>
                  </a:lnTo>
                  <a:lnTo>
                    <a:pt x="5" y="86"/>
                  </a:lnTo>
                  <a:lnTo>
                    <a:pt x="6" y="86"/>
                  </a:lnTo>
                  <a:lnTo>
                    <a:pt x="9" y="85"/>
                  </a:lnTo>
                  <a:lnTo>
                    <a:pt x="10" y="83"/>
                  </a:lnTo>
                  <a:lnTo>
                    <a:pt x="10" y="81"/>
                  </a:lnTo>
                  <a:lnTo>
                    <a:pt x="10" y="81"/>
                  </a:lnTo>
                  <a:lnTo>
                    <a:pt x="11" y="71"/>
                  </a:lnTo>
                  <a:lnTo>
                    <a:pt x="14" y="61"/>
                  </a:lnTo>
                  <a:lnTo>
                    <a:pt x="17" y="51"/>
                  </a:lnTo>
                  <a:lnTo>
                    <a:pt x="22" y="42"/>
                  </a:lnTo>
                  <a:lnTo>
                    <a:pt x="27" y="33"/>
                  </a:lnTo>
                  <a:lnTo>
                    <a:pt x="33" y="24"/>
                  </a:lnTo>
                  <a:lnTo>
                    <a:pt x="40" y="16"/>
                  </a:lnTo>
                  <a:lnTo>
                    <a:pt x="47" y="9"/>
                  </a:lnTo>
                  <a:lnTo>
                    <a:pt x="47" y="9"/>
                  </a:lnTo>
                  <a:lnTo>
                    <a:pt x="48" y="8"/>
                  </a:lnTo>
                  <a:lnTo>
                    <a:pt x="48" y="5"/>
                  </a:lnTo>
                  <a:lnTo>
                    <a:pt x="47" y="3"/>
                  </a:lnTo>
                  <a:lnTo>
                    <a:pt x="46" y="2"/>
                  </a:lnTo>
                  <a:lnTo>
                    <a:pt x="45" y="1"/>
                  </a:lnTo>
                  <a:lnTo>
                    <a:pt x="43" y="0"/>
                  </a:lnTo>
                  <a:lnTo>
                    <a:pt x="42" y="1"/>
                  </a:lnTo>
                  <a:lnTo>
                    <a:pt x="40" y="2"/>
                  </a:lnTo>
                  <a:lnTo>
                    <a:pt x="40"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8" name="chenying0907 825">
              <a:extLst>
                <a:ext uri="{FF2B5EF4-FFF2-40B4-BE49-F238E27FC236}">
                  <a16:creationId xmlns:a16="http://schemas.microsoft.com/office/drawing/2014/main" id="{B24E3398-B442-4B48-9C8D-6750F070B156}"/>
                </a:ext>
              </a:extLst>
            </p:cNvPr>
            <p:cNvSpPr>
              <a:spLocks/>
            </p:cNvSpPr>
            <p:nvPr/>
          </p:nvSpPr>
          <p:spPr bwMode="auto">
            <a:xfrm>
              <a:off x="6659563" y="1624013"/>
              <a:ext cx="28575" cy="46038"/>
            </a:xfrm>
            <a:custGeom>
              <a:avLst/>
              <a:gdLst/>
              <a:ahLst/>
              <a:cxnLst>
                <a:cxn ang="0">
                  <a:pos x="44" y="2"/>
                </a:cxn>
                <a:cxn ang="0">
                  <a:pos x="44" y="2"/>
                </a:cxn>
                <a:cxn ang="0">
                  <a:pos x="38" y="10"/>
                </a:cxn>
                <a:cxn ang="0">
                  <a:pos x="32" y="17"/>
                </a:cxn>
                <a:cxn ang="0">
                  <a:pos x="25" y="26"/>
                </a:cxn>
                <a:cxn ang="0">
                  <a:pos x="19" y="34"/>
                </a:cxn>
                <a:cxn ang="0">
                  <a:pos x="19" y="34"/>
                </a:cxn>
                <a:cxn ang="0">
                  <a:pos x="13" y="44"/>
                </a:cxn>
                <a:cxn ang="0">
                  <a:pos x="9" y="56"/>
                </a:cxn>
                <a:cxn ang="0">
                  <a:pos x="5" y="67"/>
                </a:cxn>
                <a:cxn ang="0">
                  <a:pos x="0" y="77"/>
                </a:cxn>
                <a:cxn ang="0">
                  <a:pos x="0" y="77"/>
                </a:cxn>
                <a:cxn ang="0">
                  <a:pos x="0" y="79"/>
                </a:cxn>
                <a:cxn ang="0">
                  <a:pos x="0" y="82"/>
                </a:cxn>
                <a:cxn ang="0">
                  <a:pos x="2" y="85"/>
                </a:cxn>
                <a:cxn ang="0">
                  <a:pos x="4" y="85"/>
                </a:cxn>
                <a:cxn ang="0">
                  <a:pos x="5" y="85"/>
                </a:cxn>
                <a:cxn ang="0">
                  <a:pos x="7" y="85"/>
                </a:cxn>
                <a:cxn ang="0">
                  <a:pos x="8" y="83"/>
                </a:cxn>
                <a:cxn ang="0">
                  <a:pos x="8" y="83"/>
                </a:cxn>
                <a:cxn ang="0">
                  <a:pos x="16" y="63"/>
                </a:cxn>
                <a:cxn ang="0">
                  <a:pos x="26" y="42"/>
                </a:cxn>
                <a:cxn ang="0">
                  <a:pos x="26" y="42"/>
                </a:cxn>
                <a:cxn ang="0">
                  <a:pos x="28" y="37"/>
                </a:cxn>
                <a:cxn ang="0">
                  <a:pos x="31" y="33"/>
                </a:cxn>
                <a:cxn ang="0">
                  <a:pos x="38" y="25"/>
                </a:cxn>
                <a:cxn ang="0">
                  <a:pos x="46" y="15"/>
                </a:cxn>
                <a:cxn ang="0">
                  <a:pos x="52" y="7"/>
                </a:cxn>
                <a:cxn ang="0">
                  <a:pos x="52" y="7"/>
                </a:cxn>
                <a:cxn ang="0">
                  <a:pos x="53" y="5"/>
                </a:cxn>
                <a:cxn ang="0">
                  <a:pos x="52" y="3"/>
                </a:cxn>
                <a:cxn ang="0">
                  <a:pos x="52" y="2"/>
                </a:cxn>
                <a:cxn ang="0">
                  <a:pos x="50" y="0"/>
                </a:cxn>
                <a:cxn ang="0">
                  <a:pos x="49" y="0"/>
                </a:cxn>
                <a:cxn ang="0">
                  <a:pos x="47" y="0"/>
                </a:cxn>
                <a:cxn ang="0">
                  <a:pos x="45" y="1"/>
                </a:cxn>
                <a:cxn ang="0">
                  <a:pos x="44" y="2"/>
                </a:cxn>
                <a:cxn ang="0">
                  <a:pos x="44" y="2"/>
                </a:cxn>
              </a:cxnLst>
              <a:rect l="0" t="0" r="r" b="b"/>
              <a:pathLst>
                <a:path w="53" h="85">
                  <a:moveTo>
                    <a:pt x="44" y="2"/>
                  </a:moveTo>
                  <a:lnTo>
                    <a:pt x="44" y="2"/>
                  </a:lnTo>
                  <a:lnTo>
                    <a:pt x="38" y="10"/>
                  </a:lnTo>
                  <a:lnTo>
                    <a:pt x="32" y="17"/>
                  </a:lnTo>
                  <a:lnTo>
                    <a:pt x="25" y="26"/>
                  </a:lnTo>
                  <a:lnTo>
                    <a:pt x="19" y="34"/>
                  </a:lnTo>
                  <a:lnTo>
                    <a:pt x="19" y="34"/>
                  </a:lnTo>
                  <a:lnTo>
                    <a:pt x="13" y="44"/>
                  </a:lnTo>
                  <a:lnTo>
                    <a:pt x="9" y="56"/>
                  </a:lnTo>
                  <a:lnTo>
                    <a:pt x="5" y="67"/>
                  </a:lnTo>
                  <a:lnTo>
                    <a:pt x="0" y="77"/>
                  </a:lnTo>
                  <a:lnTo>
                    <a:pt x="0" y="77"/>
                  </a:lnTo>
                  <a:lnTo>
                    <a:pt x="0" y="79"/>
                  </a:lnTo>
                  <a:lnTo>
                    <a:pt x="0" y="82"/>
                  </a:lnTo>
                  <a:lnTo>
                    <a:pt x="2" y="85"/>
                  </a:lnTo>
                  <a:lnTo>
                    <a:pt x="4" y="85"/>
                  </a:lnTo>
                  <a:lnTo>
                    <a:pt x="5" y="85"/>
                  </a:lnTo>
                  <a:lnTo>
                    <a:pt x="7" y="85"/>
                  </a:lnTo>
                  <a:lnTo>
                    <a:pt x="8" y="83"/>
                  </a:lnTo>
                  <a:lnTo>
                    <a:pt x="8" y="83"/>
                  </a:lnTo>
                  <a:lnTo>
                    <a:pt x="16" y="63"/>
                  </a:lnTo>
                  <a:lnTo>
                    <a:pt x="26" y="42"/>
                  </a:lnTo>
                  <a:lnTo>
                    <a:pt x="26" y="42"/>
                  </a:lnTo>
                  <a:lnTo>
                    <a:pt x="28" y="37"/>
                  </a:lnTo>
                  <a:lnTo>
                    <a:pt x="31" y="33"/>
                  </a:lnTo>
                  <a:lnTo>
                    <a:pt x="38" y="25"/>
                  </a:lnTo>
                  <a:lnTo>
                    <a:pt x="46" y="15"/>
                  </a:lnTo>
                  <a:lnTo>
                    <a:pt x="52" y="7"/>
                  </a:lnTo>
                  <a:lnTo>
                    <a:pt x="52" y="7"/>
                  </a:lnTo>
                  <a:lnTo>
                    <a:pt x="53" y="5"/>
                  </a:lnTo>
                  <a:lnTo>
                    <a:pt x="52" y="3"/>
                  </a:lnTo>
                  <a:lnTo>
                    <a:pt x="52" y="2"/>
                  </a:lnTo>
                  <a:lnTo>
                    <a:pt x="50" y="0"/>
                  </a:lnTo>
                  <a:lnTo>
                    <a:pt x="49" y="0"/>
                  </a:lnTo>
                  <a:lnTo>
                    <a:pt x="47" y="0"/>
                  </a:lnTo>
                  <a:lnTo>
                    <a:pt x="45" y="1"/>
                  </a:lnTo>
                  <a:lnTo>
                    <a:pt x="44" y="2"/>
                  </a:lnTo>
                  <a:lnTo>
                    <a:pt x="4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9" name="chenying0907 826">
              <a:extLst>
                <a:ext uri="{FF2B5EF4-FFF2-40B4-BE49-F238E27FC236}">
                  <a16:creationId xmlns:a16="http://schemas.microsoft.com/office/drawing/2014/main" id="{E4A6460A-5D7A-47CC-9BB4-6376959B58CB}"/>
                </a:ext>
              </a:extLst>
            </p:cNvPr>
            <p:cNvSpPr>
              <a:spLocks/>
            </p:cNvSpPr>
            <p:nvPr/>
          </p:nvSpPr>
          <p:spPr bwMode="auto">
            <a:xfrm>
              <a:off x="6746875" y="1463675"/>
              <a:ext cx="23813" cy="41275"/>
            </a:xfrm>
            <a:custGeom>
              <a:avLst/>
              <a:gdLst/>
              <a:ahLst/>
              <a:cxnLst>
                <a:cxn ang="0">
                  <a:pos x="39" y="1"/>
                </a:cxn>
                <a:cxn ang="0">
                  <a:pos x="39" y="1"/>
                </a:cxn>
                <a:cxn ang="0">
                  <a:pos x="32" y="10"/>
                </a:cxn>
                <a:cxn ang="0">
                  <a:pos x="27" y="18"/>
                </a:cxn>
                <a:cxn ang="0">
                  <a:pos x="22" y="27"/>
                </a:cxn>
                <a:cxn ang="0">
                  <a:pos x="18" y="35"/>
                </a:cxn>
                <a:cxn ang="0">
                  <a:pos x="9" y="54"/>
                </a:cxn>
                <a:cxn ang="0">
                  <a:pos x="5" y="63"/>
                </a:cxn>
                <a:cxn ang="0">
                  <a:pos x="0" y="73"/>
                </a:cxn>
                <a:cxn ang="0">
                  <a:pos x="0" y="73"/>
                </a:cxn>
                <a:cxn ang="0">
                  <a:pos x="0" y="74"/>
                </a:cxn>
                <a:cxn ang="0">
                  <a:pos x="0" y="76"/>
                </a:cxn>
                <a:cxn ang="0">
                  <a:pos x="1" y="78"/>
                </a:cxn>
                <a:cxn ang="0">
                  <a:pos x="2" y="79"/>
                </a:cxn>
                <a:cxn ang="0">
                  <a:pos x="3" y="79"/>
                </a:cxn>
                <a:cxn ang="0">
                  <a:pos x="5" y="79"/>
                </a:cxn>
                <a:cxn ang="0">
                  <a:pos x="7" y="79"/>
                </a:cxn>
                <a:cxn ang="0">
                  <a:pos x="8" y="77"/>
                </a:cxn>
                <a:cxn ang="0">
                  <a:pos x="8" y="77"/>
                </a:cxn>
                <a:cxn ang="0">
                  <a:pos x="13" y="68"/>
                </a:cxn>
                <a:cxn ang="0">
                  <a:pos x="18" y="59"/>
                </a:cxn>
                <a:cxn ang="0">
                  <a:pos x="26" y="42"/>
                </a:cxn>
                <a:cxn ang="0">
                  <a:pos x="30" y="32"/>
                </a:cxn>
                <a:cxn ang="0">
                  <a:pos x="34" y="24"/>
                </a:cxn>
                <a:cxn ang="0">
                  <a:pos x="39" y="16"/>
                </a:cxn>
                <a:cxn ang="0">
                  <a:pos x="45" y="8"/>
                </a:cxn>
                <a:cxn ang="0">
                  <a:pos x="45" y="8"/>
                </a:cxn>
                <a:cxn ang="0">
                  <a:pos x="46" y="6"/>
                </a:cxn>
                <a:cxn ang="0">
                  <a:pos x="46" y="4"/>
                </a:cxn>
                <a:cxn ang="0">
                  <a:pos x="46" y="3"/>
                </a:cxn>
                <a:cxn ang="0">
                  <a:pos x="45" y="1"/>
                </a:cxn>
                <a:cxn ang="0">
                  <a:pos x="44" y="0"/>
                </a:cxn>
                <a:cxn ang="0">
                  <a:pos x="42" y="0"/>
                </a:cxn>
                <a:cxn ang="0">
                  <a:pos x="40" y="0"/>
                </a:cxn>
                <a:cxn ang="0">
                  <a:pos x="39" y="1"/>
                </a:cxn>
                <a:cxn ang="0">
                  <a:pos x="39" y="1"/>
                </a:cxn>
              </a:cxnLst>
              <a:rect l="0" t="0" r="r" b="b"/>
              <a:pathLst>
                <a:path w="46" h="79">
                  <a:moveTo>
                    <a:pt x="39" y="1"/>
                  </a:moveTo>
                  <a:lnTo>
                    <a:pt x="39" y="1"/>
                  </a:lnTo>
                  <a:lnTo>
                    <a:pt x="32" y="10"/>
                  </a:lnTo>
                  <a:lnTo>
                    <a:pt x="27" y="18"/>
                  </a:lnTo>
                  <a:lnTo>
                    <a:pt x="22" y="27"/>
                  </a:lnTo>
                  <a:lnTo>
                    <a:pt x="18" y="35"/>
                  </a:lnTo>
                  <a:lnTo>
                    <a:pt x="9" y="54"/>
                  </a:lnTo>
                  <a:lnTo>
                    <a:pt x="5" y="63"/>
                  </a:lnTo>
                  <a:lnTo>
                    <a:pt x="0" y="73"/>
                  </a:lnTo>
                  <a:lnTo>
                    <a:pt x="0" y="73"/>
                  </a:lnTo>
                  <a:lnTo>
                    <a:pt x="0" y="74"/>
                  </a:lnTo>
                  <a:lnTo>
                    <a:pt x="0" y="76"/>
                  </a:lnTo>
                  <a:lnTo>
                    <a:pt x="1" y="78"/>
                  </a:lnTo>
                  <a:lnTo>
                    <a:pt x="2" y="79"/>
                  </a:lnTo>
                  <a:lnTo>
                    <a:pt x="3" y="79"/>
                  </a:lnTo>
                  <a:lnTo>
                    <a:pt x="5" y="79"/>
                  </a:lnTo>
                  <a:lnTo>
                    <a:pt x="7" y="79"/>
                  </a:lnTo>
                  <a:lnTo>
                    <a:pt x="8" y="77"/>
                  </a:lnTo>
                  <a:lnTo>
                    <a:pt x="8" y="77"/>
                  </a:lnTo>
                  <a:lnTo>
                    <a:pt x="13" y="68"/>
                  </a:lnTo>
                  <a:lnTo>
                    <a:pt x="18" y="59"/>
                  </a:lnTo>
                  <a:lnTo>
                    <a:pt x="26" y="42"/>
                  </a:lnTo>
                  <a:lnTo>
                    <a:pt x="30" y="32"/>
                  </a:lnTo>
                  <a:lnTo>
                    <a:pt x="34" y="24"/>
                  </a:lnTo>
                  <a:lnTo>
                    <a:pt x="39" y="16"/>
                  </a:lnTo>
                  <a:lnTo>
                    <a:pt x="45" y="8"/>
                  </a:lnTo>
                  <a:lnTo>
                    <a:pt x="45" y="8"/>
                  </a:lnTo>
                  <a:lnTo>
                    <a:pt x="46" y="6"/>
                  </a:lnTo>
                  <a:lnTo>
                    <a:pt x="46" y="4"/>
                  </a:lnTo>
                  <a:lnTo>
                    <a:pt x="46" y="3"/>
                  </a:lnTo>
                  <a:lnTo>
                    <a:pt x="45" y="1"/>
                  </a:lnTo>
                  <a:lnTo>
                    <a:pt x="44" y="0"/>
                  </a:lnTo>
                  <a:lnTo>
                    <a:pt x="42" y="0"/>
                  </a:lnTo>
                  <a:lnTo>
                    <a:pt x="40" y="0"/>
                  </a:lnTo>
                  <a:lnTo>
                    <a:pt x="39" y="1"/>
                  </a:lnTo>
                  <a:lnTo>
                    <a:pt x="39"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0" name="chenying0907 827">
              <a:extLst>
                <a:ext uri="{FF2B5EF4-FFF2-40B4-BE49-F238E27FC236}">
                  <a16:creationId xmlns:a16="http://schemas.microsoft.com/office/drawing/2014/main" id="{B7E82C8B-3A4F-4358-8B53-89EF2E6FD0D1}"/>
                </a:ext>
              </a:extLst>
            </p:cNvPr>
            <p:cNvSpPr>
              <a:spLocks/>
            </p:cNvSpPr>
            <p:nvPr/>
          </p:nvSpPr>
          <p:spPr bwMode="auto">
            <a:xfrm>
              <a:off x="6792913" y="1493838"/>
              <a:ext cx="9525" cy="7938"/>
            </a:xfrm>
            <a:custGeom>
              <a:avLst/>
              <a:gdLst/>
              <a:ahLst/>
              <a:cxnLst>
                <a:cxn ang="0">
                  <a:pos x="8" y="1"/>
                </a:cxn>
                <a:cxn ang="0">
                  <a:pos x="2" y="8"/>
                </a:cxn>
                <a:cxn ang="0">
                  <a:pos x="2" y="8"/>
                </a:cxn>
                <a:cxn ang="0">
                  <a:pos x="1" y="9"/>
                </a:cxn>
                <a:cxn ang="0">
                  <a:pos x="0" y="11"/>
                </a:cxn>
                <a:cxn ang="0">
                  <a:pos x="1" y="13"/>
                </a:cxn>
                <a:cxn ang="0">
                  <a:pos x="2" y="14"/>
                </a:cxn>
                <a:cxn ang="0">
                  <a:pos x="3" y="16"/>
                </a:cxn>
                <a:cxn ang="0">
                  <a:pos x="5" y="16"/>
                </a:cxn>
                <a:cxn ang="0">
                  <a:pos x="7" y="16"/>
                </a:cxn>
                <a:cxn ang="0">
                  <a:pos x="8" y="14"/>
                </a:cxn>
                <a:cxn ang="0">
                  <a:pos x="14" y="8"/>
                </a:cxn>
                <a:cxn ang="0">
                  <a:pos x="14" y="8"/>
                </a:cxn>
                <a:cxn ang="0">
                  <a:pos x="15" y="6"/>
                </a:cxn>
                <a:cxn ang="0">
                  <a:pos x="16" y="5"/>
                </a:cxn>
                <a:cxn ang="0">
                  <a:pos x="15" y="3"/>
                </a:cxn>
                <a:cxn ang="0">
                  <a:pos x="14" y="1"/>
                </a:cxn>
                <a:cxn ang="0">
                  <a:pos x="13" y="0"/>
                </a:cxn>
                <a:cxn ang="0">
                  <a:pos x="11" y="0"/>
                </a:cxn>
                <a:cxn ang="0">
                  <a:pos x="9" y="0"/>
                </a:cxn>
                <a:cxn ang="0">
                  <a:pos x="8" y="1"/>
                </a:cxn>
                <a:cxn ang="0">
                  <a:pos x="8" y="1"/>
                </a:cxn>
              </a:cxnLst>
              <a:rect l="0" t="0" r="r" b="b"/>
              <a:pathLst>
                <a:path w="16" h="16">
                  <a:moveTo>
                    <a:pt x="8" y="1"/>
                  </a:moveTo>
                  <a:lnTo>
                    <a:pt x="2" y="8"/>
                  </a:lnTo>
                  <a:lnTo>
                    <a:pt x="2" y="8"/>
                  </a:lnTo>
                  <a:lnTo>
                    <a:pt x="1" y="9"/>
                  </a:lnTo>
                  <a:lnTo>
                    <a:pt x="0" y="11"/>
                  </a:lnTo>
                  <a:lnTo>
                    <a:pt x="1" y="13"/>
                  </a:lnTo>
                  <a:lnTo>
                    <a:pt x="2" y="14"/>
                  </a:lnTo>
                  <a:lnTo>
                    <a:pt x="3" y="16"/>
                  </a:lnTo>
                  <a:lnTo>
                    <a:pt x="5" y="16"/>
                  </a:lnTo>
                  <a:lnTo>
                    <a:pt x="7" y="16"/>
                  </a:lnTo>
                  <a:lnTo>
                    <a:pt x="8" y="14"/>
                  </a:lnTo>
                  <a:lnTo>
                    <a:pt x="14" y="8"/>
                  </a:lnTo>
                  <a:lnTo>
                    <a:pt x="14" y="8"/>
                  </a:lnTo>
                  <a:lnTo>
                    <a:pt x="15" y="6"/>
                  </a:lnTo>
                  <a:lnTo>
                    <a:pt x="16" y="5"/>
                  </a:lnTo>
                  <a:lnTo>
                    <a:pt x="15" y="3"/>
                  </a:lnTo>
                  <a:lnTo>
                    <a:pt x="14" y="1"/>
                  </a:lnTo>
                  <a:lnTo>
                    <a:pt x="13" y="0"/>
                  </a:lnTo>
                  <a:lnTo>
                    <a:pt x="11" y="0"/>
                  </a:lnTo>
                  <a:lnTo>
                    <a:pt x="9" y="0"/>
                  </a:lnTo>
                  <a:lnTo>
                    <a:pt x="8" y="1"/>
                  </a:lnTo>
                  <a:lnTo>
                    <a:pt x="8" y="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1" name="chenying0907 828">
              <a:extLst>
                <a:ext uri="{FF2B5EF4-FFF2-40B4-BE49-F238E27FC236}">
                  <a16:creationId xmlns:a16="http://schemas.microsoft.com/office/drawing/2014/main" id="{C46A6AEB-C7EC-4C35-80BA-CF39EA279C41}"/>
                </a:ext>
              </a:extLst>
            </p:cNvPr>
            <p:cNvSpPr>
              <a:spLocks noEditPoints="1"/>
            </p:cNvSpPr>
            <p:nvPr/>
          </p:nvSpPr>
          <p:spPr bwMode="auto">
            <a:xfrm>
              <a:off x="6208713" y="1243013"/>
              <a:ext cx="706438" cy="620713"/>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192" name="PA_文本框 232">
            <a:extLst>
              <a:ext uri="{FF2B5EF4-FFF2-40B4-BE49-F238E27FC236}">
                <a16:creationId xmlns:a16="http://schemas.microsoft.com/office/drawing/2014/main" id="{9E2B270D-EF41-4210-B90D-11D44E07B955}"/>
              </a:ext>
            </a:extLst>
          </p:cNvPr>
          <p:cNvSpPr txBox="1"/>
          <p:nvPr>
            <p:custDataLst>
              <p:tags r:id="rId8"/>
            </p:custDataLst>
          </p:nvPr>
        </p:nvSpPr>
        <p:spPr>
          <a:xfrm>
            <a:off x="7190054" y="3710475"/>
            <a:ext cx="1620424" cy="400110"/>
          </a:xfrm>
          <a:prstGeom prst="rect">
            <a:avLst/>
          </a:prstGeom>
          <a:noFill/>
        </p:spPr>
        <p:txBody>
          <a:bodyPr wrap="square" rtlCol="0">
            <a:spAutoFit/>
          </a:bodyPr>
          <a:lstStyle/>
          <a:p>
            <a:r>
              <a:rPr lang="zh-CN" altLang="en-US" sz="2000" dirty="0">
                <a:solidFill>
                  <a:schemeClr val="tx1">
                    <a:lumMod val="75000"/>
                    <a:lumOff val="25000"/>
                  </a:schemeClr>
                </a:solidFill>
                <a:latin typeface="站酷小薇LOGO体" panose="02010600010101010101" pitchFamily="2" charset="-122"/>
                <a:ea typeface="站酷小薇LOGO体" panose="02010600010101010101" pitchFamily="2" charset="-122"/>
                <a:cs typeface="落落补 汤圆" pitchFamily="2" charset="-128"/>
              </a:rPr>
              <a:t>已婚更幸福</a:t>
            </a:r>
          </a:p>
        </p:txBody>
      </p:sp>
      <p:sp>
        <p:nvSpPr>
          <p:cNvPr id="193" name="文本框 192">
            <a:extLst>
              <a:ext uri="{FF2B5EF4-FFF2-40B4-BE49-F238E27FC236}">
                <a16:creationId xmlns:a16="http://schemas.microsoft.com/office/drawing/2014/main" id="{709B1440-6AC9-4E48-85AA-CC6E0945350F}"/>
              </a:ext>
            </a:extLst>
          </p:cNvPr>
          <p:cNvSpPr txBox="1"/>
          <p:nvPr/>
        </p:nvSpPr>
        <p:spPr>
          <a:xfrm>
            <a:off x="7538000" y="2143174"/>
            <a:ext cx="1120321" cy="523220"/>
          </a:xfrm>
          <a:prstGeom prst="rect">
            <a:avLst/>
          </a:prstGeom>
          <a:noFill/>
        </p:spPr>
        <p:txBody>
          <a:bodyPr wrap="square" rtlCol="0">
            <a:spAutoFit/>
          </a:bodyPr>
          <a:lstStyle/>
          <a:p>
            <a:r>
              <a:rPr lang="zh-CN" altLang="en-US" sz="2800" dirty="0">
                <a:latin typeface="站酷小薇LOGO体" panose="02010600010101010101" pitchFamily="2" charset="-122"/>
                <a:ea typeface="站酷小薇LOGO体" panose="02010600010101010101" pitchFamily="2" charset="-122"/>
              </a:rPr>
              <a:t>婚姻</a:t>
            </a:r>
          </a:p>
        </p:txBody>
      </p:sp>
    </p:spTree>
    <p:extLst>
      <p:ext uri="{BB962C8B-B14F-4D97-AF65-F5344CB8AC3E}">
        <p14:creationId xmlns:p14="http://schemas.microsoft.com/office/powerpoint/2010/main" val="1319481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21">
            <a:extLst>
              <a:ext uri="{FF2B5EF4-FFF2-40B4-BE49-F238E27FC236}">
                <a16:creationId xmlns:a16="http://schemas.microsoft.com/office/drawing/2014/main" id="{41253486-C234-4FCB-BEFE-B10FFA233959}"/>
              </a:ext>
            </a:extLst>
          </p:cNvPr>
          <p:cNvSpPr/>
          <p:nvPr/>
        </p:nvSpPr>
        <p:spPr>
          <a:xfrm>
            <a:off x="1403648" y="850265"/>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6" name="文本框 7">
            <a:extLst>
              <a:ext uri="{FF2B5EF4-FFF2-40B4-BE49-F238E27FC236}">
                <a16:creationId xmlns:a16="http://schemas.microsoft.com/office/drawing/2014/main" id="{419D86D0-FF80-43F0-AE21-F8BE259476EF}"/>
              </a:ext>
            </a:extLst>
          </p:cNvPr>
          <p:cNvSpPr txBox="1">
            <a:spLocks noChangeArrowheads="1"/>
          </p:cNvSpPr>
          <p:nvPr/>
        </p:nvSpPr>
        <p:spPr bwMode="auto">
          <a:xfrm>
            <a:off x="2429561" y="221016"/>
            <a:ext cx="44139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latin typeface="方正敬酷黑 简" panose="02000500000000000000" pitchFamily="2" charset="-122"/>
                <a:ea typeface="方正敬酷黑 简" panose="02000500000000000000" pitchFamily="2" charset="-122"/>
              </a:rPr>
              <a:t>人格会影响幸福感</a:t>
            </a:r>
          </a:p>
        </p:txBody>
      </p:sp>
      <p:sp>
        <p:nvSpPr>
          <p:cNvPr id="7" name="PA_任意多边形 140">
            <a:extLst>
              <a:ext uri="{FF2B5EF4-FFF2-40B4-BE49-F238E27FC236}">
                <a16:creationId xmlns:a16="http://schemas.microsoft.com/office/drawing/2014/main" id="{2C3A74BF-1324-4B66-BD32-78A3E6A8A30C}"/>
              </a:ext>
            </a:extLst>
          </p:cNvPr>
          <p:cNvSpPr>
            <a:spLocks noEditPoints="1"/>
          </p:cNvSpPr>
          <p:nvPr>
            <p:custDataLst>
              <p:tags r:id="rId1"/>
            </p:custDataLst>
          </p:nvPr>
        </p:nvSpPr>
        <p:spPr bwMode="auto">
          <a:xfrm>
            <a:off x="971600" y="3008411"/>
            <a:ext cx="2900868" cy="968522"/>
          </a:xfrm>
          <a:custGeom>
            <a:avLst/>
            <a:gdLst/>
            <a:ahLst/>
            <a:cxnLst>
              <a:cxn ang="0">
                <a:pos x="1197" y="631"/>
              </a:cxn>
              <a:cxn ang="0">
                <a:pos x="1794" y="471"/>
              </a:cxn>
              <a:cxn ang="0">
                <a:pos x="828" y="176"/>
              </a:cxn>
              <a:cxn ang="0">
                <a:pos x="21" y="382"/>
              </a:cxn>
              <a:cxn ang="0">
                <a:pos x="117" y="373"/>
              </a:cxn>
              <a:cxn ang="0">
                <a:pos x="100" y="488"/>
              </a:cxn>
              <a:cxn ang="0">
                <a:pos x="87" y="613"/>
              </a:cxn>
              <a:cxn ang="0">
                <a:pos x="200" y="507"/>
              </a:cxn>
              <a:cxn ang="0">
                <a:pos x="386" y="462"/>
              </a:cxn>
              <a:cxn ang="0">
                <a:pos x="458" y="485"/>
              </a:cxn>
              <a:cxn ang="0">
                <a:pos x="277" y="472"/>
              </a:cxn>
              <a:cxn ang="0">
                <a:pos x="301" y="514"/>
              </a:cxn>
              <a:cxn ang="0">
                <a:pos x="308" y="537"/>
              </a:cxn>
              <a:cxn ang="0">
                <a:pos x="344" y="564"/>
              </a:cxn>
              <a:cxn ang="0">
                <a:pos x="420" y="529"/>
              </a:cxn>
              <a:cxn ang="0">
                <a:pos x="513" y="589"/>
              </a:cxn>
              <a:cxn ang="0">
                <a:pos x="579" y="488"/>
              </a:cxn>
              <a:cxn ang="0">
                <a:pos x="585" y="533"/>
              </a:cxn>
              <a:cxn ang="0">
                <a:pos x="658" y="507"/>
              </a:cxn>
              <a:cxn ang="0">
                <a:pos x="620" y="590"/>
              </a:cxn>
              <a:cxn ang="0">
                <a:pos x="739" y="486"/>
              </a:cxn>
              <a:cxn ang="0">
                <a:pos x="726" y="585"/>
              </a:cxn>
              <a:cxn ang="0">
                <a:pos x="1183" y="491"/>
              </a:cxn>
              <a:cxn ang="0">
                <a:pos x="1027" y="568"/>
              </a:cxn>
              <a:cxn ang="0">
                <a:pos x="867" y="534"/>
              </a:cxn>
              <a:cxn ang="0">
                <a:pos x="749" y="575"/>
              </a:cxn>
              <a:cxn ang="0">
                <a:pos x="812" y="530"/>
              </a:cxn>
              <a:cxn ang="0">
                <a:pos x="849" y="561"/>
              </a:cxn>
              <a:cxn ang="0">
                <a:pos x="881" y="607"/>
              </a:cxn>
              <a:cxn ang="0">
                <a:pos x="970" y="492"/>
              </a:cxn>
              <a:cxn ang="0">
                <a:pos x="1060" y="513"/>
              </a:cxn>
              <a:cxn ang="0">
                <a:pos x="1117" y="507"/>
              </a:cxn>
              <a:cxn ang="0">
                <a:pos x="1078" y="602"/>
              </a:cxn>
              <a:cxn ang="0">
                <a:pos x="1237" y="530"/>
              </a:cxn>
              <a:cxn ang="0">
                <a:pos x="1137" y="610"/>
              </a:cxn>
              <a:cxn ang="0">
                <a:pos x="1241" y="474"/>
              </a:cxn>
              <a:cxn ang="0">
                <a:pos x="1303" y="533"/>
              </a:cxn>
              <a:cxn ang="0">
                <a:pos x="1262" y="573"/>
              </a:cxn>
              <a:cxn ang="0">
                <a:pos x="1196" y="738"/>
              </a:cxn>
              <a:cxn ang="0">
                <a:pos x="1231" y="710"/>
              </a:cxn>
              <a:cxn ang="0">
                <a:pos x="1220" y="796"/>
              </a:cxn>
              <a:cxn ang="0">
                <a:pos x="1342" y="676"/>
              </a:cxn>
              <a:cxn ang="0">
                <a:pos x="1411" y="631"/>
              </a:cxn>
              <a:cxn ang="0">
                <a:pos x="1421" y="634"/>
              </a:cxn>
              <a:cxn ang="0">
                <a:pos x="1539" y="523"/>
              </a:cxn>
              <a:cxn ang="0">
                <a:pos x="1560" y="506"/>
              </a:cxn>
              <a:cxn ang="0">
                <a:pos x="1645" y="450"/>
              </a:cxn>
              <a:cxn ang="0">
                <a:pos x="1616" y="538"/>
              </a:cxn>
              <a:cxn ang="0">
                <a:pos x="1765" y="370"/>
              </a:cxn>
              <a:cxn ang="0">
                <a:pos x="1726" y="491"/>
              </a:cxn>
              <a:cxn ang="0">
                <a:pos x="1799" y="444"/>
              </a:cxn>
              <a:cxn ang="0">
                <a:pos x="1279" y="179"/>
              </a:cxn>
              <a:cxn ang="0">
                <a:pos x="1289" y="104"/>
              </a:cxn>
              <a:cxn ang="0">
                <a:pos x="1201" y="193"/>
              </a:cxn>
              <a:cxn ang="0">
                <a:pos x="1284" y="37"/>
              </a:cxn>
              <a:cxn ang="0">
                <a:pos x="1201" y="86"/>
              </a:cxn>
              <a:cxn ang="0">
                <a:pos x="1106" y="190"/>
              </a:cxn>
              <a:cxn ang="0">
                <a:pos x="1322" y="210"/>
              </a:cxn>
              <a:cxn ang="0">
                <a:pos x="1318" y="478"/>
              </a:cxn>
              <a:cxn ang="0">
                <a:pos x="306" y="202"/>
              </a:cxn>
              <a:cxn ang="0">
                <a:pos x="29" y="430"/>
              </a:cxn>
              <a:cxn ang="0">
                <a:pos x="111" y="214"/>
              </a:cxn>
            </a:cxnLst>
            <a:rect l="0" t="0" r="r" b="b"/>
            <a:pathLst>
              <a:path w="1858" h="840">
                <a:moveTo>
                  <a:pt x="15" y="443"/>
                </a:moveTo>
                <a:lnTo>
                  <a:pt x="15" y="443"/>
                </a:lnTo>
                <a:lnTo>
                  <a:pt x="21" y="467"/>
                </a:lnTo>
                <a:lnTo>
                  <a:pt x="27" y="491"/>
                </a:lnTo>
                <a:lnTo>
                  <a:pt x="35" y="543"/>
                </a:lnTo>
                <a:lnTo>
                  <a:pt x="35" y="543"/>
                </a:lnTo>
                <a:lnTo>
                  <a:pt x="39" y="566"/>
                </a:lnTo>
                <a:lnTo>
                  <a:pt x="45" y="590"/>
                </a:lnTo>
                <a:lnTo>
                  <a:pt x="48" y="602"/>
                </a:lnTo>
                <a:lnTo>
                  <a:pt x="53" y="613"/>
                </a:lnTo>
                <a:lnTo>
                  <a:pt x="58" y="621"/>
                </a:lnTo>
                <a:lnTo>
                  <a:pt x="65" y="628"/>
                </a:lnTo>
                <a:lnTo>
                  <a:pt x="65" y="628"/>
                </a:lnTo>
                <a:lnTo>
                  <a:pt x="94" y="624"/>
                </a:lnTo>
                <a:lnTo>
                  <a:pt x="124" y="621"/>
                </a:lnTo>
                <a:lnTo>
                  <a:pt x="155" y="618"/>
                </a:lnTo>
                <a:lnTo>
                  <a:pt x="185" y="617"/>
                </a:lnTo>
                <a:lnTo>
                  <a:pt x="312" y="614"/>
                </a:lnTo>
                <a:lnTo>
                  <a:pt x="312" y="614"/>
                </a:lnTo>
                <a:lnTo>
                  <a:pt x="415" y="613"/>
                </a:lnTo>
                <a:lnTo>
                  <a:pt x="516" y="613"/>
                </a:lnTo>
                <a:lnTo>
                  <a:pt x="618" y="614"/>
                </a:lnTo>
                <a:lnTo>
                  <a:pt x="719" y="617"/>
                </a:lnTo>
                <a:lnTo>
                  <a:pt x="923" y="623"/>
                </a:lnTo>
                <a:lnTo>
                  <a:pt x="1026" y="625"/>
                </a:lnTo>
                <a:lnTo>
                  <a:pt x="1128" y="627"/>
                </a:lnTo>
                <a:lnTo>
                  <a:pt x="1128" y="627"/>
                </a:lnTo>
                <a:lnTo>
                  <a:pt x="1158" y="625"/>
                </a:lnTo>
                <a:lnTo>
                  <a:pt x="1172" y="627"/>
                </a:lnTo>
                <a:lnTo>
                  <a:pt x="1179" y="630"/>
                </a:lnTo>
                <a:lnTo>
                  <a:pt x="1185" y="632"/>
                </a:lnTo>
                <a:lnTo>
                  <a:pt x="1185" y="632"/>
                </a:lnTo>
                <a:lnTo>
                  <a:pt x="1187" y="625"/>
                </a:lnTo>
                <a:lnTo>
                  <a:pt x="1192" y="618"/>
                </a:lnTo>
                <a:lnTo>
                  <a:pt x="1201" y="604"/>
                </a:lnTo>
                <a:lnTo>
                  <a:pt x="1214" y="592"/>
                </a:lnTo>
                <a:lnTo>
                  <a:pt x="1225" y="582"/>
                </a:lnTo>
                <a:lnTo>
                  <a:pt x="1225" y="582"/>
                </a:lnTo>
                <a:lnTo>
                  <a:pt x="1214" y="600"/>
                </a:lnTo>
                <a:lnTo>
                  <a:pt x="1203" y="618"/>
                </a:lnTo>
                <a:lnTo>
                  <a:pt x="1203" y="618"/>
                </a:lnTo>
                <a:lnTo>
                  <a:pt x="1197" y="631"/>
                </a:lnTo>
                <a:lnTo>
                  <a:pt x="1196" y="637"/>
                </a:lnTo>
                <a:lnTo>
                  <a:pt x="1197" y="638"/>
                </a:lnTo>
                <a:lnTo>
                  <a:pt x="1199" y="637"/>
                </a:lnTo>
                <a:lnTo>
                  <a:pt x="1199" y="637"/>
                </a:lnTo>
                <a:lnTo>
                  <a:pt x="1230" y="607"/>
                </a:lnTo>
                <a:lnTo>
                  <a:pt x="1259" y="578"/>
                </a:lnTo>
                <a:lnTo>
                  <a:pt x="1200" y="661"/>
                </a:lnTo>
                <a:lnTo>
                  <a:pt x="1193" y="627"/>
                </a:lnTo>
                <a:lnTo>
                  <a:pt x="1193" y="627"/>
                </a:lnTo>
                <a:lnTo>
                  <a:pt x="1192" y="631"/>
                </a:lnTo>
                <a:lnTo>
                  <a:pt x="1190" y="634"/>
                </a:lnTo>
                <a:lnTo>
                  <a:pt x="1185" y="638"/>
                </a:lnTo>
                <a:lnTo>
                  <a:pt x="1182" y="640"/>
                </a:lnTo>
                <a:lnTo>
                  <a:pt x="1179" y="642"/>
                </a:lnTo>
                <a:lnTo>
                  <a:pt x="1176" y="647"/>
                </a:lnTo>
                <a:lnTo>
                  <a:pt x="1176" y="652"/>
                </a:lnTo>
                <a:lnTo>
                  <a:pt x="1176" y="652"/>
                </a:lnTo>
                <a:lnTo>
                  <a:pt x="1176" y="677"/>
                </a:lnTo>
                <a:lnTo>
                  <a:pt x="1176" y="703"/>
                </a:lnTo>
                <a:lnTo>
                  <a:pt x="1179" y="728"/>
                </a:lnTo>
                <a:lnTo>
                  <a:pt x="1182" y="752"/>
                </a:lnTo>
                <a:lnTo>
                  <a:pt x="1189" y="797"/>
                </a:lnTo>
                <a:lnTo>
                  <a:pt x="1197" y="840"/>
                </a:lnTo>
                <a:lnTo>
                  <a:pt x="1197" y="840"/>
                </a:lnTo>
                <a:lnTo>
                  <a:pt x="1277" y="794"/>
                </a:lnTo>
                <a:lnTo>
                  <a:pt x="1359" y="748"/>
                </a:lnTo>
                <a:lnTo>
                  <a:pt x="1439" y="701"/>
                </a:lnTo>
                <a:lnTo>
                  <a:pt x="1478" y="677"/>
                </a:lnTo>
                <a:lnTo>
                  <a:pt x="1516" y="654"/>
                </a:lnTo>
                <a:lnTo>
                  <a:pt x="1516" y="654"/>
                </a:lnTo>
                <a:lnTo>
                  <a:pt x="1547" y="632"/>
                </a:lnTo>
                <a:lnTo>
                  <a:pt x="1577" y="610"/>
                </a:lnTo>
                <a:lnTo>
                  <a:pt x="1634" y="568"/>
                </a:lnTo>
                <a:lnTo>
                  <a:pt x="1665" y="547"/>
                </a:lnTo>
                <a:lnTo>
                  <a:pt x="1696" y="529"/>
                </a:lnTo>
                <a:lnTo>
                  <a:pt x="1728" y="510"/>
                </a:lnTo>
                <a:lnTo>
                  <a:pt x="1762" y="495"/>
                </a:lnTo>
                <a:lnTo>
                  <a:pt x="1762" y="495"/>
                </a:lnTo>
                <a:lnTo>
                  <a:pt x="1772" y="489"/>
                </a:lnTo>
                <a:lnTo>
                  <a:pt x="1780" y="485"/>
                </a:lnTo>
                <a:lnTo>
                  <a:pt x="1787" y="478"/>
                </a:lnTo>
                <a:lnTo>
                  <a:pt x="1794" y="471"/>
                </a:lnTo>
                <a:lnTo>
                  <a:pt x="1807" y="457"/>
                </a:lnTo>
                <a:lnTo>
                  <a:pt x="1820" y="441"/>
                </a:lnTo>
                <a:lnTo>
                  <a:pt x="1820" y="441"/>
                </a:lnTo>
                <a:lnTo>
                  <a:pt x="1827" y="403"/>
                </a:lnTo>
                <a:lnTo>
                  <a:pt x="1835" y="366"/>
                </a:lnTo>
                <a:lnTo>
                  <a:pt x="1846" y="329"/>
                </a:lnTo>
                <a:lnTo>
                  <a:pt x="1858" y="294"/>
                </a:lnTo>
                <a:lnTo>
                  <a:pt x="1296" y="2"/>
                </a:lnTo>
                <a:lnTo>
                  <a:pt x="1296" y="2"/>
                </a:lnTo>
                <a:lnTo>
                  <a:pt x="1293" y="0"/>
                </a:lnTo>
                <a:lnTo>
                  <a:pt x="1289" y="3"/>
                </a:lnTo>
                <a:lnTo>
                  <a:pt x="1287" y="6"/>
                </a:lnTo>
                <a:lnTo>
                  <a:pt x="1286" y="9"/>
                </a:lnTo>
                <a:lnTo>
                  <a:pt x="1286" y="9"/>
                </a:lnTo>
                <a:lnTo>
                  <a:pt x="1284" y="11"/>
                </a:lnTo>
                <a:lnTo>
                  <a:pt x="1284" y="11"/>
                </a:lnTo>
                <a:lnTo>
                  <a:pt x="1282" y="9"/>
                </a:lnTo>
                <a:lnTo>
                  <a:pt x="1280" y="4"/>
                </a:lnTo>
                <a:lnTo>
                  <a:pt x="1277" y="4"/>
                </a:lnTo>
                <a:lnTo>
                  <a:pt x="1276" y="4"/>
                </a:lnTo>
                <a:lnTo>
                  <a:pt x="1276" y="4"/>
                </a:lnTo>
                <a:lnTo>
                  <a:pt x="1256" y="21"/>
                </a:lnTo>
                <a:lnTo>
                  <a:pt x="1237" y="37"/>
                </a:lnTo>
                <a:lnTo>
                  <a:pt x="1217" y="51"/>
                </a:lnTo>
                <a:lnTo>
                  <a:pt x="1206" y="56"/>
                </a:lnTo>
                <a:lnTo>
                  <a:pt x="1194" y="62"/>
                </a:lnTo>
                <a:lnTo>
                  <a:pt x="1194" y="62"/>
                </a:lnTo>
                <a:lnTo>
                  <a:pt x="1189" y="65"/>
                </a:lnTo>
                <a:lnTo>
                  <a:pt x="1186" y="69"/>
                </a:lnTo>
                <a:lnTo>
                  <a:pt x="1183" y="73"/>
                </a:lnTo>
                <a:lnTo>
                  <a:pt x="1180" y="79"/>
                </a:lnTo>
                <a:lnTo>
                  <a:pt x="1178" y="91"/>
                </a:lnTo>
                <a:lnTo>
                  <a:pt x="1175" y="104"/>
                </a:lnTo>
                <a:lnTo>
                  <a:pt x="1175" y="104"/>
                </a:lnTo>
                <a:lnTo>
                  <a:pt x="1172" y="122"/>
                </a:lnTo>
                <a:lnTo>
                  <a:pt x="1171" y="142"/>
                </a:lnTo>
                <a:lnTo>
                  <a:pt x="1172" y="160"/>
                </a:lnTo>
                <a:lnTo>
                  <a:pt x="1175" y="179"/>
                </a:lnTo>
                <a:lnTo>
                  <a:pt x="1069" y="179"/>
                </a:lnTo>
                <a:lnTo>
                  <a:pt x="1069" y="179"/>
                </a:lnTo>
                <a:lnTo>
                  <a:pt x="948" y="176"/>
                </a:lnTo>
                <a:lnTo>
                  <a:pt x="828" y="176"/>
                </a:lnTo>
                <a:lnTo>
                  <a:pt x="708" y="177"/>
                </a:lnTo>
                <a:lnTo>
                  <a:pt x="589" y="180"/>
                </a:lnTo>
                <a:lnTo>
                  <a:pt x="353" y="186"/>
                </a:lnTo>
                <a:lnTo>
                  <a:pt x="233" y="188"/>
                </a:lnTo>
                <a:lnTo>
                  <a:pt x="115" y="190"/>
                </a:lnTo>
                <a:lnTo>
                  <a:pt x="115" y="190"/>
                </a:lnTo>
                <a:lnTo>
                  <a:pt x="98" y="210"/>
                </a:lnTo>
                <a:lnTo>
                  <a:pt x="84" y="231"/>
                </a:lnTo>
                <a:lnTo>
                  <a:pt x="55" y="273"/>
                </a:lnTo>
                <a:lnTo>
                  <a:pt x="28" y="318"/>
                </a:lnTo>
                <a:lnTo>
                  <a:pt x="0" y="363"/>
                </a:lnTo>
                <a:lnTo>
                  <a:pt x="0" y="363"/>
                </a:lnTo>
                <a:lnTo>
                  <a:pt x="1" y="378"/>
                </a:lnTo>
                <a:lnTo>
                  <a:pt x="4" y="395"/>
                </a:lnTo>
                <a:lnTo>
                  <a:pt x="8" y="412"/>
                </a:lnTo>
                <a:lnTo>
                  <a:pt x="8" y="420"/>
                </a:lnTo>
                <a:lnTo>
                  <a:pt x="8" y="429"/>
                </a:lnTo>
                <a:lnTo>
                  <a:pt x="8" y="429"/>
                </a:lnTo>
                <a:lnTo>
                  <a:pt x="8" y="436"/>
                </a:lnTo>
                <a:lnTo>
                  <a:pt x="8" y="441"/>
                </a:lnTo>
                <a:lnTo>
                  <a:pt x="10" y="443"/>
                </a:lnTo>
                <a:lnTo>
                  <a:pt x="11" y="444"/>
                </a:lnTo>
                <a:lnTo>
                  <a:pt x="13" y="444"/>
                </a:lnTo>
                <a:lnTo>
                  <a:pt x="15" y="443"/>
                </a:lnTo>
                <a:lnTo>
                  <a:pt x="15" y="443"/>
                </a:lnTo>
                <a:close/>
                <a:moveTo>
                  <a:pt x="32" y="364"/>
                </a:moveTo>
                <a:lnTo>
                  <a:pt x="32" y="364"/>
                </a:lnTo>
                <a:lnTo>
                  <a:pt x="48" y="337"/>
                </a:lnTo>
                <a:lnTo>
                  <a:pt x="66" y="311"/>
                </a:lnTo>
                <a:lnTo>
                  <a:pt x="84" y="287"/>
                </a:lnTo>
                <a:lnTo>
                  <a:pt x="104" y="266"/>
                </a:lnTo>
                <a:lnTo>
                  <a:pt x="104" y="266"/>
                </a:lnTo>
                <a:lnTo>
                  <a:pt x="107" y="266"/>
                </a:lnTo>
                <a:lnTo>
                  <a:pt x="107" y="266"/>
                </a:lnTo>
                <a:lnTo>
                  <a:pt x="79" y="309"/>
                </a:lnTo>
                <a:lnTo>
                  <a:pt x="49" y="356"/>
                </a:lnTo>
                <a:lnTo>
                  <a:pt x="21" y="405"/>
                </a:lnTo>
                <a:lnTo>
                  <a:pt x="21" y="405"/>
                </a:lnTo>
                <a:lnTo>
                  <a:pt x="18" y="399"/>
                </a:lnTo>
                <a:lnTo>
                  <a:pt x="18" y="394"/>
                </a:lnTo>
                <a:lnTo>
                  <a:pt x="20" y="388"/>
                </a:lnTo>
                <a:lnTo>
                  <a:pt x="21" y="382"/>
                </a:lnTo>
                <a:lnTo>
                  <a:pt x="27" y="373"/>
                </a:lnTo>
                <a:lnTo>
                  <a:pt x="32" y="364"/>
                </a:lnTo>
                <a:lnTo>
                  <a:pt x="32" y="364"/>
                </a:lnTo>
                <a:close/>
                <a:moveTo>
                  <a:pt x="135" y="378"/>
                </a:moveTo>
                <a:lnTo>
                  <a:pt x="94" y="425"/>
                </a:lnTo>
                <a:lnTo>
                  <a:pt x="94" y="425"/>
                </a:lnTo>
                <a:lnTo>
                  <a:pt x="104" y="406"/>
                </a:lnTo>
                <a:lnTo>
                  <a:pt x="114" y="389"/>
                </a:lnTo>
                <a:lnTo>
                  <a:pt x="136" y="354"/>
                </a:lnTo>
                <a:lnTo>
                  <a:pt x="136" y="354"/>
                </a:lnTo>
                <a:lnTo>
                  <a:pt x="138" y="356"/>
                </a:lnTo>
                <a:lnTo>
                  <a:pt x="139" y="358"/>
                </a:lnTo>
                <a:lnTo>
                  <a:pt x="140" y="364"/>
                </a:lnTo>
                <a:lnTo>
                  <a:pt x="139" y="371"/>
                </a:lnTo>
                <a:lnTo>
                  <a:pt x="135" y="378"/>
                </a:lnTo>
                <a:lnTo>
                  <a:pt x="135" y="378"/>
                </a:lnTo>
                <a:close/>
                <a:moveTo>
                  <a:pt x="143" y="391"/>
                </a:moveTo>
                <a:lnTo>
                  <a:pt x="143" y="391"/>
                </a:lnTo>
                <a:lnTo>
                  <a:pt x="146" y="396"/>
                </a:lnTo>
                <a:lnTo>
                  <a:pt x="148" y="403"/>
                </a:lnTo>
                <a:lnTo>
                  <a:pt x="146" y="413"/>
                </a:lnTo>
                <a:lnTo>
                  <a:pt x="145" y="417"/>
                </a:lnTo>
                <a:lnTo>
                  <a:pt x="142" y="422"/>
                </a:lnTo>
                <a:lnTo>
                  <a:pt x="96" y="478"/>
                </a:lnTo>
                <a:lnTo>
                  <a:pt x="96" y="478"/>
                </a:lnTo>
                <a:lnTo>
                  <a:pt x="118" y="434"/>
                </a:lnTo>
                <a:lnTo>
                  <a:pt x="143" y="391"/>
                </a:lnTo>
                <a:lnTo>
                  <a:pt x="143" y="391"/>
                </a:lnTo>
                <a:close/>
                <a:moveTo>
                  <a:pt x="129" y="332"/>
                </a:moveTo>
                <a:lnTo>
                  <a:pt x="129" y="332"/>
                </a:lnTo>
                <a:lnTo>
                  <a:pt x="110" y="356"/>
                </a:lnTo>
                <a:lnTo>
                  <a:pt x="90" y="381"/>
                </a:lnTo>
                <a:lnTo>
                  <a:pt x="70" y="406"/>
                </a:lnTo>
                <a:lnTo>
                  <a:pt x="63" y="420"/>
                </a:lnTo>
                <a:lnTo>
                  <a:pt x="56" y="436"/>
                </a:lnTo>
                <a:lnTo>
                  <a:pt x="56" y="436"/>
                </a:lnTo>
                <a:lnTo>
                  <a:pt x="73" y="415"/>
                </a:lnTo>
                <a:lnTo>
                  <a:pt x="90" y="394"/>
                </a:lnTo>
                <a:lnTo>
                  <a:pt x="108" y="373"/>
                </a:lnTo>
                <a:lnTo>
                  <a:pt x="125" y="354"/>
                </a:lnTo>
                <a:lnTo>
                  <a:pt x="125" y="354"/>
                </a:lnTo>
                <a:lnTo>
                  <a:pt x="117" y="373"/>
                </a:lnTo>
                <a:lnTo>
                  <a:pt x="107" y="389"/>
                </a:lnTo>
                <a:lnTo>
                  <a:pt x="84" y="423"/>
                </a:lnTo>
                <a:lnTo>
                  <a:pt x="60" y="455"/>
                </a:lnTo>
                <a:lnTo>
                  <a:pt x="38" y="491"/>
                </a:lnTo>
                <a:lnTo>
                  <a:pt x="38" y="491"/>
                </a:lnTo>
                <a:lnTo>
                  <a:pt x="38" y="478"/>
                </a:lnTo>
                <a:lnTo>
                  <a:pt x="39" y="467"/>
                </a:lnTo>
                <a:lnTo>
                  <a:pt x="44" y="448"/>
                </a:lnTo>
                <a:lnTo>
                  <a:pt x="51" y="430"/>
                </a:lnTo>
                <a:lnTo>
                  <a:pt x="59" y="413"/>
                </a:lnTo>
                <a:lnTo>
                  <a:pt x="124" y="306"/>
                </a:lnTo>
                <a:lnTo>
                  <a:pt x="124" y="306"/>
                </a:lnTo>
                <a:lnTo>
                  <a:pt x="125" y="305"/>
                </a:lnTo>
                <a:lnTo>
                  <a:pt x="126" y="306"/>
                </a:lnTo>
                <a:lnTo>
                  <a:pt x="129" y="315"/>
                </a:lnTo>
                <a:lnTo>
                  <a:pt x="131" y="325"/>
                </a:lnTo>
                <a:lnTo>
                  <a:pt x="131" y="329"/>
                </a:lnTo>
                <a:lnTo>
                  <a:pt x="129" y="332"/>
                </a:lnTo>
                <a:lnTo>
                  <a:pt x="129" y="332"/>
                </a:lnTo>
                <a:close/>
                <a:moveTo>
                  <a:pt x="65" y="479"/>
                </a:moveTo>
                <a:lnTo>
                  <a:pt x="65" y="477"/>
                </a:lnTo>
                <a:lnTo>
                  <a:pt x="65" y="472"/>
                </a:lnTo>
                <a:lnTo>
                  <a:pt x="133" y="395"/>
                </a:lnTo>
                <a:lnTo>
                  <a:pt x="133" y="395"/>
                </a:lnTo>
                <a:lnTo>
                  <a:pt x="111" y="432"/>
                </a:lnTo>
                <a:lnTo>
                  <a:pt x="88" y="468"/>
                </a:lnTo>
                <a:lnTo>
                  <a:pt x="48" y="544"/>
                </a:lnTo>
                <a:lnTo>
                  <a:pt x="48" y="544"/>
                </a:lnTo>
                <a:lnTo>
                  <a:pt x="44" y="533"/>
                </a:lnTo>
                <a:lnTo>
                  <a:pt x="42" y="524"/>
                </a:lnTo>
                <a:lnTo>
                  <a:pt x="44" y="514"/>
                </a:lnTo>
                <a:lnTo>
                  <a:pt x="45" y="506"/>
                </a:lnTo>
                <a:lnTo>
                  <a:pt x="49" y="498"/>
                </a:lnTo>
                <a:lnTo>
                  <a:pt x="53" y="491"/>
                </a:lnTo>
                <a:lnTo>
                  <a:pt x="59" y="485"/>
                </a:lnTo>
                <a:lnTo>
                  <a:pt x="65" y="479"/>
                </a:lnTo>
                <a:lnTo>
                  <a:pt x="65" y="479"/>
                </a:lnTo>
                <a:close/>
                <a:moveTo>
                  <a:pt x="49" y="562"/>
                </a:moveTo>
                <a:lnTo>
                  <a:pt x="49" y="562"/>
                </a:lnTo>
                <a:lnTo>
                  <a:pt x="65" y="537"/>
                </a:lnTo>
                <a:lnTo>
                  <a:pt x="81" y="512"/>
                </a:lnTo>
                <a:lnTo>
                  <a:pt x="100" y="488"/>
                </a:lnTo>
                <a:lnTo>
                  <a:pt x="118" y="465"/>
                </a:lnTo>
                <a:lnTo>
                  <a:pt x="55" y="581"/>
                </a:lnTo>
                <a:lnTo>
                  <a:pt x="55" y="581"/>
                </a:lnTo>
                <a:lnTo>
                  <a:pt x="53" y="576"/>
                </a:lnTo>
                <a:lnTo>
                  <a:pt x="52" y="571"/>
                </a:lnTo>
                <a:lnTo>
                  <a:pt x="49" y="566"/>
                </a:lnTo>
                <a:lnTo>
                  <a:pt x="49" y="562"/>
                </a:lnTo>
                <a:lnTo>
                  <a:pt x="49" y="562"/>
                </a:lnTo>
                <a:close/>
                <a:moveTo>
                  <a:pt x="66" y="581"/>
                </a:moveTo>
                <a:lnTo>
                  <a:pt x="66" y="581"/>
                </a:lnTo>
                <a:lnTo>
                  <a:pt x="110" y="500"/>
                </a:lnTo>
                <a:lnTo>
                  <a:pt x="131" y="464"/>
                </a:lnTo>
                <a:lnTo>
                  <a:pt x="153" y="427"/>
                </a:lnTo>
                <a:lnTo>
                  <a:pt x="153" y="427"/>
                </a:lnTo>
                <a:lnTo>
                  <a:pt x="155" y="430"/>
                </a:lnTo>
                <a:lnTo>
                  <a:pt x="155" y="434"/>
                </a:lnTo>
                <a:lnTo>
                  <a:pt x="155" y="439"/>
                </a:lnTo>
                <a:lnTo>
                  <a:pt x="155" y="439"/>
                </a:lnTo>
                <a:lnTo>
                  <a:pt x="131" y="482"/>
                </a:lnTo>
                <a:lnTo>
                  <a:pt x="110" y="526"/>
                </a:lnTo>
                <a:lnTo>
                  <a:pt x="87" y="569"/>
                </a:lnTo>
                <a:lnTo>
                  <a:pt x="65" y="610"/>
                </a:lnTo>
                <a:lnTo>
                  <a:pt x="65" y="610"/>
                </a:lnTo>
                <a:lnTo>
                  <a:pt x="63" y="607"/>
                </a:lnTo>
                <a:lnTo>
                  <a:pt x="62" y="603"/>
                </a:lnTo>
                <a:lnTo>
                  <a:pt x="62" y="595"/>
                </a:lnTo>
                <a:lnTo>
                  <a:pt x="63" y="586"/>
                </a:lnTo>
                <a:lnTo>
                  <a:pt x="66" y="581"/>
                </a:lnTo>
                <a:lnTo>
                  <a:pt x="66" y="581"/>
                </a:lnTo>
                <a:close/>
                <a:moveTo>
                  <a:pt x="84" y="602"/>
                </a:moveTo>
                <a:lnTo>
                  <a:pt x="156" y="460"/>
                </a:lnTo>
                <a:lnTo>
                  <a:pt x="156" y="460"/>
                </a:lnTo>
                <a:lnTo>
                  <a:pt x="159" y="462"/>
                </a:lnTo>
                <a:lnTo>
                  <a:pt x="160" y="464"/>
                </a:lnTo>
                <a:lnTo>
                  <a:pt x="167" y="465"/>
                </a:lnTo>
                <a:lnTo>
                  <a:pt x="173" y="465"/>
                </a:lnTo>
                <a:lnTo>
                  <a:pt x="176" y="467"/>
                </a:lnTo>
                <a:lnTo>
                  <a:pt x="178" y="469"/>
                </a:lnTo>
                <a:lnTo>
                  <a:pt x="90" y="610"/>
                </a:lnTo>
                <a:lnTo>
                  <a:pt x="90" y="610"/>
                </a:lnTo>
                <a:lnTo>
                  <a:pt x="88" y="613"/>
                </a:lnTo>
                <a:lnTo>
                  <a:pt x="87" y="613"/>
                </a:lnTo>
                <a:lnTo>
                  <a:pt x="86" y="613"/>
                </a:lnTo>
                <a:lnTo>
                  <a:pt x="84" y="610"/>
                </a:lnTo>
                <a:lnTo>
                  <a:pt x="84" y="606"/>
                </a:lnTo>
                <a:lnTo>
                  <a:pt x="84" y="602"/>
                </a:lnTo>
                <a:lnTo>
                  <a:pt x="84" y="602"/>
                </a:lnTo>
                <a:close/>
                <a:moveTo>
                  <a:pt x="104" y="610"/>
                </a:moveTo>
                <a:lnTo>
                  <a:pt x="104" y="610"/>
                </a:lnTo>
                <a:lnTo>
                  <a:pt x="124" y="575"/>
                </a:lnTo>
                <a:lnTo>
                  <a:pt x="143" y="541"/>
                </a:lnTo>
                <a:lnTo>
                  <a:pt x="164" y="510"/>
                </a:lnTo>
                <a:lnTo>
                  <a:pt x="187" y="479"/>
                </a:lnTo>
                <a:lnTo>
                  <a:pt x="187" y="479"/>
                </a:lnTo>
                <a:lnTo>
                  <a:pt x="188" y="485"/>
                </a:lnTo>
                <a:lnTo>
                  <a:pt x="187" y="491"/>
                </a:lnTo>
                <a:lnTo>
                  <a:pt x="184" y="496"/>
                </a:lnTo>
                <a:lnTo>
                  <a:pt x="180" y="500"/>
                </a:lnTo>
                <a:lnTo>
                  <a:pt x="180" y="500"/>
                </a:lnTo>
                <a:lnTo>
                  <a:pt x="177" y="503"/>
                </a:lnTo>
                <a:lnTo>
                  <a:pt x="176" y="507"/>
                </a:lnTo>
                <a:lnTo>
                  <a:pt x="174" y="516"/>
                </a:lnTo>
                <a:lnTo>
                  <a:pt x="176" y="519"/>
                </a:lnTo>
                <a:lnTo>
                  <a:pt x="126" y="607"/>
                </a:lnTo>
                <a:lnTo>
                  <a:pt x="126" y="607"/>
                </a:lnTo>
                <a:lnTo>
                  <a:pt x="115" y="607"/>
                </a:lnTo>
                <a:lnTo>
                  <a:pt x="110" y="607"/>
                </a:lnTo>
                <a:lnTo>
                  <a:pt x="104" y="610"/>
                </a:lnTo>
                <a:lnTo>
                  <a:pt x="104" y="610"/>
                </a:lnTo>
                <a:close/>
                <a:moveTo>
                  <a:pt x="140" y="606"/>
                </a:moveTo>
                <a:lnTo>
                  <a:pt x="140" y="606"/>
                </a:lnTo>
                <a:lnTo>
                  <a:pt x="155" y="572"/>
                </a:lnTo>
                <a:lnTo>
                  <a:pt x="170" y="540"/>
                </a:lnTo>
                <a:lnTo>
                  <a:pt x="187" y="506"/>
                </a:lnTo>
                <a:lnTo>
                  <a:pt x="201" y="472"/>
                </a:lnTo>
                <a:lnTo>
                  <a:pt x="201" y="472"/>
                </a:lnTo>
                <a:lnTo>
                  <a:pt x="204" y="469"/>
                </a:lnTo>
                <a:lnTo>
                  <a:pt x="207" y="468"/>
                </a:lnTo>
                <a:lnTo>
                  <a:pt x="215" y="467"/>
                </a:lnTo>
                <a:lnTo>
                  <a:pt x="226" y="468"/>
                </a:lnTo>
                <a:lnTo>
                  <a:pt x="235" y="471"/>
                </a:lnTo>
                <a:lnTo>
                  <a:pt x="235" y="471"/>
                </a:lnTo>
                <a:lnTo>
                  <a:pt x="211" y="495"/>
                </a:lnTo>
                <a:lnTo>
                  <a:pt x="200" y="507"/>
                </a:lnTo>
                <a:lnTo>
                  <a:pt x="190" y="521"/>
                </a:lnTo>
                <a:lnTo>
                  <a:pt x="180" y="534"/>
                </a:lnTo>
                <a:lnTo>
                  <a:pt x="170" y="550"/>
                </a:lnTo>
                <a:lnTo>
                  <a:pt x="162" y="565"/>
                </a:lnTo>
                <a:lnTo>
                  <a:pt x="155" y="581"/>
                </a:lnTo>
                <a:lnTo>
                  <a:pt x="155" y="581"/>
                </a:lnTo>
                <a:lnTo>
                  <a:pt x="191" y="533"/>
                </a:lnTo>
                <a:lnTo>
                  <a:pt x="209" y="509"/>
                </a:lnTo>
                <a:lnTo>
                  <a:pt x="230" y="485"/>
                </a:lnTo>
                <a:lnTo>
                  <a:pt x="223" y="513"/>
                </a:lnTo>
                <a:lnTo>
                  <a:pt x="223" y="513"/>
                </a:lnTo>
                <a:lnTo>
                  <a:pt x="222" y="512"/>
                </a:lnTo>
                <a:lnTo>
                  <a:pt x="221" y="509"/>
                </a:lnTo>
                <a:lnTo>
                  <a:pt x="219" y="510"/>
                </a:lnTo>
                <a:lnTo>
                  <a:pt x="218" y="513"/>
                </a:lnTo>
                <a:lnTo>
                  <a:pt x="218" y="513"/>
                </a:lnTo>
                <a:lnTo>
                  <a:pt x="216" y="519"/>
                </a:lnTo>
                <a:lnTo>
                  <a:pt x="216" y="521"/>
                </a:lnTo>
                <a:lnTo>
                  <a:pt x="216" y="524"/>
                </a:lnTo>
                <a:lnTo>
                  <a:pt x="216" y="524"/>
                </a:lnTo>
                <a:lnTo>
                  <a:pt x="192" y="561"/>
                </a:lnTo>
                <a:lnTo>
                  <a:pt x="180" y="582"/>
                </a:lnTo>
                <a:lnTo>
                  <a:pt x="174" y="592"/>
                </a:lnTo>
                <a:lnTo>
                  <a:pt x="170" y="602"/>
                </a:lnTo>
                <a:lnTo>
                  <a:pt x="140" y="606"/>
                </a:lnTo>
                <a:close/>
                <a:moveTo>
                  <a:pt x="319" y="457"/>
                </a:moveTo>
                <a:lnTo>
                  <a:pt x="236" y="454"/>
                </a:lnTo>
                <a:lnTo>
                  <a:pt x="236" y="454"/>
                </a:lnTo>
                <a:lnTo>
                  <a:pt x="235" y="454"/>
                </a:lnTo>
                <a:lnTo>
                  <a:pt x="233" y="451"/>
                </a:lnTo>
                <a:lnTo>
                  <a:pt x="233" y="451"/>
                </a:lnTo>
                <a:lnTo>
                  <a:pt x="280" y="450"/>
                </a:lnTo>
                <a:lnTo>
                  <a:pt x="325" y="450"/>
                </a:lnTo>
                <a:lnTo>
                  <a:pt x="370" y="453"/>
                </a:lnTo>
                <a:lnTo>
                  <a:pt x="415" y="455"/>
                </a:lnTo>
                <a:lnTo>
                  <a:pt x="504" y="462"/>
                </a:lnTo>
                <a:lnTo>
                  <a:pt x="593" y="471"/>
                </a:lnTo>
                <a:lnTo>
                  <a:pt x="593" y="471"/>
                </a:lnTo>
                <a:lnTo>
                  <a:pt x="558" y="471"/>
                </a:lnTo>
                <a:lnTo>
                  <a:pt x="523" y="471"/>
                </a:lnTo>
                <a:lnTo>
                  <a:pt x="454" y="468"/>
                </a:lnTo>
                <a:lnTo>
                  <a:pt x="386" y="462"/>
                </a:lnTo>
                <a:lnTo>
                  <a:pt x="319" y="457"/>
                </a:lnTo>
                <a:lnTo>
                  <a:pt x="319" y="457"/>
                </a:lnTo>
                <a:close/>
                <a:moveTo>
                  <a:pt x="556" y="486"/>
                </a:moveTo>
                <a:lnTo>
                  <a:pt x="556" y="486"/>
                </a:lnTo>
                <a:lnTo>
                  <a:pt x="521" y="517"/>
                </a:lnTo>
                <a:lnTo>
                  <a:pt x="504" y="534"/>
                </a:lnTo>
                <a:lnTo>
                  <a:pt x="488" y="551"/>
                </a:lnTo>
                <a:lnTo>
                  <a:pt x="488" y="551"/>
                </a:lnTo>
                <a:lnTo>
                  <a:pt x="492" y="543"/>
                </a:lnTo>
                <a:lnTo>
                  <a:pt x="496" y="536"/>
                </a:lnTo>
                <a:lnTo>
                  <a:pt x="507" y="520"/>
                </a:lnTo>
                <a:lnTo>
                  <a:pt x="518" y="505"/>
                </a:lnTo>
                <a:lnTo>
                  <a:pt x="524" y="496"/>
                </a:lnTo>
                <a:lnTo>
                  <a:pt x="530" y="488"/>
                </a:lnTo>
                <a:lnTo>
                  <a:pt x="530" y="488"/>
                </a:lnTo>
                <a:lnTo>
                  <a:pt x="531" y="486"/>
                </a:lnTo>
                <a:lnTo>
                  <a:pt x="533" y="485"/>
                </a:lnTo>
                <a:lnTo>
                  <a:pt x="541" y="485"/>
                </a:lnTo>
                <a:lnTo>
                  <a:pt x="556" y="486"/>
                </a:lnTo>
                <a:lnTo>
                  <a:pt x="556" y="486"/>
                </a:lnTo>
                <a:close/>
                <a:moveTo>
                  <a:pt x="503" y="486"/>
                </a:moveTo>
                <a:lnTo>
                  <a:pt x="503" y="486"/>
                </a:lnTo>
                <a:lnTo>
                  <a:pt x="483" y="502"/>
                </a:lnTo>
                <a:lnTo>
                  <a:pt x="465" y="519"/>
                </a:lnTo>
                <a:lnTo>
                  <a:pt x="448" y="537"/>
                </a:lnTo>
                <a:lnTo>
                  <a:pt x="433" y="558"/>
                </a:lnTo>
                <a:lnTo>
                  <a:pt x="433" y="558"/>
                </a:lnTo>
                <a:lnTo>
                  <a:pt x="443" y="540"/>
                </a:lnTo>
                <a:lnTo>
                  <a:pt x="452" y="524"/>
                </a:lnTo>
                <a:lnTo>
                  <a:pt x="464" y="509"/>
                </a:lnTo>
                <a:lnTo>
                  <a:pt x="474" y="492"/>
                </a:lnTo>
                <a:lnTo>
                  <a:pt x="474" y="492"/>
                </a:lnTo>
                <a:lnTo>
                  <a:pt x="478" y="488"/>
                </a:lnTo>
                <a:lnTo>
                  <a:pt x="479" y="485"/>
                </a:lnTo>
                <a:lnTo>
                  <a:pt x="482" y="484"/>
                </a:lnTo>
                <a:lnTo>
                  <a:pt x="482" y="484"/>
                </a:lnTo>
                <a:lnTo>
                  <a:pt x="488" y="484"/>
                </a:lnTo>
                <a:lnTo>
                  <a:pt x="493" y="485"/>
                </a:lnTo>
                <a:lnTo>
                  <a:pt x="503" y="486"/>
                </a:lnTo>
                <a:lnTo>
                  <a:pt x="503" y="486"/>
                </a:lnTo>
                <a:close/>
                <a:moveTo>
                  <a:pt x="458" y="485"/>
                </a:moveTo>
                <a:lnTo>
                  <a:pt x="458" y="485"/>
                </a:lnTo>
                <a:lnTo>
                  <a:pt x="441" y="498"/>
                </a:lnTo>
                <a:lnTo>
                  <a:pt x="426" y="512"/>
                </a:lnTo>
                <a:lnTo>
                  <a:pt x="410" y="527"/>
                </a:lnTo>
                <a:lnTo>
                  <a:pt x="396" y="543"/>
                </a:lnTo>
                <a:lnTo>
                  <a:pt x="430" y="484"/>
                </a:lnTo>
                <a:lnTo>
                  <a:pt x="430" y="484"/>
                </a:lnTo>
                <a:lnTo>
                  <a:pt x="431" y="482"/>
                </a:lnTo>
                <a:lnTo>
                  <a:pt x="434" y="481"/>
                </a:lnTo>
                <a:lnTo>
                  <a:pt x="441" y="481"/>
                </a:lnTo>
                <a:lnTo>
                  <a:pt x="450" y="482"/>
                </a:lnTo>
                <a:lnTo>
                  <a:pt x="458" y="485"/>
                </a:lnTo>
                <a:lnTo>
                  <a:pt x="458" y="485"/>
                </a:lnTo>
                <a:close/>
                <a:moveTo>
                  <a:pt x="407" y="479"/>
                </a:moveTo>
                <a:lnTo>
                  <a:pt x="407" y="479"/>
                </a:lnTo>
                <a:lnTo>
                  <a:pt x="393" y="492"/>
                </a:lnTo>
                <a:lnTo>
                  <a:pt x="381" y="506"/>
                </a:lnTo>
                <a:lnTo>
                  <a:pt x="355" y="533"/>
                </a:lnTo>
                <a:lnTo>
                  <a:pt x="355" y="533"/>
                </a:lnTo>
                <a:lnTo>
                  <a:pt x="364" y="520"/>
                </a:lnTo>
                <a:lnTo>
                  <a:pt x="374" y="506"/>
                </a:lnTo>
                <a:lnTo>
                  <a:pt x="382" y="492"/>
                </a:lnTo>
                <a:lnTo>
                  <a:pt x="391" y="479"/>
                </a:lnTo>
                <a:lnTo>
                  <a:pt x="407" y="479"/>
                </a:lnTo>
                <a:close/>
                <a:moveTo>
                  <a:pt x="332" y="469"/>
                </a:moveTo>
                <a:lnTo>
                  <a:pt x="332" y="469"/>
                </a:lnTo>
                <a:lnTo>
                  <a:pt x="315" y="486"/>
                </a:lnTo>
                <a:lnTo>
                  <a:pt x="298" y="505"/>
                </a:lnTo>
                <a:lnTo>
                  <a:pt x="282" y="523"/>
                </a:lnTo>
                <a:lnTo>
                  <a:pt x="267" y="541"/>
                </a:lnTo>
                <a:lnTo>
                  <a:pt x="302" y="471"/>
                </a:lnTo>
                <a:lnTo>
                  <a:pt x="302" y="471"/>
                </a:lnTo>
                <a:lnTo>
                  <a:pt x="313" y="471"/>
                </a:lnTo>
                <a:lnTo>
                  <a:pt x="332" y="469"/>
                </a:lnTo>
                <a:lnTo>
                  <a:pt x="332" y="469"/>
                </a:lnTo>
                <a:close/>
                <a:moveTo>
                  <a:pt x="244" y="482"/>
                </a:moveTo>
                <a:lnTo>
                  <a:pt x="244" y="482"/>
                </a:lnTo>
                <a:lnTo>
                  <a:pt x="249" y="475"/>
                </a:lnTo>
                <a:lnTo>
                  <a:pt x="253" y="472"/>
                </a:lnTo>
                <a:lnTo>
                  <a:pt x="257" y="472"/>
                </a:lnTo>
                <a:lnTo>
                  <a:pt x="261" y="472"/>
                </a:lnTo>
                <a:lnTo>
                  <a:pt x="261" y="472"/>
                </a:lnTo>
                <a:lnTo>
                  <a:pt x="277" y="472"/>
                </a:lnTo>
                <a:lnTo>
                  <a:pt x="294" y="471"/>
                </a:lnTo>
                <a:lnTo>
                  <a:pt x="294" y="471"/>
                </a:lnTo>
                <a:lnTo>
                  <a:pt x="268" y="498"/>
                </a:lnTo>
                <a:lnTo>
                  <a:pt x="244" y="526"/>
                </a:lnTo>
                <a:lnTo>
                  <a:pt x="223" y="554"/>
                </a:lnTo>
                <a:lnTo>
                  <a:pt x="202" y="585"/>
                </a:lnTo>
                <a:lnTo>
                  <a:pt x="202" y="585"/>
                </a:lnTo>
                <a:lnTo>
                  <a:pt x="198" y="589"/>
                </a:lnTo>
                <a:lnTo>
                  <a:pt x="194" y="595"/>
                </a:lnTo>
                <a:lnTo>
                  <a:pt x="187" y="599"/>
                </a:lnTo>
                <a:lnTo>
                  <a:pt x="180" y="602"/>
                </a:lnTo>
                <a:lnTo>
                  <a:pt x="244" y="482"/>
                </a:lnTo>
                <a:close/>
                <a:moveTo>
                  <a:pt x="195" y="600"/>
                </a:moveTo>
                <a:lnTo>
                  <a:pt x="274" y="502"/>
                </a:lnTo>
                <a:lnTo>
                  <a:pt x="274" y="502"/>
                </a:lnTo>
                <a:lnTo>
                  <a:pt x="275" y="510"/>
                </a:lnTo>
                <a:lnTo>
                  <a:pt x="274" y="517"/>
                </a:lnTo>
                <a:lnTo>
                  <a:pt x="273" y="520"/>
                </a:lnTo>
                <a:lnTo>
                  <a:pt x="270" y="521"/>
                </a:lnTo>
                <a:lnTo>
                  <a:pt x="270" y="521"/>
                </a:lnTo>
                <a:lnTo>
                  <a:pt x="270" y="519"/>
                </a:lnTo>
                <a:lnTo>
                  <a:pt x="270" y="519"/>
                </a:lnTo>
                <a:lnTo>
                  <a:pt x="267" y="520"/>
                </a:lnTo>
                <a:lnTo>
                  <a:pt x="266" y="523"/>
                </a:lnTo>
                <a:lnTo>
                  <a:pt x="264" y="524"/>
                </a:lnTo>
                <a:lnTo>
                  <a:pt x="266" y="526"/>
                </a:lnTo>
                <a:lnTo>
                  <a:pt x="225" y="600"/>
                </a:lnTo>
                <a:lnTo>
                  <a:pt x="225" y="600"/>
                </a:lnTo>
                <a:lnTo>
                  <a:pt x="223" y="602"/>
                </a:lnTo>
                <a:lnTo>
                  <a:pt x="219" y="603"/>
                </a:lnTo>
                <a:lnTo>
                  <a:pt x="212" y="603"/>
                </a:lnTo>
                <a:lnTo>
                  <a:pt x="195" y="600"/>
                </a:lnTo>
                <a:lnTo>
                  <a:pt x="195" y="600"/>
                </a:lnTo>
                <a:close/>
                <a:moveTo>
                  <a:pt x="237" y="599"/>
                </a:moveTo>
                <a:lnTo>
                  <a:pt x="251" y="575"/>
                </a:lnTo>
                <a:lnTo>
                  <a:pt x="251" y="575"/>
                </a:lnTo>
                <a:lnTo>
                  <a:pt x="254" y="575"/>
                </a:lnTo>
                <a:lnTo>
                  <a:pt x="257" y="572"/>
                </a:lnTo>
                <a:lnTo>
                  <a:pt x="257" y="572"/>
                </a:lnTo>
                <a:lnTo>
                  <a:pt x="270" y="552"/>
                </a:lnTo>
                <a:lnTo>
                  <a:pt x="285" y="533"/>
                </a:lnTo>
                <a:lnTo>
                  <a:pt x="301" y="514"/>
                </a:lnTo>
                <a:lnTo>
                  <a:pt x="318" y="496"/>
                </a:lnTo>
                <a:lnTo>
                  <a:pt x="318" y="496"/>
                </a:lnTo>
                <a:lnTo>
                  <a:pt x="318" y="500"/>
                </a:lnTo>
                <a:lnTo>
                  <a:pt x="318" y="500"/>
                </a:lnTo>
                <a:lnTo>
                  <a:pt x="306" y="523"/>
                </a:lnTo>
                <a:lnTo>
                  <a:pt x="295" y="545"/>
                </a:lnTo>
                <a:lnTo>
                  <a:pt x="268" y="590"/>
                </a:lnTo>
                <a:lnTo>
                  <a:pt x="268" y="590"/>
                </a:lnTo>
                <a:lnTo>
                  <a:pt x="266" y="595"/>
                </a:lnTo>
                <a:lnTo>
                  <a:pt x="261" y="597"/>
                </a:lnTo>
                <a:lnTo>
                  <a:pt x="259" y="599"/>
                </a:lnTo>
                <a:lnTo>
                  <a:pt x="254" y="599"/>
                </a:lnTo>
                <a:lnTo>
                  <a:pt x="246" y="599"/>
                </a:lnTo>
                <a:lnTo>
                  <a:pt x="237" y="599"/>
                </a:lnTo>
                <a:lnTo>
                  <a:pt x="237" y="599"/>
                </a:lnTo>
                <a:close/>
                <a:moveTo>
                  <a:pt x="305" y="599"/>
                </a:moveTo>
                <a:lnTo>
                  <a:pt x="305" y="599"/>
                </a:lnTo>
                <a:lnTo>
                  <a:pt x="289" y="599"/>
                </a:lnTo>
                <a:lnTo>
                  <a:pt x="271" y="602"/>
                </a:lnTo>
                <a:lnTo>
                  <a:pt x="298" y="562"/>
                </a:lnTo>
                <a:lnTo>
                  <a:pt x="298" y="562"/>
                </a:lnTo>
                <a:lnTo>
                  <a:pt x="296" y="561"/>
                </a:lnTo>
                <a:lnTo>
                  <a:pt x="295" y="559"/>
                </a:lnTo>
                <a:lnTo>
                  <a:pt x="295" y="559"/>
                </a:lnTo>
                <a:lnTo>
                  <a:pt x="298" y="554"/>
                </a:lnTo>
                <a:lnTo>
                  <a:pt x="301" y="548"/>
                </a:lnTo>
                <a:lnTo>
                  <a:pt x="305" y="543"/>
                </a:lnTo>
                <a:lnTo>
                  <a:pt x="308" y="537"/>
                </a:lnTo>
                <a:lnTo>
                  <a:pt x="308" y="537"/>
                </a:lnTo>
                <a:lnTo>
                  <a:pt x="318" y="521"/>
                </a:lnTo>
                <a:lnTo>
                  <a:pt x="325" y="506"/>
                </a:lnTo>
                <a:lnTo>
                  <a:pt x="340" y="472"/>
                </a:lnTo>
                <a:lnTo>
                  <a:pt x="340" y="472"/>
                </a:lnTo>
                <a:lnTo>
                  <a:pt x="346" y="474"/>
                </a:lnTo>
                <a:lnTo>
                  <a:pt x="353" y="474"/>
                </a:lnTo>
                <a:lnTo>
                  <a:pt x="360" y="475"/>
                </a:lnTo>
                <a:lnTo>
                  <a:pt x="367" y="477"/>
                </a:lnTo>
                <a:lnTo>
                  <a:pt x="367" y="477"/>
                </a:lnTo>
                <a:lnTo>
                  <a:pt x="351" y="491"/>
                </a:lnTo>
                <a:lnTo>
                  <a:pt x="337" y="506"/>
                </a:lnTo>
                <a:lnTo>
                  <a:pt x="308" y="537"/>
                </a:lnTo>
                <a:lnTo>
                  <a:pt x="308" y="537"/>
                </a:lnTo>
                <a:lnTo>
                  <a:pt x="308" y="538"/>
                </a:lnTo>
                <a:lnTo>
                  <a:pt x="309" y="541"/>
                </a:lnTo>
                <a:lnTo>
                  <a:pt x="309" y="541"/>
                </a:lnTo>
                <a:lnTo>
                  <a:pt x="303" y="551"/>
                </a:lnTo>
                <a:lnTo>
                  <a:pt x="301" y="562"/>
                </a:lnTo>
                <a:lnTo>
                  <a:pt x="301" y="562"/>
                </a:lnTo>
                <a:lnTo>
                  <a:pt x="318" y="540"/>
                </a:lnTo>
                <a:lnTo>
                  <a:pt x="337" y="517"/>
                </a:lnTo>
                <a:lnTo>
                  <a:pt x="358" y="496"/>
                </a:lnTo>
                <a:lnTo>
                  <a:pt x="370" y="486"/>
                </a:lnTo>
                <a:lnTo>
                  <a:pt x="382" y="477"/>
                </a:lnTo>
                <a:lnTo>
                  <a:pt x="382" y="477"/>
                </a:lnTo>
                <a:lnTo>
                  <a:pt x="379" y="484"/>
                </a:lnTo>
                <a:lnTo>
                  <a:pt x="377" y="489"/>
                </a:lnTo>
                <a:lnTo>
                  <a:pt x="368" y="499"/>
                </a:lnTo>
                <a:lnTo>
                  <a:pt x="361" y="509"/>
                </a:lnTo>
                <a:lnTo>
                  <a:pt x="354" y="520"/>
                </a:lnTo>
                <a:lnTo>
                  <a:pt x="355" y="523"/>
                </a:lnTo>
                <a:lnTo>
                  <a:pt x="355" y="523"/>
                </a:lnTo>
                <a:lnTo>
                  <a:pt x="343" y="540"/>
                </a:lnTo>
                <a:lnTo>
                  <a:pt x="329" y="558"/>
                </a:lnTo>
                <a:lnTo>
                  <a:pt x="316" y="579"/>
                </a:lnTo>
                <a:lnTo>
                  <a:pt x="305" y="599"/>
                </a:lnTo>
                <a:lnTo>
                  <a:pt x="305" y="599"/>
                </a:lnTo>
                <a:close/>
                <a:moveTo>
                  <a:pt x="319" y="602"/>
                </a:moveTo>
                <a:lnTo>
                  <a:pt x="319" y="602"/>
                </a:lnTo>
                <a:lnTo>
                  <a:pt x="322" y="595"/>
                </a:lnTo>
                <a:lnTo>
                  <a:pt x="325" y="588"/>
                </a:lnTo>
                <a:lnTo>
                  <a:pt x="327" y="581"/>
                </a:lnTo>
                <a:lnTo>
                  <a:pt x="334" y="576"/>
                </a:lnTo>
                <a:lnTo>
                  <a:pt x="333" y="573"/>
                </a:lnTo>
                <a:lnTo>
                  <a:pt x="333" y="573"/>
                </a:lnTo>
                <a:lnTo>
                  <a:pt x="334" y="566"/>
                </a:lnTo>
                <a:lnTo>
                  <a:pt x="336" y="564"/>
                </a:lnTo>
                <a:lnTo>
                  <a:pt x="339" y="562"/>
                </a:lnTo>
                <a:lnTo>
                  <a:pt x="339" y="562"/>
                </a:lnTo>
                <a:lnTo>
                  <a:pt x="337" y="566"/>
                </a:lnTo>
                <a:lnTo>
                  <a:pt x="337" y="568"/>
                </a:lnTo>
                <a:lnTo>
                  <a:pt x="339" y="568"/>
                </a:lnTo>
                <a:lnTo>
                  <a:pt x="343" y="565"/>
                </a:lnTo>
                <a:lnTo>
                  <a:pt x="344" y="564"/>
                </a:lnTo>
                <a:lnTo>
                  <a:pt x="344" y="564"/>
                </a:lnTo>
                <a:lnTo>
                  <a:pt x="363" y="541"/>
                </a:lnTo>
                <a:lnTo>
                  <a:pt x="381" y="520"/>
                </a:lnTo>
                <a:lnTo>
                  <a:pt x="399" y="500"/>
                </a:lnTo>
                <a:lnTo>
                  <a:pt x="419" y="482"/>
                </a:lnTo>
                <a:lnTo>
                  <a:pt x="419" y="482"/>
                </a:lnTo>
                <a:lnTo>
                  <a:pt x="420" y="482"/>
                </a:lnTo>
                <a:lnTo>
                  <a:pt x="420" y="482"/>
                </a:lnTo>
                <a:lnTo>
                  <a:pt x="419" y="488"/>
                </a:lnTo>
                <a:lnTo>
                  <a:pt x="416" y="499"/>
                </a:lnTo>
                <a:lnTo>
                  <a:pt x="416" y="499"/>
                </a:lnTo>
                <a:lnTo>
                  <a:pt x="413" y="499"/>
                </a:lnTo>
                <a:lnTo>
                  <a:pt x="412" y="500"/>
                </a:lnTo>
                <a:lnTo>
                  <a:pt x="406" y="506"/>
                </a:lnTo>
                <a:lnTo>
                  <a:pt x="402" y="513"/>
                </a:lnTo>
                <a:lnTo>
                  <a:pt x="399" y="521"/>
                </a:lnTo>
                <a:lnTo>
                  <a:pt x="400" y="524"/>
                </a:lnTo>
                <a:lnTo>
                  <a:pt x="400" y="524"/>
                </a:lnTo>
                <a:lnTo>
                  <a:pt x="386" y="541"/>
                </a:lnTo>
                <a:lnTo>
                  <a:pt x="372" y="561"/>
                </a:lnTo>
                <a:lnTo>
                  <a:pt x="360" y="582"/>
                </a:lnTo>
                <a:lnTo>
                  <a:pt x="347" y="602"/>
                </a:lnTo>
                <a:lnTo>
                  <a:pt x="319" y="602"/>
                </a:lnTo>
                <a:close/>
                <a:moveTo>
                  <a:pt x="361" y="602"/>
                </a:moveTo>
                <a:lnTo>
                  <a:pt x="361" y="602"/>
                </a:lnTo>
                <a:lnTo>
                  <a:pt x="363" y="597"/>
                </a:lnTo>
                <a:lnTo>
                  <a:pt x="365" y="593"/>
                </a:lnTo>
                <a:lnTo>
                  <a:pt x="371" y="585"/>
                </a:lnTo>
                <a:lnTo>
                  <a:pt x="378" y="578"/>
                </a:lnTo>
                <a:lnTo>
                  <a:pt x="384" y="569"/>
                </a:lnTo>
                <a:lnTo>
                  <a:pt x="379" y="571"/>
                </a:lnTo>
                <a:lnTo>
                  <a:pt x="379" y="571"/>
                </a:lnTo>
                <a:lnTo>
                  <a:pt x="381" y="565"/>
                </a:lnTo>
                <a:lnTo>
                  <a:pt x="384" y="561"/>
                </a:lnTo>
                <a:lnTo>
                  <a:pt x="389" y="552"/>
                </a:lnTo>
                <a:lnTo>
                  <a:pt x="389" y="552"/>
                </a:lnTo>
                <a:lnTo>
                  <a:pt x="389" y="557"/>
                </a:lnTo>
                <a:lnTo>
                  <a:pt x="388" y="559"/>
                </a:lnTo>
                <a:lnTo>
                  <a:pt x="385" y="564"/>
                </a:lnTo>
                <a:lnTo>
                  <a:pt x="384" y="569"/>
                </a:lnTo>
                <a:lnTo>
                  <a:pt x="384" y="569"/>
                </a:lnTo>
                <a:lnTo>
                  <a:pt x="402" y="548"/>
                </a:lnTo>
                <a:lnTo>
                  <a:pt x="420" y="529"/>
                </a:lnTo>
                <a:lnTo>
                  <a:pt x="441" y="507"/>
                </a:lnTo>
                <a:lnTo>
                  <a:pt x="452" y="499"/>
                </a:lnTo>
                <a:lnTo>
                  <a:pt x="465" y="491"/>
                </a:lnTo>
                <a:lnTo>
                  <a:pt x="465" y="491"/>
                </a:lnTo>
                <a:lnTo>
                  <a:pt x="459" y="500"/>
                </a:lnTo>
                <a:lnTo>
                  <a:pt x="455" y="509"/>
                </a:lnTo>
                <a:lnTo>
                  <a:pt x="452" y="516"/>
                </a:lnTo>
                <a:lnTo>
                  <a:pt x="447" y="523"/>
                </a:lnTo>
                <a:lnTo>
                  <a:pt x="447" y="523"/>
                </a:lnTo>
                <a:lnTo>
                  <a:pt x="445" y="519"/>
                </a:lnTo>
                <a:lnTo>
                  <a:pt x="445" y="521"/>
                </a:lnTo>
                <a:lnTo>
                  <a:pt x="445" y="521"/>
                </a:lnTo>
                <a:lnTo>
                  <a:pt x="443" y="523"/>
                </a:lnTo>
                <a:lnTo>
                  <a:pt x="443" y="524"/>
                </a:lnTo>
                <a:lnTo>
                  <a:pt x="444" y="529"/>
                </a:lnTo>
                <a:lnTo>
                  <a:pt x="444" y="529"/>
                </a:lnTo>
                <a:lnTo>
                  <a:pt x="434" y="543"/>
                </a:lnTo>
                <a:lnTo>
                  <a:pt x="423" y="557"/>
                </a:lnTo>
                <a:lnTo>
                  <a:pt x="413" y="571"/>
                </a:lnTo>
                <a:lnTo>
                  <a:pt x="403" y="586"/>
                </a:lnTo>
                <a:lnTo>
                  <a:pt x="403" y="586"/>
                </a:lnTo>
                <a:lnTo>
                  <a:pt x="403" y="590"/>
                </a:lnTo>
                <a:lnTo>
                  <a:pt x="403" y="596"/>
                </a:lnTo>
                <a:lnTo>
                  <a:pt x="403" y="597"/>
                </a:lnTo>
                <a:lnTo>
                  <a:pt x="405" y="599"/>
                </a:lnTo>
                <a:lnTo>
                  <a:pt x="406" y="597"/>
                </a:lnTo>
                <a:lnTo>
                  <a:pt x="407" y="596"/>
                </a:lnTo>
                <a:lnTo>
                  <a:pt x="407" y="596"/>
                </a:lnTo>
                <a:lnTo>
                  <a:pt x="419" y="579"/>
                </a:lnTo>
                <a:lnTo>
                  <a:pt x="430" y="565"/>
                </a:lnTo>
                <a:lnTo>
                  <a:pt x="443" y="551"/>
                </a:lnTo>
                <a:lnTo>
                  <a:pt x="455" y="537"/>
                </a:lnTo>
                <a:lnTo>
                  <a:pt x="469" y="524"/>
                </a:lnTo>
                <a:lnTo>
                  <a:pt x="485" y="513"/>
                </a:lnTo>
                <a:lnTo>
                  <a:pt x="516" y="491"/>
                </a:lnTo>
                <a:lnTo>
                  <a:pt x="444" y="603"/>
                </a:lnTo>
                <a:lnTo>
                  <a:pt x="444" y="603"/>
                </a:lnTo>
                <a:lnTo>
                  <a:pt x="402" y="602"/>
                </a:lnTo>
                <a:lnTo>
                  <a:pt x="381" y="602"/>
                </a:lnTo>
                <a:lnTo>
                  <a:pt x="361" y="602"/>
                </a:lnTo>
                <a:lnTo>
                  <a:pt x="361" y="602"/>
                </a:lnTo>
                <a:close/>
                <a:moveTo>
                  <a:pt x="513" y="589"/>
                </a:moveTo>
                <a:lnTo>
                  <a:pt x="513" y="589"/>
                </a:lnTo>
                <a:lnTo>
                  <a:pt x="520" y="578"/>
                </a:lnTo>
                <a:lnTo>
                  <a:pt x="527" y="565"/>
                </a:lnTo>
                <a:lnTo>
                  <a:pt x="533" y="552"/>
                </a:lnTo>
                <a:lnTo>
                  <a:pt x="538" y="537"/>
                </a:lnTo>
                <a:lnTo>
                  <a:pt x="538" y="537"/>
                </a:lnTo>
                <a:lnTo>
                  <a:pt x="526" y="551"/>
                </a:lnTo>
                <a:lnTo>
                  <a:pt x="514" y="566"/>
                </a:lnTo>
                <a:lnTo>
                  <a:pt x="503" y="583"/>
                </a:lnTo>
                <a:lnTo>
                  <a:pt x="495" y="602"/>
                </a:lnTo>
                <a:lnTo>
                  <a:pt x="461" y="600"/>
                </a:lnTo>
                <a:lnTo>
                  <a:pt x="461" y="600"/>
                </a:lnTo>
                <a:lnTo>
                  <a:pt x="465" y="593"/>
                </a:lnTo>
                <a:lnTo>
                  <a:pt x="469" y="588"/>
                </a:lnTo>
                <a:lnTo>
                  <a:pt x="475" y="582"/>
                </a:lnTo>
                <a:lnTo>
                  <a:pt x="479" y="575"/>
                </a:lnTo>
                <a:lnTo>
                  <a:pt x="483" y="571"/>
                </a:lnTo>
                <a:lnTo>
                  <a:pt x="479" y="571"/>
                </a:lnTo>
                <a:lnTo>
                  <a:pt x="479" y="571"/>
                </a:lnTo>
                <a:lnTo>
                  <a:pt x="479" y="566"/>
                </a:lnTo>
                <a:lnTo>
                  <a:pt x="481" y="562"/>
                </a:lnTo>
                <a:lnTo>
                  <a:pt x="483" y="558"/>
                </a:lnTo>
                <a:lnTo>
                  <a:pt x="489" y="558"/>
                </a:lnTo>
                <a:lnTo>
                  <a:pt x="483" y="571"/>
                </a:lnTo>
                <a:lnTo>
                  <a:pt x="483" y="571"/>
                </a:lnTo>
                <a:lnTo>
                  <a:pt x="500" y="551"/>
                </a:lnTo>
                <a:lnTo>
                  <a:pt x="520" y="530"/>
                </a:lnTo>
                <a:lnTo>
                  <a:pt x="541" y="510"/>
                </a:lnTo>
                <a:lnTo>
                  <a:pt x="563" y="492"/>
                </a:lnTo>
                <a:lnTo>
                  <a:pt x="552" y="514"/>
                </a:lnTo>
                <a:lnTo>
                  <a:pt x="552" y="514"/>
                </a:lnTo>
                <a:lnTo>
                  <a:pt x="547" y="519"/>
                </a:lnTo>
                <a:lnTo>
                  <a:pt x="541" y="524"/>
                </a:lnTo>
                <a:lnTo>
                  <a:pt x="540" y="527"/>
                </a:lnTo>
                <a:lnTo>
                  <a:pt x="538" y="531"/>
                </a:lnTo>
                <a:lnTo>
                  <a:pt x="540" y="534"/>
                </a:lnTo>
                <a:lnTo>
                  <a:pt x="542" y="537"/>
                </a:lnTo>
                <a:lnTo>
                  <a:pt x="542" y="537"/>
                </a:lnTo>
                <a:lnTo>
                  <a:pt x="551" y="526"/>
                </a:lnTo>
                <a:lnTo>
                  <a:pt x="562" y="513"/>
                </a:lnTo>
                <a:lnTo>
                  <a:pt x="579" y="488"/>
                </a:lnTo>
                <a:lnTo>
                  <a:pt x="579" y="488"/>
                </a:lnTo>
                <a:lnTo>
                  <a:pt x="580" y="486"/>
                </a:lnTo>
                <a:lnTo>
                  <a:pt x="583" y="485"/>
                </a:lnTo>
                <a:lnTo>
                  <a:pt x="586" y="486"/>
                </a:lnTo>
                <a:lnTo>
                  <a:pt x="589" y="489"/>
                </a:lnTo>
                <a:lnTo>
                  <a:pt x="589" y="491"/>
                </a:lnTo>
                <a:lnTo>
                  <a:pt x="589" y="493"/>
                </a:lnTo>
                <a:lnTo>
                  <a:pt x="589" y="493"/>
                </a:lnTo>
                <a:lnTo>
                  <a:pt x="569" y="519"/>
                </a:lnTo>
                <a:lnTo>
                  <a:pt x="551" y="545"/>
                </a:lnTo>
                <a:lnTo>
                  <a:pt x="534" y="572"/>
                </a:lnTo>
                <a:lnTo>
                  <a:pt x="518" y="599"/>
                </a:lnTo>
                <a:lnTo>
                  <a:pt x="518" y="599"/>
                </a:lnTo>
                <a:lnTo>
                  <a:pt x="516" y="602"/>
                </a:lnTo>
                <a:lnTo>
                  <a:pt x="514" y="602"/>
                </a:lnTo>
                <a:lnTo>
                  <a:pt x="513" y="602"/>
                </a:lnTo>
                <a:lnTo>
                  <a:pt x="511" y="600"/>
                </a:lnTo>
                <a:lnTo>
                  <a:pt x="510" y="595"/>
                </a:lnTo>
                <a:lnTo>
                  <a:pt x="511" y="592"/>
                </a:lnTo>
                <a:lnTo>
                  <a:pt x="513" y="589"/>
                </a:lnTo>
                <a:lnTo>
                  <a:pt x="513" y="589"/>
                </a:lnTo>
                <a:close/>
                <a:moveTo>
                  <a:pt x="542" y="600"/>
                </a:moveTo>
                <a:lnTo>
                  <a:pt x="542" y="600"/>
                </a:lnTo>
                <a:lnTo>
                  <a:pt x="541" y="599"/>
                </a:lnTo>
                <a:lnTo>
                  <a:pt x="541" y="597"/>
                </a:lnTo>
                <a:lnTo>
                  <a:pt x="542" y="593"/>
                </a:lnTo>
                <a:lnTo>
                  <a:pt x="544" y="592"/>
                </a:lnTo>
                <a:lnTo>
                  <a:pt x="542" y="590"/>
                </a:lnTo>
                <a:lnTo>
                  <a:pt x="540" y="590"/>
                </a:lnTo>
                <a:lnTo>
                  <a:pt x="535" y="592"/>
                </a:lnTo>
                <a:lnTo>
                  <a:pt x="535" y="592"/>
                </a:lnTo>
                <a:lnTo>
                  <a:pt x="549" y="566"/>
                </a:lnTo>
                <a:lnTo>
                  <a:pt x="565" y="540"/>
                </a:lnTo>
                <a:lnTo>
                  <a:pt x="583" y="513"/>
                </a:lnTo>
                <a:lnTo>
                  <a:pt x="600" y="489"/>
                </a:lnTo>
                <a:lnTo>
                  <a:pt x="600" y="489"/>
                </a:lnTo>
                <a:lnTo>
                  <a:pt x="601" y="488"/>
                </a:lnTo>
                <a:lnTo>
                  <a:pt x="604" y="486"/>
                </a:lnTo>
                <a:lnTo>
                  <a:pt x="611" y="486"/>
                </a:lnTo>
                <a:lnTo>
                  <a:pt x="630" y="488"/>
                </a:lnTo>
                <a:lnTo>
                  <a:pt x="630" y="488"/>
                </a:lnTo>
                <a:lnTo>
                  <a:pt x="606" y="510"/>
                </a:lnTo>
                <a:lnTo>
                  <a:pt x="585" y="533"/>
                </a:lnTo>
                <a:lnTo>
                  <a:pt x="575" y="545"/>
                </a:lnTo>
                <a:lnTo>
                  <a:pt x="565" y="558"/>
                </a:lnTo>
                <a:lnTo>
                  <a:pt x="556" y="571"/>
                </a:lnTo>
                <a:lnTo>
                  <a:pt x="548" y="585"/>
                </a:lnTo>
                <a:lnTo>
                  <a:pt x="548" y="585"/>
                </a:lnTo>
                <a:lnTo>
                  <a:pt x="590" y="537"/>
                </a:lnTo>
                <a:lnTo>
                  <a:pt x="613" y="513"/>
                </a:lnTo>
                <a:lnTo>
                  <a:pt x="637" y="491"/>
                </a:lnTo>
                <a:lnTo>
                  <a:pt x="637" y="491"/>
                </a:lnTo>
                <a:lnTo>
                  <a:pt x="637" y="495"/>
                </a:lnTo>
                <a:lnTo>
                  <a:pt x="637" y="499"/>
                </a:lnTo>
                <a:lnTo>
                  <a:pt x="632" y="506"/>
                </a:lnTo>
                <a:lnTo>
                  <a:pt x="628" y="513"/>
                </a:lnTo>
                <a:lnTo>
                  <a:pt x="624" y="519"/>
                </a:lnTo>
                <a:lnTo>
                  <a:pt x="624" y="519"/>
                </a:lnTo>
                <a:lnTo>
                  <a:pt x="622" y="520"/>
                </a:lnTo>
                <a:lnTo>
                  <a:pt x="621" y="520"/>
                </a:lnTo>
                <a:lnTo>
                  <a:pt x="620" y="521"/>
                </a:lnTo>
                <a:lnTo>
                  <a:pt x="569" y="600"/>
                </a:lnTo>
                <a:lnTo>
                  <a:pt x="569" y="600"/>
                </a:lnTo>
                <a:lnTo>
                  <a:pt x="563" y="602"/>
                </a:lnTo>
                <a:lnTo>
                  <a:pt x="555" y="602"/>
                </a:lnTo>
                <a:lnTo>
                  <a:pt x="547" y="602"/>
                </a:lnTo>
                <a:lnTo>
                  <a:pt x="542" y="600"/>
                </a:lnTo>
                <a:lnTo>
                  <a:pt x="542" y="600"/>
                </a:lnTo>
                <a:close/>
                <a:moveTo>
                  <a:pt x="592" y="597"/>
                </a:moveTo>
                <a:lnTo>
                  <a:pt x="600" y="585"/>
                </a:lnTo>
                <a:lnTo>
                  <a:pt x="600" y="585"/>
                </a:lnTo>
                <a:lnTo>
                  <a:pt x="597" y="586"/>
                </a:lnTo>
                <a:lnTo>
                  <a:pt x="593" y="589"/>
                </a:lnTo>
                <a:lnTo>
                  <a:pt x="590" y="592"/>
                </a:lnTo>
                <a:lnTo>
                  <a:pt x="587" y="592"/>
                </a:lnTo>
                <a:lnTo>
                  <a:pt x="585" y="592"/>
                </a:lnTo>
                <a:lnTo>
                  <a:pt x="646" y="491"/>
                </a:lnTo>
                <a:lnTo>
                  <a:pt x="646" y="491"/>
                </a:lnTo>
                <a:lnTo>
                  <a:pt x="648" y="488"/>
                </a:lnTo>
                <a:lnTo>
                  <a:pt x="651" y="488"/>
                </a:lnTo>
                <a:lnTo>
                  <a:pt x="658" y="486"/>
                </a:lnTo>
                <a:lnTo>
                  <a:pt x="667" y="486"/>
                </a:lnTo>
                <a:lnTo>
                  <a:pt x="676" y="489"/>
                </a:lnTo>
                <a:lnTo>
                  <a:pt x="676" y="489"/>
                </a:lnTo>
                <a:lnTo>
                  <a:pt x="658" y="507"/>
                </a:lnTo>
                <a:lnTo>
                  <a:pt x="638" y="527"/>
                </a:lnTo>
                <a:lnTo>
                  <a:pt x="621" y="550"/>
                </a:lnTo>
                <a:lnTo>
                  <a:pt x="614" y="561"/>
                </a:lnTo>
                <a:lnTo>
                  <a:pt x="607" y="573"/>
                </a:lnTo>
                <a:lnTo>
                  <a:pt x="607" y="573"/>
                </a:lnTo>
                <a:lnTo>
                  <a:pt x="607" y="569"/>
                </a:lnTo>
                <a:lnTo>
                  <a:pt x="607" y="568"/>
                </a:lnTo>
                <a:lnTo>
                  <a:pt x="606" y="568"/>
                </a:lnTo>
                <a:lnTo>
                  <a:pt x="604" y="568"/>
                </a:lnTo>
                <a:lnTo>
                  <a:pt x="601" y="572"/>
                </a:lnTo>
                <a:lnTo>
                  <a:pt x="601" y="573"/>
                </a:lnTo>
                <a:lnTo>
                  <a:pt x="601" y="575"/>
                </a:lnTo>
                <a:lnTo>
                  <a:pt x="601" y="575"/>
                </a:lnTo>
                <a:lnTo>
                  <a:pt x="599" y="576"/>
                </a:lnTo>
                <a:lnTo>
                  <a:pt x="596" y="578"/>
                </a:lnTo>
                <a:lnTo>
                  <a:pt x="596" y="579"/>
                </a:lnTo>
                <a:lnTo>
                  <a:pt x="596" y="581"/>
                </a:lnTo>
                <a:lnTo>
                  <a:pt x="600" y="585"/>
                </a:lnTo>
                <a:lnTo>
                  <a:pt x="666" y="509"/>
                </a:lnTo>
                <a:lnTo>
                  <a:pt x="666" y="509"/>
                </a:lnTo>
                <a:lnTo>
                  <a:pt x="673" y="505"/>
                </a:lnTo>
                <a:lnTo>
                  <a:pt x="676" y="503"/>
                </a:lnTo>
                <a:lnTo>
                  <a:pt x="677" y="505"/>
                </a:lnTo>
                <a:lnTo>
                  <a:pt x="677" y="506"/>
                </a:lnTo>
                <a:lnTo>
                  <a:pt x="677" y="506"/>
                </a:lnTo>
                <a:lnTo>
                  <a:pt x="676" y="510"/>
                </a:lnTo>
                <a:lnTo>
                  <a:pt x="674" y="514"/>
                </a:lnTo>
                <a:lnTo>
                  <a:pt x="669" y="521"/>
                </a:lnTo>
                <a:lnTo>
                  <a:pt x="666" y="524"/>
                </a:lnTo>
                <a:lnTo>
                  <a:pt x="666" y="524"/>
                </a:lnTo>
                <a:lnTo>
                  <a:pt x="665" y="526"/>
                </a:lnTo>
                <a:lnTo>
                  <a:pt x="663" y="527"/>
                </a:lnTo>
                <a:lnTo>
                  <a:pt x="662" y="530"/>
                </a:lnTo>
                <a:lnTo>
                  <a:pt x="662" y="530"/>
                </a:lnTo>
                <a:lnTo>
                  <a:pt x="662" y="534"/>
                </a:lnTo>
                <a:lnTo>
                  <a:pt x="662" y="534"/>
                </a:lnTo>
                <a:lnTo>
                  <a:pt x="652" y="543"/>
                </a:lnTo>
                <a:lnTo>
                  <a:pt x="644" y="554"/>
                </a:lnTo>
                <a:lnTo>
                  <a:pt x="630" y="576"/>
                </a:lnTo>
                <a:lnTo>
                  <a:pt x="630" y="576"/>
                </a:lnTo>
                <a:lnTo>
                  <a:pt x="624" y="585"/>
                </a:lnTo>
                <a:lnTo>
                  <a:pt x="620" y="590"/>
                </a:lnTo>
                <a:lnTo>
                  <a:pt x="615" y="595"/>
                </a:lnTo>
                <a:lnTo>
                  <a:pt x="610" y="599"/>
                </a:lnTo>
                <a:lnTo>
                  <a:pt x="604" y="600"/>
                </a:lnTo>
                <a:lnTo>
                  <a:pt x="599" y="600"/>
                </a:lnTo>
                <a:lnTo>
                  <a:pt x="592" y="597"/>
                </a:lnTo>
                <a:lnTo>
                  <a:pt x="592" y="597"/>
                </a:lnTo>
                <a:close/>
                <a:moveTo>
                  <a:pt x="693" y="488"/>
                </a:moveTo>
                <a:lnTo>
                  <a:pt x="725" y="488"/>
                </a:lnTo>
                <a:lnTo>
                  <a:pt x="725" y="488"/>
                </a:lnTo>
                <a:lnTo>
                  <a:pt x="704" y="507"/>
                </a:lnTo>
                <a:lnTo>
                  <a:pt x="683" y="529"/>
                </a:lnTo>
                <a:lnTo>
                  <a:pt x="672" y="538"/>
                </a:lnTo>
                <a:lnTo>
                  <a:pt x="662" y="550"/>
                </a:lnTo>
                <a:lnTo>
                  <a:pt x="653" y="561"/>
                </a:lnTo>
                <a:lnTo>
                  <a:pt x="646" y="573"/>
                </a:lnTo>
                <a:lnTo>
                  <a:pt x="646" y="573"/>
                </a:lnTo>
                <a:lnTo>
                  <a:pt x="651" y="562"/>
                </a:lnTo>
                <a:lnTo>
                  <a:pt x="656" y="551"/>
                </a:lnTo>
                <a:lnTo>
                  <a:pt x="667" y="530"/>
                </a:lnTo>
                <a:lnTo>
                  <a:pt x="681" y="510"/>
                </a:lnTo>
                <a:lnTo>
                  <a:pt x="693" y="488"/>
                </a:lnTo>
                <a:lnTo>
                  <a:pt x="693" y="488"/>
                </a:lnTo>
                <a:close/>
                <a:moveTo>
                  <a:pt x="684" y="602"/>
                </a:moveTo>
                <a:lnTo>
                  <a:pt x="710" y="568"/>
                </a:lnTo>
                <a:lnTo>
                  <a:pt x="710" y="568"/>
                </a:lnTo>
                <a:lnTo>
                  <a:pt x="708" y="566"/>
                </a:lnTo>
                <a:lnTo>
                  <a:pt x="708" y="565"/>
                </a:lnTo>
                <a:lnTo>
                  <a:pt x="711" y="558"/>
                </a:lnTo>
                <a:lnTo>
                  <a:pt x="715" y="551"/>
                </a:lnTo>
                <a:lnTo>
                  <a:pt x="715" y="548"/>
                </a:lnTo>
                <a:lnTo>
                  <a:pt x="714" y="547"/>
                </a:lnTo>
                <a:lnTo>
                  <a:pt x="714" y="541"/>
                </a:lnTo>
                <a:lnTo>
                  <a:pt x="714" y="541"/>
                </a:lnTo>
                <a:lnTo>
                  <a:pt x="703" y="554"/>
                </a:lnTo>
                <a:lnTo>
                  <a:pt x="691" y="569"/>
                </a:lnTo>
                <a:lnTo>
                  <a:pt x="683" y="586"/>
                </a:lnTo>
                <a:lnTo>
                  <a:pt x="674" y="602"/>
                </a:lnTo>
                <a:lnTo>
                  <a:pt x="627" y="602"/>
                </a:lnTo>
                <a:lnTo>
                  <a:pt x="627" y="602"/>
                </a:lnTo>
                <a:lnTo>
                  <a:pt x="681" y="543"/>
                </a:lnTo>
                <a:lnTo>
                  <a:pt x="710" y="514"/>
                </a:lnTo>
                <a:lnTo>
                  <a:pt x="739" y="486"/>
                </a:lnTo>
                <a:lnTo>
                  <a:pt x="739" y="486"/>
                </a:lnTo>
                <a:lnTo>
                  <a:pt x="736" y="496"/>
                </a:lnTo>
                <a:lnTo>
                  <a:pt x="732" y="507"/>
                </a:lnTo>
                <a:lnTo>
                  <a:pt x="728" y="514"/>
                </a:lnTo>
                <a:lnTo>
                  <a:pt x="726" y="514"/>
                </a:lnTo>
                <a:lnTo>
                  <a:pt x="726" y="513"/>
                </a:lnTo>
                <a:lnTo>
                  <a:pt x="726" y="513"/>
                </a:lnTo>
                <a:lnTo>
                  <a:pt x="718" y="523"/>
                </a:lnTo>
                <a:lnTo>
                  <a:pt x="715" y="529"/>
                </a:lnTo>
                <a:lnTo>
                  <a:pt x="715" y="531"/>
                </a:lnTo>
                <a:lnTo>
                  <a:pt x="717" y="533"/>
                </a:lnTo>
                <a:lnTo>
                  <a:pt x="717" y="533"/>
                </a:lnTo>
                <a:lnTo>
                  <a:pt x="726" y="524"/>
                </a:lnTo>
                <a:lnTo>
                  <a:pt x="735" y="513"/>
                </a:lnTo>
                <a:lnTo>
                  <a:pt x="742" y="502"/>
                </a:lnTo>
                <a:lnTo>
                  <a:pt x="748" y="488"/>
                </a:lnTo>
                <a:lnTo>
                  <a:pt x="748" y="488"/>
                </a:lnTo>
                <a:lnTo>
                  <a:pt x="760" y="491"/>
                </a:lnTo>
                <a:lnTo>
                  <a:pt x="767" y="491"/>
                </a:lnTo>
                <a:lnTo>
                  <a:pt x="774" y="491"/>
                </a:lnTo>
                <a:lnTo>
                  <a:pt x="774" y="491"/>
                </a:lnTo>
                <a:lnTo>
                  <a:pt x="757" y="506"/>
                </a:lnTo>
                <a:lnTo>
                  <a:pt x="739" y="524"/>
                </a:lnTo>
                <a:lnTo>
                  <a:pt x="731" y="534"/>
                </a:lnTo>
                <a:lnTo>
                  <a:pt x="722" y="545"/>
                </a:lnTo>
                <a:lnTo>
                  <a:pt x="715" y="557"/>
                </a:lnTo>
                <a:lnTo>
                  <a:pt x="710" y="568"/>
                </a:lnTo>
                <a:lnTo>
                  <a:pt x="710" y="568"/>
                </a:lnTo>
                <a:lnTo>
                  <a:pt x="726" y="550"/>
                </a:lnTo>
                <a:lnTo>
                  <a:pt x="745" y="531"/>
                </a:lnTo>
                <a:lnTo>
                  <a:pt x="764" y="514"/>
                </a:lnTo>
                <a:lnTo>
                  <a:pt x="784" y="499"/>
                </a:lnTo>
                <a:lnTo>
                  <a:pt x="784" y="499"/>
                </a:lnTo>
                <a:lnTo>
                  <a:pt x="780" y="507"/>
                </a:lnTo>
                <a:lnTo>
                  <a:pt x="773" y="516"/>
                </a:lnTo>
                <a:lnTo>
                  <a:pt x="767" y="524"/>
                </a:lnTo>
                <a:lnTo>
                  <a:pt x="760" y="534"/>
                </a:lnTo>
                <a:lnTo>
                  <a:pt x="763" y="538"/>
                </a:lnTo>
                <a:lnTo>
                  <a:pt x="763" y="538"/>
                </a:lnTo>
                <a:lnTo>
                  <a:pt x="750" y="552"/>
                </a:lnTo>
                <a:lnTo>
                  <a:pt x="738" y="568"/>
                </a:lnTo>
                <a:lnTo>
                  <a:pt x="726" y="585"/>
                </a:lnTo>
                <a:lnTo>
                  <a:pt x="715" y="602"/>
                </a:lnTo>
                <a:lnTo>
                  <a:pt x="684" y="602"/>
                </a:lnTo>
                <a:close/>
                <a:moveTo>
                  <a:pt x="1161" y="512"/>
                </a:moveTo>
                <a:lnTo>
                  <a:pt x="1161" y="512"/>
                </a:lnTo>
                <a:lnTo>
                  <a:pt x="1155" y="520"/>
                </a:lnTo>
                <a:lnTo>
                  <a:pt x="1152" y="523"/>
                </a:lnTo>
                <a:lnTo>
                  <a:pt x="1149" y="524"/>
                </a:lnTo>
                <a:lnTo>
                  <a:pt x="1149" y="524"/>
                </a:lnTo>
                <a:lnTo>
                  <a:pt x="1147" y="523"/>
                </a:lnTo>
                <a:lnTo>
                  <a:pt x="1147" y="523"/>
                </a:lnTo>
                <a:lnTo>
                  <a:pt x="1152" y="516"/>
                </a:lnTo>
                <a:lnTo>
                  <a:pt x="1156" y="513"/>
                </a:lnTo>
                <a:lnTo>
                  <a:pt x="1161" y="512"/>
                </a:lnTo>
                <a:lnTo>
                  <a:pt x="1161" y="512"/>
                </a:lnTo>
                <a:close/>
                <a:moveTo>
                  <a:pt x="1083" y="566"/>
                </a:moveTo>
                <a:lnTo>
                  <a:pt x="1083" y="566"/>
                </a:lnTo>
                <a:lnTo>
                  <a:pt x="1079" y="571"/>
                </a:lnTo>
                <a:lnTo>
                  <a:pt x="1078" y="573"/>
                </a:lnTo>
                <a:lnTo>
                  <a:pt x="1076" y="576"/>
                </a:lnTo>
                <a:lnTo>
                  <a:pt x="1076" y="576"/>
                </a:lnTo>
                <a:lnTo>
                  <a:pt x="1075" y="581"/>
                </a:lnTo>
                <a:lnTo>
                  <a:pt x="1072" y="583"/>
                </a:lnTo>
                <a:lnTo>
                  <a:pt x="1065" y="590"/>
                </a:lnTo>
                <a:lnTo>
                  <a:pt x="1065" y="590"/>
                </a:lnTo>
                <a:lnTo>
                  <a:pt x="1067" y="586"/>
                </a:lnTo>
                <a:lnTo>
                  <a:pt x="1069" y="582"/>
                </a:lnTo>
                <a:lnTo>
                  <a:pt x="1076" y="576"/>
                </a:lnTo>
                <a:lnTo>
                  <a:pt x="1076" y="576"/>
                </a:lnTo>
                <a:lnTo>
                  <a:pt x="1082" y="564"/>
                </a:lnTo>
                <a:lnTo>
                  <a:pt x="1089" y="552"/>
                </a:lnTo>
                <a:lnTo>
                  <a:pt x="1104" y="531"/>
                </a:lnTo>
                <a:lnTo>
                  <a:pt x="1140" y="491"/>
                </a:lnTo>
                <a:lnTo>
                  <a:pt x="1140" y="491"/>
                </a:lnTo>
                <a:lnTo>
                  <a:pt x="1141" y="491"/>
                </a:lnTo>
                <a:lnTo>
                  <a:pt x="1144" y="489"/>
                </a:lnTo>
                <a:lnTo>
                  <a:pt x="1151" y="489"/>
                </a:lnTo>
                <a:lnTo>
                  <a:pt x="1159" y="491"/>
                </a:lnTo>
                <a:lnTo>
                  <a:pt x="1171" y="489"/>
                </a:lnTo>
                <a:lnTo>
                  <a:pt x="1083" y="566"/>
                </a:lnTo>
                <a:close/>
                <a:moveTo>
                  <a:pt x="1182" y="492"/>
                </a:moveTo>
                <a:lnTo>
                  <a:pt x="1182" y="492"/>
                </a:lnTo>
                <a:lnTo>
                  <a:pt x="1183" y="491"/>
                </a:lnTo>
                <a:lnTo>
                  <a:pt x="1186" y="489"/>
                </a:lnTo>
                <a:lnTo>
                  <a:pt x="1193" y="489"/>
                </a:lnTo>
                <a:lnTo>
                  <a:pt x="1200" y="491"/>
                </a:lnTo>
                <a:lnTo>
                  <a:pt x="1207" y="491"/>
                </a:lnTo>
                <a:lnTo>
                  <a:pt x="1133" y="555"/>
                </a:lnTo>
                <a:lnTo>
                  <a:pt x="1182" y="492"/>
                </a:lnTo>
                <a:close/>
                <a:moveTo>
                  <a:pt x="769" y="471"/>
                </a:moveTo>
                <a:lnTo>
                  <a:pt x="769" y="471"/>
                </a:lnTo>
                <a:lnTo>
                  <a:pt x="788" y="467"/>
                </a:lnTo>
                <a:lnTo>
                  <a:pt x="814" y="465"/>
                </a:lnTo>
                <a:lnTo>
                  <a:pt x="864" y="464"/>
                </a:lnTo>
                <a:lnTo>
                  <a:pt x="864" y="464"/>
                </a:lnTo>
                <a:lnTo>
                  <a:pt x="953" y="464"/>
                </a:lnTo>
                <a:lnTo>
                  <a:pt x="1041" y="465"/>
                </a:lnTo>
                <a:lnTo>
                  <a:pt x="1133" y="468"/>
                </a:lnTo>
                <a:lnTo>
                  <a:pt x="1225" y="469"/>
                </a:lnTo>
                <a:lnTo>
                  <a:pt x="1225" y="469"/>
                </a:lnTo>
                <a:lnTo>
                  <a:pt x="1228" y="471"/>
                </a:lnTo>
                <a:lnTo>
                  <a:pt x="1230" y="472"/>
                </a:lnTo>
                <a:lnTo>
                  <a:pt x="1231" y="474"/>
                </a:lnTo>
                <a:lnTo>
                  <a:pt x="1231" y="475"/>
                </a:lnTo>
                <a:lnTo>
                  <a:pt x="1227" y="475"/>
                </a:lnTo>
                <a:lnTo>
                  <a:pt x="1227" y="475"/>
                </a:lnTo>
                <a:lnTo>
                  <a:pt x="1111" y="475"/>
                </a:lnTo>
                <a:lnTo>
                  <a:pt x="998" y="475"/>
                </a:lnTo>
                <a:lnTo>
                  <a:pt x="882" y="474"/>
                </a:lnTo>
                <a:lnTo>
                  <a:pt x="826" y="472"/>
                </a:lnTo>
                <a:lnTo>
                  <a:pt x="769" y="471"/>
                </a:lnTo>
                <a:lnTo>
                  <a:pt x="769" y="471"/>
                </a:lnTo>
                <a:close/>
                <a:moveTo>
                  <a:pt x="1057" y="500"/>
                </a:moveTo>
                <a:lnTo>
                  <a:pt x="1057" y="500"/>
                </a:lnTo>
                <a:lnTo>
                  <a:pt x="1045" y="509"/>
                </a:lnTo>
                <a:lnTo>
                  <a:pt x="1034" y="517"/>
                </a:lnTo>
                <a:lnTo>
                  <a:pt x="1013" y="536"/>
                </a:lnTo>
                <a:lnTo>
                  <a:pt x="1013" y="536"/>
                </a:lnTo>
                <a:lnTo>
                  <a:pt x="1019" y="524"/>
                </a:lnTo>
                <a:lnTo>
                  <a:pt x="1024" y="512"/>
                </a:lnTo>
                <a:lnTo>
                  <a:pt x="1031" y="500"/>
                </a:lnTo>
                <a:lnTo>
                  <a:pt x="1037" y="489"/>
                </a:lnTo>
                <a:lnTo>
                  <a:pt x="1114" y="491"/>
                </a:lnTo>
                <a:lnTo>
                  <a:pt x="1027" y="568"/>
                </a:lnTo>
                <a:lnTo>
                  <a:pt x="1027" y="568"/>
                </a:lnTo>
                <a:lnTo>
                  <a:pt x="1041" y="551"/>
                </a:lnTo>
                <a:lnTo>
                  <a:pt x="1054" y="534"/>
                </a:lnTo>
                <a:lnTo>
                  <a:pt x="1065" y="516"/>
                </a:lnTo>
                <a:lnTo>
                  <a:pt x="1075" y="498"/>
                </a:lnTo>
                <a:lnTo>
                  <a:pt x="1075" y="498"/>
                </a:lnTo>
                <a:lnTo>
                  <a:pt x="1075" y="495"/>
                </a:lnTo>
                <a:lnTo>
                  <a:pt x="1075" y="493"/>
                </a:lnTo>
                <a:lnTo>
                  <a:pt x="1069" y="495"/>
                </a:lnTo>
                <a:lnTo>
                  <a:pt x="1062" y="498"/>
                </a:lnTo>
                <a:lnTo>
                  <a:pt x="1057" y="500"/>
                </a:lnTo>
                <a:lnTo>
                  <a:pt x="1057" y="500"/>
                </a:lnTo>
                <a:close/>
                <a:moveTo>
                  <a:pt x="988" y="491"/>
                </a:moveTo>
                <a:lnTo>
                  <a:pt x="1019" y="489"/>
                </a:lnTo>
                <a:lnTo>
                  <a:pt x="961" y="544"/>
                </a:lnTo>
                <a:lnTo>
                  <a:pt x="961" y="544"/>
                </a:lnTo>
                <a:lnTo>
                  <a:pt x="974" y="520"/>
                </a:lnTo>
                <a:lnTo>
                  <a:pt x="981" y="509"/>
                </a:lnTo>
                <a:lnTo>
                  <a:pt x="986" y="498"/>
                </a:lnTo>
                <a:lnTo>
                  <a:pt x="986" y="498"/>
                </a:lnTo>
                <a:lnTo>
                  <a:pt x="988" y="491"/>
                </a:lnTo>
                <a:lnTo>
                  <a:pt x="988" y="491"/>
                </a:lnTo>
                <a:close/>
                <a:moveTo>
                  <a:pt x="948" y="491"/>
                </a:moveTo>
                <a:lnTo>
                  <a:pt x="948" y="491"/>
                </a:lnTo>
                <a:lnTo>
                  <a:pt x="936" y="503"/>
                </a:lnTo>
                <a:lnTo>
                  <a:pt x="925" y="517"/>
                </a:lnTo>
                <a:lnTo>
                  <a:pt x="911" y="530"/>
                </a:lnTo>
                <a:lnTo>
                  <a:pt x="904" y="536"/>
                </a:lnTo>
                <a:lnTo>
                  <a:pt x="896" y="541"/>
                </a:lnTo>
                <a:lnTo>
                  <a:pt x="896" y="541"/>
                </a:lnTo>
                <a:lnTo>
                  <a:pt x="913" y="520"/>
                </a:lnTo>
                <a:lnTo>
                  <a:pt x="920" y="509"/>
                </a:lnTo>
                <a:lnTo>
                  <a:pt x="927" y="496"/>
                </a:lnTo>
                <a:lnTo>
                  <a:pt x="927" y="496"/>
                </a:lnTo>
                <a:lnTo>
                  <a:pt x="927" y="493"/>
                </a:lnTo>
                <a:lnTo>
                  <a:pt x="929" y="491"/>
                </a:lnTo>
                <a:lnTo>
                  <a:pt x="929" y="491"/>
                </a:lnTo>
                <a:lnTo>
                  <a:pt x="933" y="489"/>
                </a:lnTo>
                <a:lnTo>
                  <a:pt x="939" y="489"/>
                </a:lnTo>
                <a:lnTo>
                  <a:pt x="948" y="491"/>
                </a:lnTo>
                <a:lnTo>
                  <a:pt x="948" y="491"/>
                </a:lnTo>
                <a:close/>
                <a:moveTo>
                  <a:pt x="912" y="489"/>
                </a:moveTo>
                <a:lnTo>
                  <a:pt x="867" y="534"/>
                </a:lnTo>
                <a:lnTo>
                  <a:pt x="867" y="534"/>
                </a:lnTo>
                <a:lnTo>
                  <a:pt x="873" y="523"/>
                </a:lnTo>
                <a:lnTo>
                  <a:pt x="880" y="512"/>
                </a:lnTo>
                <a:lnTo>
                  <a:pt x="895" y="489"/>
                </a:lnTo>
                <a:lnTo>
                  <a:pt x="895" y="489"/>
                </a:lnTo>
                <a:lnTo>
                  <a:pt x="898" y="489"/>
                </a:lnTo>
                <a:lnTo>
                  <a:pt x="902" y="489"/>
                </a:lnTo>
                <a:lnTo>
                  <a:pt x="912" y="489"/>
                </a:lnTo>
                <a:lnTo>
                  <a:pt x="912" y="489"/>
                </a:lnTo>
                <a:close/>
                <a:moveTo>
                  <a:pt x="873" y="492"/>
                </a:moveTo>
                <a:lnTo>
                  <a:pt x="873" y="492"/>
                </a:lnTo>
                <a:lnTo>
                  <a:pt x="856" y="502"/>
                </a:lnTo>
                <a:lnTo>
                  <a:pt x="842" y="514"/>
                </a:lnTo>
                <a:lnTo>
                  <a:pt x="814" y="538"/>
                </a:lnTo>
                <a:lnTo>
                  <a:pt x="814" y="538"/>
                </a:lnTo>
                <a:lnTo>
                  <a:pt x="814" y="543"/>
                </a:lnTo>
                <a:lnTo>
                  <a:pt x="812" y="545"/>
                </a:lnTo>
                <a:lnTo>
                  <a:pt x="809" y="548"/>
                </a:lnTo>
                <a:lnTo>
                  <a:pt x="807" y="551"/>
                </a:lnTo>
                <a:lnTo>
                  <a:pt x="811" y="541"/>
                </a:lnTo>
                <a:lnTo>
                  <a:pt x="812" y="538"/>
                </a:lnTo>
                <a:lnTo>
                  <a:pt x="814" y="538"/>
                </a:lnTo>
                <a:lnTo>
                  <a:pt x="814" y="538"/>
                </a:lnTo>
                <a:lnTo>
                  <a:pt x="818" y="533"/>
                </a:lnTo>
                <a:lnTo>
                  <a:pt x="822" y="526"/>
                </a:lnTo>
                <a:lnTo>
                  <a:pt x="830" y="512"/>
                </a:lnTo>
                <a:lnTo>
                  <a:pt x="835" y="503"/>
                </a:lnTo>
                <a:lnTo>
                  <a:pt x="839" y="498"/>
                </a:lnTo>
                <a:lnTo>
                  <a:pt x="845" y="492"/>
                </a:lnTo>
                <a:lnTo>
                  <a:pt x="852" y="489"/>
                </a:lnTo>
                <a:lnTo>
                  <a:pt x="852" y="489"/>
                </a:lnTo>
                <a:lnTo>
                  <a:pt x="857" y="489"/>
                </a:lnTo>
                <a:lnTo>
                  <a:pt x="863" y="489"/>
                </a:lnTo>
                <a:lnTo>
                  <a:pt x="868" y="491"/>
                </a:lnTo>
                <a:lnTo>
                  <a:pt x="873" y="492"/>
                </a:lnTo>
                <a:lnTo>
                  <a:pt x="873" y="492"/>
                </a:lnTo>
                <a:close/>
                <a:moveTo>
                  <a:pt x="729" y="602"/>
                </a:moveTo>
                <a:lnTo>
                  <a:pt x="729" y="602"/>
                </a:lnTo>
                <a:lnTo>
                  <a:pt x="738" y="588"/>
                </a:lnTo>
                <a:lnTo>
                  <a:pt x="743" y="581"/>
                </a:lnTo>
                <a:lnTo>
                  <a:pt x="749" y="575"/>
                </a:lnTo>
                <a:lnTo>
                  <a:pt x="749" y="575"/>
                </a:lnTo>
                <a:lnTo>
                  <a:pt x="748" y="573"/>
                </a:lnTo>
                <a:lnTo>
                  <a:pt x="746" y="572"/>
                </a:lnTo>
                <a:lnTo>
                  <a:pt x="746" y="572"/>
                </a:lnTo>
                <a:lnTo>
                  <a:pt x="749" y="568"/>
                </a:lnTo>
                <a:lnTo>
                  <a:pt x="752" y="564"/>
                </a:lnTo>
                <a:lnTo>
                  <a:pt x="755" y="559"/>
                </a:lnTo>
                <a:lnTo>
                  <a:pt x="757" y="555"/>
                </a:lnTo>
                <a:lnTo>
                  <a:pt x="759" y="554"/>
                </a:lnTo>
                <a:lnTo>
                  <a:pt x="756" y="552"/>
                </a:lnTo>
                <a:lnTo>
                  <a:pt x="756" y="552"/>
                </a:lnTo>
                <a:lnTo>
                  <a:pt x="777" y="523"/>
                </a:lnTo>
                <a:lnTo>
                  <a:pt x="788" y="509"/>
                </a:lnTo>
                <a:lnTo>
                  <a:pt x="797" y="492"/>
                </a:lnTo>
                <a:lnTo>
                  <a:pt x="797" y="492"/>
                </a:lnTo>
                <a:lnTo>
                  <a:pt x="800" y="489"/>
                </a:lnTo>
                <a:lnTo>
                  <a:pt x="801" y="489"/>
                </a:lnTo>
                <a:lnTo>
                  <a:pt x="808" y="489"/>
                </a:lnTo>
                <a:lnTo>
                  <a:pt x="825" y="491"/>
                </a:lnTo>
                <a:lnTo>
                  <a:pt x="825" y="491"/>
                </a:lnTo>
                <a:lnTo>
                  <a:pt x="791" y="520"/>
                </a:lnTo>
                <a:lnTo>
                  <a:pt x="776" y="536"/>
                </a:lnTo>
                <a:lnTo>
                  <a:pt x="760" y="551"/>
                </a:lnTo>
                <a:lnTo>
                  <a:pt x="762" y="555"/>
                </a:lnTo>
                <a:lnTo>
                  <a:pt x="762" y="555"/>
                </a:lnTo>
                <a:lnTo>
                  <a:pt x="759" y="558"/>
                </a:lnTo>
                <a:lnTo>
                  <a:pt x="756" y="564"/>
                </a:lnTo>
                <a:lnTo>
                  <a:pt x="752" y="572"/>
                </a:lnTo>
                <a:lnTo>
                  <a:pt x="752" y="572"/>
                </a:lnTo>
                <a:lnTo>
                  <a:pt x="769" y="554"/>
                </a:lnTo>
                <a:lnTo>
                  <a:pt x="787" y="536"/>
                </a:lnTo>
                <a:lnTo>
                  <a:pt x="807" y="517"/>
                </a:lnTo>
                <a:lnTo>
                  <a:pt x="828" y="499"/>
                </a:lnTo>
                <a:lnTo>
                  <a:pt x="828" y="499"/>
                </a:lnTo>
                <a:lnTo>
                  <a:pt x="826" y="506"/>
                </a:lnTo>
                <a:lnTo>
                  <a:pt x="823" y="512"/>
                </a:lnTo>
                <a:lnTo>
                  <a:pt x="821" y="519"/>
                </a:lnTo>
                <a:lnTo>
                  <a:pt x="815" y="524"/>
                </a:lnTo>
                <a:lnTo>
                  <a:pt x="815" y="524"/>
                </a:lnTo>
                <a:lnTo>
                  <a:pt x="814" y="521"/>
                </a:lnTo>
                <a:lnTo>
                  <a:pt x="814" y="523"/>
                </a:lnTo>
                <a:lnTo>
                  <a:pt x="811" y="527"/>
                </a:lnTo>
                <a:lnTo>
                  <a:pt x="812" y="530"/>
                </a:lnTo>
                <a:lnTo>
                  <a:pt x="812" y="530"/>
                </a:lnTo>
                <a:lnTo>
                  <a:pt x="802" y="543"/>
                </a:lnTo>
                <a:lnTo>
                  <a:pt x="793" y="555"/>
                </a:lnTo>
                <a:lnTo>
                  <a:pt x="781" y="569"/>
                </a:lnTo>
                <a:lnTo>
                  <a:pt x="773" y="582"/>
                </a:lnTo>
                <a:lnTo>
                  <a:pt x="773" y="582"/>
                </a:lnTo>
                <a:lnTo>
                  <a:pt x="764" y="593"/>
                </a:lnTo>
                <a:lnTo>
                  <a:pt x="763" y="596"/>
                </a:lnTo>
                <a:lnTo>
                  <a:pt x="762" y="599"/>
                </a:lnTo>
                <a:lnTo>
                  <a:pt x="763" y="602"/>
                </a:lnTo>
                <a:lnTo>
                  <a:pt x="764" y="606"/>
                </a:lnTo>
                <a:lnTo>
                  <a:pt x="764" y="606"/>
                </a:lnTo>
                <a:lnTo>
                  <a:pt x="748" y="603"/>
                </a:lnTo>
                <a:lnTo>
                  <a:pt x="729" y="602"/>
                </a:lnTo>
                <a:lnTo>
                  <a:pt x="729" y="602"/>
                </a:lnTo>
                <a:close/>
                <a:moveTo>
                  <a:pt x="769" y="604"/>
                </a:moveTo>
                <a:lnTo>
                  <a:pt x="769" y="604"/>
                </a:lnTo>
                <a:lnTo>
                  <a:pt x="791" y="576"/>
                </a:lnTo>
                <a:lnTo>
                  <a:pt x="816" y="550"/>
                </a:lnTo>
                <a:lnTo>
                  <a:pt x="843" y="524"/>
                </a:lnTo>
                <a:lnTo>
                  <a:pt x="871" y="502"/>
                </a:lnTo>
                <a:lnTo>
                  <a:pt x="871" y="502"/>
                </a:lnTo>
                <a:lnTo>
                  <a:pt x="871" y="507"/>
                </a:lnTo>
                <a:lnTo>
                  <a:pt x="871" y="513"/>
                </a:lnTo>
                <a:lnTo>
                  <a:pt x="868" y="519"/>
                </a:lnTo>
                <a:lnTo>
                  <a:pt x="864" y="521"/>
                </a:lnTo>
                <a:lnTo>
                  <a:pt x="863" y="523"/>
                </a:lnTo>
                <a:lnTo>
                  <a:pt x="860" y="526"/>
                </a:lnTo>
                <a:lnTo>
                  <a:pt x="860" y="526"/>
                </a:lnTo>
                <a:lnTo>
                  <a:pt x="846" y="547"/>
                </a:lnTo>
                <a:lnTo>
                  <a:pt x="832" y="566"/>
                </a:lnTo>
                <a:lnTo>
                  <a:pt x="816" y="586"/>
                </a:lnTo>
                <a:lnTo>
                  <a:pt x="804" y="606"/>
                </a:lnTo>
                <a:lnTo>
                  <a:pt x="804" y="606"/>
                </a:lnTo>
                <a:lnTo>
                  <a:pt x="801" y="606"/>
                </a:lnTo>
                <a:lnTo>
                  <a:pt x="798" y="607"/>
                </a:lnTo>
                <a:lnTo>
                  <a:pt x="787" y="606"/>
                </a:lnTo>
                <a:lnTo>
                  <a:pt x="769" y="604"/>
                </a:lnTo>
                <a:lnTo>
                  <a:pt x="769" y="604"/>
                </a:lnTo>
                <a:close/>
                <a:moveTo>
                  <a:pt x="850" y="557"/>
                </a:moveTo>
                <a:lnTo>
                  <a:pt x="850" y="557"/>
                </a:lnTo>
                <a:lnTo>
                  <a:pt x="849" y="561"/>
                </a:lnTo>
                <a:lnTo>
                  <a:pt x="847" y="565"/>
                </a:lnTo>
                <a:lnTo>
                  <a:pt x="845" y="568"/>
                </a:lnTo>
                <a:lnTo>
                  <a:pt x="840" y="569"/>
                </a:lnTo>
                <a:lnTo>
                  <a:pt x="840" y="569"/>
                </a:lnTo>
                <a:lnTo>
                  <a:pt x="842" y="566"/>
                </a:lnTo>
                <a:lnTo>
                  <a:pt x="845" y="564"/>
                </a:lnTo>
                <a:lnTo>
                  <a:pt x="850" y="557"/>
                </a:lnTo>
                <a:lnTo>
                  <a:pt x="850" y="557"/>
                </a:lnTo>
                <a:close/>
                <a:moveTo>
                  <a:pt x="819" y="606"/>
                </a:moveTo>
                <a:lnTo>
                  <a:pt x="819" y="606"/>
                </a:lnTo>
                <a:lnTo>
                  <a:pt x="825" y="597"/>
                </a:lnTo>
                <a:lnTo>
                  <a:pt x="828" y="589"/>
                </a:lnTo>
                <a:lnTo>
                  <a:pt x="832" y="581"/>
                </a:lnTo>
                <a:lnTo>
                  <a:pt x="835" y="576"/>
                </a:lnTo>
                <a:lnTo>
                  <a:pt x="839" y="573"/>
                </a:lnTo>
                <a:lnTo>
                  <a:pt x="837" y="582"/>
                </a:lnTo>
                <a:lnTo>
                  <a:pt x="837" y="582"/>
                </a:lnTo>
                <a:lnTo>
                  <a:pt x="874" y="540"/>
                </a:lnTo>
                <a:lnTo>
                  <a:pt x="892" y="520"/>
                </a:lnTo>
                <a:lnTo>
                  <a:pt x="913" y="500"/>
                </a:lnTo>
                <a:lnTo>
                  <a:pt x="913" y="500"/>
                </a:lnTo>
                <a:lnTo>
                  <a:pt x="912" y="506"/>
                </a:lnTo>
                <a:lnTo>
                  <a:pt x="911" y="510"/>
                </a:lnTo>
                <a:lnTo>
                  <a:pt x="906" y="517"/>
                </a:lnTo>
                <a:lnTo>
                  <a:pt x="899" y="523"/>
                </a:lnTo>
                <a:lnTo>
                  <a:pt x="892" y="533"/>
                </a:lnTo>
                <a:lnTo>
                  <a:pt x="894" y="537"/>
                </a:lnTo>
                <a:lnTo>
                  <a:pt x="894" y="537"/>
                </a:lnTo>
                <a:lnTo>
                  <a:pt x="868" y="571"/>
                </a:lnTo>
                <a:lnTo>
                  <a:pt x="857" y="589"/>
                </a:lnTo>
                <a:lnTo>
                  <a:pt x="846" y="606"/>
                </a:lnTo>
                <a:lnTo>
                  <a:pt x="819" y="606"/>
                </a:lnTo>
                <a:close/>
                <a:moveTo>
                  <a:pt x="894" y="604"/>
                </a:moveTo>
                <a:lnTo>
                  <a:pt x="894" y="604"/>
                </a:lnTo>
                <a:lnTo>
                  <a:pt x="916" y="572"/>
                </a:lnTo>
                <a:lnTo>
                  <a:pt x="926" y="555"/>
                </a:lnTo>
                <a:lnTo>
                  <a:pt x="936" y="537"/>
                </a:lnTo>
                <a:lnTo>
                  <a:pt x="936" y="537"/>
                </a:lnTo>
                <a:lnTo>
                  <a:pt x="922" y="552"/>
                </a:lnTo>
                <a:lnTo>
                  <a:pt x="906" y="569"/>
                </a:lnTo>
                <a:lnTo>
                  <a:pt x="892" y="588"/>
                </a:lnTo>
                <a:lnTo>
                  <a:pt x="881" y="607"/>
                </a:lnTo>
                <a:lnTo>
                  <a:pt x="860" y="607"/>
                </a:lnTo>
                <a:lnTo>
                  <a:pt x="891" y="555"/>
                </a:lnTo>
                <a:lnTo>
                  <a:pt x="891" y="555"/>
                </a:lnTo>
                <a:lnTo>
                  <a:pt x="892" y="558"/>
                </a:lnTo>
                <a:lnTo>
                  <a:pt x="891" y="561"/>
                </a:lnTo>
                <a:lnTo>
                  <a:pt x="889" y="564"/>
                </a:lnTo>
                <a:lnTo>
                  <a:pt x="889" y="568"/>
                </a:lnTo>
                <a:lnTo>
                  <a:pt x="889" y="568"/>
                </a:lnTo>
                <a:lnTo>
                  <a:pt x="904" y="551"/>
                </a:lnTo>
                <a:lnTo>
                  <a:pt x="919" y="534"/>
                </a:lnTo>
                <a:lnTo>
                  <a:pt x="951" y="502"/>
                </a:lnTo>
                <a:lnTo>
                  <a:pt x="951" y="502"/>
                </a:lnTo>
                <a:lnTo>
                  <a:pt x="948" y="507"/>
                </a:lnTo>
                <a:lnTo>
                  <a:pt x="944" y="513"/>
                </a:lnTo>
                <a:lnTo>
                  <a:pt x="939" y="520"/>
                </a:lnTo>
                <a:lnTo>
                  <a:pt x="937" y="523"/>
                </a:lnTo>
                <a:lnTo>
                  <a:pt x="936" y="527"/>
                </a:lnTo>
                <a:lnTo>
                  <a:pt x="936" y="527"/>
                </a:lnTo>
                <a:lnTo>
                  <a:pt x="939" y="526"/>
                </a:lnTo>
                <a:lnTo>
                  <a:pt x="946" y="523"/>
                </a:lnTo>
                <a:lnTo>
                  <a:pt x="948" y="521"/>
                </a:lnTo>
                <a:lnTo>
                  <a:pt x="953" y="520"/>
                </a:lnTo>
                <a:lnTo>
                  <a:pt x="954" y="516"/>
                </a:lnTo>
                <a:lnTo>
                  <a:pt x="956" y="512"/>
                </a:lnTo>
                <a:lnTo>
                  <a:pt x="956" y="512"/>
                </a:lnTo>
                <a:lnTo>
                  <a:pt x="956" y="509"/>
                </a:lnTo>
                <a:lnTo>
                  <a:pt x="957" y="506"/>
                </a:lnTo>
                <a:lnTo>
                  <a:pt x="957" y="506"/>
                </a:lnTo>
                <a:lnTo>
                  <a:pt x="954" y="505"/>
                </a:lnTo>
                <a:lnTo>
                  <a:pt x="953" y="502"/>
                </a:lnTo>
                <a:lnTo>
                  <a:pt x="954" y="499"/>
                </a:lnTo>
                <a:lnTo>
                  <a:pt x="957" y="498"/>
                </a:lnTo>
                <a:lnTo>
                  <a:pt x="957" y="498"/>
                </a:lnTo>
                <a:lnTo>
                  <a:pt x="960" y="498"/>
                </a:lnTo>
                <a:lnTo>
                  <a:pt x="958" y="499"/>
                </a:lnTo>
                <a:lnTo>
                  <a:pt x="957" y="502"/>
                </a:lnTo>
                <a:lnTo>
                  <a:pt x="957" y="505"/>
                </a:lnTo>
                <a:lnTo>
                  <a:pt x="957" y="506"/>
                </a:lnTo>
                <a:lnTo>
                  <a:pt x="957" y="506"/>
                </a:lnTo>
                <a:lnTo>
                  <a:pt x="961" y="500"/>
                </a:lnTo>
                <a:lnTo>
                  <a:pt x="967" y="493"/>
                </a:lnTo>
                <a:lnTo>
                  <a:pt x="970" y="492"/>
                </a:lnTo>
                <a:lnTo>
                  <a:pt x="974" y="489"/>
                </a:lnTo>
                <a:lnTo>
                  <a:pt x="978" y="489"/>
                </a:lnTo>
                <a:lnTo>
                  <a:pt x="984" y="491"/>
                </a:lnTo>
                <a:lnTo>
                  <a:pt x="984" y="491"/>
                </a:lnTo>
                <a:lnTo>
                  <a:pt x="946" y="550"/>
                </a:lnTo>
                <a:lnTo>
                  <a:pt x="908" y="610"/>
                </a:lnTo>
                <a:lnTo>
                  <a:pt x="908" y="610"/>
                </a:lnTo>
                <a:lnTo>
                  <a:pt x="902" y="604"/>
                </a:lnTo>
                <a:lnTo>
                  <a:pt x="898" y="603"/>
                </a:lnTo>
                <a:lnTo>
                  <a:pt x="894" y="604"/>
                </a:lnTo>
                <a:lnTo>
                  <a:pt x="894" y="604"/>
                </a:lnTo>
                <a:close/>
                <a:moveTo>
                  <a:pt x="920" y="607"/>
                </a:moveTo>
                <a:lnTo>
                  <a:pt x="920" y="607"/>
                </a:lnTo>
                <a:lnTo>
                  <a:pt x="930" y="590"/>
                </a:lnTo>
                <a:lnTo>
                  <a:pt x="940" y="578"/>
                </a:lnTo>
                <a:lnTo>
                  <a:pt x="951" y="565"/>
                </a:lnTo>
                <a:lnTo>
                  <a:pt x="964" y="552"/>
                </a:lnTo>
                <a:lnTo>
                  <a:pt x="964" y="552"/>
                </a:lnTo>
                <a:lnTo>
                  <a:pt x="992" y="526"/>
                </a:lnTo>
                <a:lnTo>
                  <a:pt x="1006" y="513"/>
                </a:lnTo>
                <a:lnTo>
                  <a:pt x="1022" y="502"/>
                </a:lnTo>
                <a:lnTo>
                  <a:pt x="1022" y="502"/>
                </a:lnTo>
                <a:lnTo>
                  <a:pt x="1013" y="516"/>
                </a:lnTo>
                <a:lnTo>
                  <a:pt x="1005" y="530"/>
                </a:lnTo>
                <a:lnTo>
                  <a:pt x="986" y="557"/>
                </a:lnTo>
                <a:lnTo>
                  <a:pt x="968" y="582"/>
                </a:lnTo>
                <a:lnTo>
                  <a:pt x="950" y="607"/>
                </a:lnTo>
                <a:lnTo>
                  <a:pt x="950" y="607"/>
                </a:lnTo>
                <a:lnTo>
                  <a:pt x="948" y="610"/>
                </a:lnTo>
                <a:lnTo>
                  <a:pt x="944" y="611"/>
                </a:lnTo>
                <a:lnTo>
                  <a:pt x="936" y="611"/>
                </a:lnTo>
                <a:lnTo>
                  <a:pt x="927" y="610"/>
                </a:lnTo>
                <a:lnTo>
                  <a:pt x="920" y="607"/>
                </a:lnTo>
                <a:lnTo>
                  <a:pt x="920" y="607"/>
                </a:lnTo>
                <a:close/>
                <a:moveTo>
                  <a:pt x="961" y="609"/>
                </a:moveTo>
                <a:lnTo>
                  <a:pt x="961" y="609"/>
                </a:lnTo>
                <a:lnTo>
                  <a:pt x="984" y="581"/>
                </a:lnTo>
                <a:lnTo>
                  <a:pt x="1008" y="554"/>
                </a:lnTo>
                <a:lnTo>
                  <a:pt x="1033" y="530"/>
                </a:lnTo>
                <a:lnTo>
                  <a:pt x="1060" y="506"/>
                </a:lnTo>
                <a:lnTo>
                  <a:pt x="1060" y="506"/>
                </a:lnTo>
                <a:lnTo>
                  <a:pt x="1060" y="513"/>
                </a:lnTo>
                <a:lnTo>
                  <a:pt x="1058" y="519"/>
                </a:lnTo>
                <a:lnTo>
                  <a:pt x="1058" y="519"/>
                </a:lnTo>
                <a:lnTo>
                  <a:pt x="1045" y="537"/>
                </a:lnTo>
                <a:lnTo>
                  <a:pt x="1031" y="555"/>
                </a:lnTo>
                <a:lnTo>
                  <a:pt x="1016" y="575"/>
                </a:lnTo>
                <a:lnTo>
                  <a:pt x="1009" y="583"/>
                </a:lnTo>
                <a:lnTo>
                  <a:pt x="999" y="592"/>
                </a:lnTo>
                <a:lnTo>
                  <a:pt x="999" y="592"/>
                </a:lnTo>
                <a:lnTo>
                  <a:pt x="995" y="597"/>
                </a:lnTo>
                <a:lnTo>
                  <a:pt x="985" y="606"/>
                </a:lnTo>
                <a:lnTo>
                  <a:pt x="981" y="610"/>
                </a:lnTo>
                <a:lnTo>
                  <a:pt x="974" y="611"/>
                </a:lnTo>
                <a:lnTo>
                  <a:pt x="968" y="611"/>
                </a:lnTo>
                <a:lnTo>
                  <a:pt x="961" y="609"/>
                </a:lnTo>
                <a:lnTo>
                  <a:pt x="961" y="609"/>
                </a:lnTo>
                <a:close/>
                <a:moveTo>
                  <a:pt x="1000" y="611"/>
                </a:moveTo>
                <a:lnTo>
                  <a:pt x="1000" y="611"/>
                </a:lnTo>
                <a:lnTo>
                  <a:pt x="1010" y="597"/>
                </a:lnTo>
                <a:lnTo>
                  <a:pt x="1013" y="593"/>
                </a:lnTo>
                <a:lnTo>
                  <a:pt x="1020" y="590"/>
                </a:lnTo>
                <a:lnTo>
                  <a:pt x="1020" y="590"/>
                </a:lnTo>
                <a:lnTo>
                  <a:pt x="1016" y="590"/>
                </a:lnTo>
                <a:lnTo>
                  <a:pt x="1015" y="590"/>
                </a:lnTo>
                <a:lnTo>
                  <a:pt x="1015" y="589"/>
                </a:lnTo>
                <a:lnTo>
                  <a:pt x="1015" y="588"/>
                </a:lnTo>
                <a:lnTo>
                  <a:pt x="1017" y="585"/>
                </a:lnTo>
                <a:lnTo>
                  <a:pt x="1020" y="583"/>
                </a:lnTo>
                <a:lnTo>
                  <a:pt x="1031" y="571"/>
                </a:lnTo>
                <a:lnTo>
                  <a:pt x="1022" y="586"/>
                </a:lnTo>
                <a:lnTo>
                  <a:pt x="1022" y="586"/>
                </a:lnTo>
                <a:lnTo>
                  <a:pt x="1071" y="540"/>
                </a:lnTo>
                <a:lnTo>
                  <a:pt x="1096" y="519"/>
                </a:lnTo>
                <a:lnTo>
                  <a:pt x="1121" y="498"/>
                </a:lnTo>
                <a:lnTo>
                  <a:pt x="1121" y="498"/>
                </a:lnTo>
                <a:lnTo>
                  <a:pt x="1126" y="493"/>
                </a:lnTo>
                <a:lnTo>
                  <a:pt x="1127" y="495"/>
                </a:lnTo>
                <a:lnTo>
                  <a:pt x="1126" y="496"/>
                </a:lnTo>
                <a:lnTo>
                  <a:pt x="1124" y="500"/>
                </a:lnTo>
                <a:lnTo>
                  <a:pt x="1123" y="505"/>
                </a:lnTo>
                <a:lnTo>
                  <a:pt x="1123" y="505"/>
                </a:lnTo>
                <a:lnTo>
                  <a:pt x="1120" y="506"/>
                </a:lnTo>
                <a:lnTo>
                  <a:pt x="1117" y="507"/>
                </a:lnTo>
                <a:lnTo>
                  <a:pt x="1114" y="509"/>
                </a:lnTo>
                <a:lnTo>
                  <a:pt x="1113" y="510"/>
                </a:lnTo>
                <a:lnTo>
                  <a:pt x="1113" y="510"/>
                </a:lnTo>
                <a:lnTo>
                  <a:pt x="1103" y="524"/>
                </a:lnTo>
                <a:lnTo>
                  <a:pt x="1093" y="537"/>
                </a:lnTo>
                <a:lnTo>
                  <a:pt x="1074" y="561"/>
                </a:lnTo>
                <a:lnTo>
                  <a:pt x="1052" y="585"/>
                </a:lnTo>
                <a:lnTo>
                  <a:pt x="1043" y="597"/>
                </a:lnTo>
                <a:lnTo>
                  <a:pt x="1034" y="611"/>
                </a:lnTo>
                <a:lnTo>
                  <a:pt x="1034" y="611"/>
                </a:lnTo>
                <a:lnTo>
                  <a:pt x="1031" y="613"/>
                </a:lnTo>
                <a:lnTo>
                  <a:pt x="1027" y="614"/>
                </a:lnTo>
                <a:lnTo>
                  <a:pt x="1017" y="616"/>
                </a:lnTo>
                <a:lnTo>
                  <a:pt x="1008" y="614"/>
                </a:lnTo>
                <a:lnTo>
                  <a:pt x="1000" y="611"/>
                </a:lnTo>
                <a:lnTo>
                  <a:pt x="1000" y="611"/>
                </a:lnTo>
                <a:close/>
                <a:moveTo>
                  <a:pt x="1078" y="602"/>
                </a:moveTo>
                <a:lnTo>
                  <a:pt x="1076" y="606"/>
                </a:lnTo>
                <a:lnTo>
                  <a:pt x="1075" y="607"/>
                </a:lnTo>
                <a:lnTo>
                  <a:pt x="1072" y="609"/>
                </a:lnTo>
                <a:lnTo>
                  <a:pt x="1072" y="609"/>
                </a:lnTo>
                <a:lnTo>
                  <a:pt x="1071" y="610"/>
                </a:lnTo>
                <a:lnTo>
                  <a:pt x="1071" y="610"/>
                </a:lnTo>
                <a:lnTo>
                  <a:pt x="1068" y="613"/>
                </a:lnTo>
                <a:lnTo>
                  <a:pt x="1065" y="616"/>
                </a:lnTo>
                <a:lnTo>
                  <a:pt x="1058" y="616"/>
                </a:lnTo>
                <a:lnTo>
                  <a:pt x="1051" y="616"/>
                </a:lnTo>
                <a:lnTo>
                  <a:pt x="1044" y="616"/>
                </a:lnTo>
                <a:lnTo>
                  <a:pt x="1044" y="616"/>
                </a:lnTo>
                <a:lnTo>
                  <a:pt x="1092" y="571"/>
                </a:lnTo>
                <a:lnTo>
                  <a:pt x="1116" y="548"/>
                </a:lnTo>
                <a:lnTo>
                  <a:pt x="1140" y="527"/>
                </a:lnTo>
                <a:lnTo>
                  <a:pt x="1099" y="581"/>
                </a:lnTo>
                <a:lnTo>
                  <a:pt x="1097" y="581"/>
                </a:lnTo>
                <a:lnTo>
                  <a:pt x="1096" y="583"/>
                </a:lnTo>
                <a:lnTo>
                  <a:pt x="1096" y="585"/>
                </a:lnTo>
                <a:lnTo>
                  <a:pt x="1096" y="585"/>
                </a:lnTo>
                <a:lnTo>
                  <a:pt x="1092" y="589"/>
                </a:lnTo>
                <a:lnTo>
                  <a:pt x="1089" y="593"/>
                </a:lnTo>
                <a:lnTo>
                  <a:pt x="1085" y="599"/>
                </a:lnTo>
                <a:lnTo>
                  <a:pt x="1081" y="602"/>
                </a:lnTo>
                <a:lnTo>
                  <a:pt x="1078" y="602"/>
                </a:lnTo>
                <a:close/>
                <a:moveTo>
                  <a:pt x="1171" y="610"/>
                </a:moveTo>
                <a:lnTo>
                  <a:pt x="1171" y="610"/>
                </a:lnTo>
                <a:lnTo>
                  <a:pt x="1180" y="600"/>
                </a:lnTo>
                <a:lnTo>
                  <a:pt x="1190" y="590"/>
                </a:lnTo>
                <a:lnTo>
                  <a:pt x="1200" y="579"/>
                </a:lnTo>
                <a:lnTo>
                  <a:pt x="1210" y="572"/>
                </a:lnTo>
                <a:lnTo>
                  <a:pt x="1210" y="572"/>
                </a:lnTo>
                <a:lnTo>
                  <a:pt x="1210" y="573"/>
                </a:lnTo>
                <a:lnTo>
                  <a:pt x="1210" y="573"/>
                </a:lnTo>
                <a:lnTo>
                  <a:pt x="1210" y="573"/>
                </a:lnTo>
                <a:lnTo>
                  <a:pt x="1210" y="573"/>
                </a:lnTo>
                <a:lnTo>
                  <a:pt x="1203" y="585"/>
                </a:lnTo>
                <a:lnTo>
                  <a:pt x="1193" y="596"/>
                </a:lnTo>
                <a:lnTo>
                  <a:pt x="1183" y="604"/>
                </a:lnTo>
                <a:lnTo>
                  <a:pt x="1178" y="607"/>
                </a:lnTo>
                <a:lnTo>
                  <a:pt x="1171" y="610"/>
                </a:lnTo>
                <a:lnTo>
                  <a:pt x="1171" y="610"/>
                </a:lnTo>
                <a:close/>
                <a:moveTo>
                  <a:pt x="1214" y="568"/>
                </a:moveTo>
                <a:lnTo>
                  <a:pt x="1214" y="568"/>
                </a:lnTo>
                <a:lnTo>
                  <a:pt x="1218" y="561"/>
                </a:lnTo>
                <a:lnTo>
                  <a:pt x="1223" y="554"/>
                </a:lnTo>
                <a:lnTo>
                  <a:pt x="1232" y="541"/>
                </a:lnTo>
                <a:lnTo>
                  <a:pt x="1253" y="520"/>
                </a:lnTo>
                <a:lnTo>
                  <a:pt x="1253" y="520"/>
                </a:lnTo>
                <a:lnTo>
                  <a:pt x="1258" y="513"/>
                </a:lnTo>
                <a:lnTo>
                  <a:pt x="1260" y="506"/>
                </a:lnTo>
                <a:lnTo>
                  <a:pt x="1256" y="507"/>
                </a:lnTo>
                <a:lnTo>
                  <a:pt x="1256" y="507"/>
                </a:lnTo>
                <a:lnTo>
                  <a:pt x="1255" y="512"/>
                </a:lnTo>
                <a:lnTo>
                  <a:pt x="1253" y="513"/>
                </a:lnTo>
                <a:lnTo>
                  <a:pt x="1251" y="514"/>
                </a:lnTo>
                <a:lnTo>
                  <a:pt x="1249" y="513"/>
                </a:lnTo>
                <a:lnTo>
                  <a:pt x="1246" y="513"/>
                </a:lnTo>
                <a:lnTo>
                  <a:pt x="1244" y="514"/>
                </a:lnTo>
                <a:lnTo>
                  <a:pt x="1242" y="516"/>
                </a:lnTo>
                <a:lnTo>
                  <a:pt x="1241" y="520"/>
                </a:lnTo>
                <a:lnTo>
                  <a:pt x="1246" y="517"/>
                </a:lnTo>
                <a:lnTo>
                  <a:pt x="1246" y="517"/>
                </a:lnTo>
                <a:lnTo>
                  <a:pt x="1246" y="521"/>
                </a:lnTo>
                <a:lnTo>
                  <a:pt x="1244" y="524"/>
                </a:lnTo>
                <a:lnTo>
                  <a:pt x="1241" y="527"/>
                </a:lnTo>
                <a:lnTo>
                  <a:pt x="1237" y="530"/>
                </a:lnTo>
                <a:lnTo>
                  <a:pt x="1237" y="530"/>
                </a:lnTo>
                <a:lnTo>
                  <a:pt x="1227" y="543"/>
                </a:lnTo>
                <a:lnTo>
                  <a:pt x="1214" y="555"/>
                </a:lnTo>
                <a:lnTo>
                  <a:pt x="1200" y="569"/>
                </a:lnTo>
                <a:lnTo>
                  <a:pt x="1187" y="583"/>
                </a:lnTo>
                <a:lnTo>
                  <a:pt x="1186" y="583"/>
                </a:lnTo>
                <a:lnTo>
                  <a:pt x="1186" y="585"/>
                </a:lnTo>
                <a:lnTo>
                  <a:pt x="1182" y="589"/>
                </a:lnTo>
                <a:lnTo>
                  <a:pt x="1180" y="589"/>
                </a:lnTo>
                <a:lnTo>
                  <a:pt x="1178" y="590"/>
                </a:lnTo>
                <a:lnTo>
                  <a:pt x="1173" y="595"/>
                </a:lnTo>
                <a:lnTo>
                  <a:pt x="1173" y="596"/>
                </a:lnTo>
                <a:lnTo>
                  <a:pt x="1173" y="596"/>
                </a:lnTo>
                <a:lnTo>
                  <a:pt x="1171" y="602"/>
                </a:lnTo>
                <a:lnTo>
                  <a:pt x="1166" y="607"/>
                </a:lnTo>
                <a:lnTo>
                  <a:pt x="1161" y="611"/>
                </a:lnTo>
                <a:lnTo>
                  <a:pt x="1158" y="614"/>
                </a:lnTo>
                <a:lnTo>
                  <a:pt x="1154" y="614"/>
                </a:lnTo>
                <a:lnTo>
                  <a:pt x="1154" y="614"/>
                </a:lnTo>
                <a:lnTo>
                  <a:pt x="1137" y="616"/>
                </a:lnTo>
                <a:lnTo>
                  <a:pt x="1119" y="616"/>
                </a:lnTo>
                <a:lnTo>
                  <a:pt x="1082" y="616"/>
                </a:lnTo>
                <a:lnTo>
                  <a:pt x="1082" y="616"/>
                </a:lnTo>
                <a:lnTo>
                  <a:pt x="1113" y="585"/>
                </a:lnTo>
                <a:lnTo>
                  <a:pt x="1145" y="557"/>
                </a:lnTo>
                <a:lnTo>
                  <a:pt x="1211" y="499"/>
                </a:lnTo>
                <a:lnTo>
                  <a:pt x="1211" y="499"/>
                </a:lnTo>
                <a:lnTo>
                  <a:pt x="1214" y="496"/>
                </a:lnTo>
                <a:lnTo>
                  <a:pt x="1218" y="493"/>
                </a:lnTo>
                <a:lnTo>
                  <a:pt x="1224" y="493"/>
                </a:lnTo>
                <a:lnTo>
                  <a:pt x="1225" y="493"/>
                </a:lnTo>
                <a:lnTo>
                  <a:pt x="1227" y="496"/>
                </a:lnTo>
                <a:lnTo>
                  <a:pt x="1227" y="496"/>
                </a:lnTo>
                <a:lnTo>
                  <a:pt x="1217" y="509"/>
                </a:lnTo>
                <a:lnTo>
                  <a:pt x="1207" y="521"/>
                </a:lnTo>
                <a:lnTo>
                  <a:pt x="1186" y="545"/>
                </a:lnTo>
                <a:lnTo>
                  <a:pt x="1141" y="593"/>
                </a:lnTo>
                <a:lnTo>
                  <a:pt x="1141" y="593"/>
                </a:lnTo>
                <a:lnTo>
                  <a:pt x="1138" y="596"/>
                </a:lnTo>
                <a:lnTo>
                  <a:pt x="1135" y="599"/>
                </a:lnTo>
                <a:lnTo>
                  <a:pt x="1134" y="603"/>
                </a:lnTo>
                <a:lnTo>
                  <a:pt x="1137" y="610"/>
                </a:lnTo>
                <a:lnTo>
                  <a:pt x="1137" y="610"/>
                </a:lnTo>
                <a:lnTo>
                  <a:pt x="1196" y="547"/>
                </a:lnTo>
                <a:lnTo>
                  <a:pt x="1227" y="517"/>
                </a:lnTo>
                <a:lnTo>
                  <a:pt x="1259" y="489"/>
                </a:lnTo>
                <a:lnTo>
                  <a:pt x="1259" y="489"/>
                </a:lnTo>
                <a:lnTo>
                  <a:pt x="1260" y="492"/>
                </a:lnTo>
                <a:lnTo>
                  <a:pt x="1262" y="493"/>
                </a:lnTo>
                <a:lnTo>
                  <a:pt x="1259" y="498"/>
                </a:lnTo>
                <a:lnTo>
                  <a:pt x="1258" y="502"/>
                </a:lnTo>
                <a:lnTo>
                  <a:pt x="1259" y="503"/>
                </a:lnTo>
                <a:lnTo>
                  <a:pt x="1260" y="506"/>
                </a:lnTo>
                <a:lnTo>
                  <a:pt x="1260" y="506"/>
                </a:lnTo>
                <a:lnTo>
                  <a:pt x="1263" y="503"/>
                </a:lnTo>
                <a:lnTo>
                  <a:pt x="1267" y="499"/>
                </a:lnTo>
                <a:lnTo>
                  <a:pt x="1269" y="495"/>
                </a:lnTo>
                <a:lnTo>
                  <a:pt x="1272" y="492"/>
                </a:lnTo>
                <a:lnTo>
                  <a:pt x="1272" y="492"/>
                </a:lnTo>
                <a:lnTo>
                  <a:pt x="1279" y="489"/>
                </a:lnTo>
                <a:lnTo>
                  <a:pt x="1280" y="489"/>
                </a:lnTo>
                <a:lnTo>
                  <a:pt x="1280" y="491"/>
                </a:lnTo>
                <a:lnTo>
                  <a:pt x="1279" y="495"/>
                </a:lnTo>
                <a:lnTo>
                  <a:pt x="1276" y="498"/>
                </a:lnTo>
                <a:lnTo>
                  <a:pt x="1276" y="498"/>
                </a:lnTo>
                <a:lnTo>
                  <a:pt x="1245" y="534"/>
                </a:lnTo>
                <a:lnTo>
                  <a:pt x="1231" y="552"/>
                </a:lnTo>
                <a:lnTo>
                  <a:pt x="1214" y="568"/>
                </a:lnTo>
                <a:lnTo>
                  <a:pt x="1214" y="568"/>
                </a:lnTo>
                <a:close/>
                <a:moveTo>
                  <a:pt x="1244" y="493"/>
                </a:moveTo>
                <a:lnTo>
                  <a:pt x="1232" y="502"/>
                </a:lnTo>
                <a:lnTo>
                  <a:pt x="1232" y="502"/>
                </a:lnTo>
                <a:lnTo>
                  <a:pt x="1232" y="498"/>
                </a:lnTo>
                <a:lnTo>
                  <a:pt x="1234" y="495"/>
                </a:lnTo>
                <a:lnTo>
                  <a:pt x="1234" y="495"/>
                </a:lnTo>
                <a:lnTo>
                  <a:pt x="1237" y="493"/>
                </a:lnTo>
                <a:lnTo>
                  <a:pt x="1239" y="492"/>
                </a:lnTo>
                <a:lnTo>
                  <a:pt x="1244" y="493"/>
                </a:lnTo>
                <a:lnTo>
                  <a:pt x="1244" y="493"/>
                </a:lnTo>
                <a:close/>
                <a:moveTo>
                  <a:pt x="1241" y="469"/>
                </a:moveTo>
                <a:lnTo>
                  <a:pt x="1283" y="472"/>
                </a:lnTo>
                <a:lnTo>
                  <a:pt x="1242" y="478"/>
                </a:lnTo>
                <a:lnTo>
                  <a:pt x="1242" y="478"/>
                </a:lnTo>
                <a:lnTo>
                  <a:pt x="1241" y="474"/>
                </a:lnTo>
                <a:lnTo>
                  <a:pt x="1241" y="472"/>
                </a:lnTo>
                <a:lnTo>
                  <a:pt x="1241" y="469"/>
                </a:lnTo>
                <a:lnTo>
                  <a:pt x="1241" y="469"/>
                </a:lnTo>
                <a:close/>
                <a:moveTo>
                  <a:pt x="1224" y="606"/>
                </a:moveTo>
                <a:lnTo>
                  <a:pt x="1224" y="606"/>
                </a:lnTo>
                <a:lnTo>
                  <a:pt x="1241" y="576"/>
                </a:lnTo>
                <a:lnTo>
                  <a:pt x="1260" y="548"/>
                </a:lnTo>
                <a:lnTo>
                  <a:pt x="1280" y="520"/>
                </a:lnTo>
                <a:lnTo>
                  <a:pt x="1301" y="493"/>
                </a:lnTo>
                <a:lnTo>
                  <a:pt x="1301" y="493"/>
                </a:lnTo>
                <a:lnTo>
                  <a:pt x="1301" y="492"/>
                </a:lnTo>
                <a:lnTo>
                  <a:pt x="1301" y="489"/>
                </a:lnTo>
                <a:lnTo>
                  <a:pt x="1301" y="489"/>
                </a:lnTo>
                <a:lnTo>
                  <a:pt x="1303" y="488"/>
                </a:lnTo>
                <a:lnTo>
                  <a:pt x="1305" y="488"/>
                </a:lnTo>
                <a:lnTo>
                  <a:pt x="1307" y="491"/>
                </a:lnTo>
                <a:lnTo>
                  <a:pt x="1307" y="493"/>
                </a:lnTo>
                <a:lnTo>
                  <a:pt x="1308" y="500"/>
                </a:lnTo>
                <a:lnTo>
                  <a:pt x="1307" y="505"/>
                </a:lnTo>
                <a:lnTo>
                  <a:pt x="1307" y="505"/>
                </a:lnTo>
                <a:lnTo>
                  <a:pt x="1286" y="529"/>
                </a:lnTo>
                <a:lnTo>
                  <a:pt x="1265" y="554"/>
                </a:lnTo>
                <a:lnTo>
                  <a:pt x="1244" y="579"/>
                </a:lnTo>
                <a:lnTo>
                  <a:pt x="1224" y="606"/>
                </a:lnTo>
                <a:lnTo>
                  <a:pt x="1224" y="606"/>
                </a:lnTo>
                <a:close/>
                <a:moveTo>
                  <a:pt x="1283" y="602"/>
                </a:moveTo>
                <a:lnTo>
                  <a:pt x="1239" y="651"/>
                </a:lnTo>
                <a:lnTo>
                  <a:pt x="1307" y="551"/>
                </a:lnTo>
                <a:lnTo>
                  <a:pt x="1307" y="551"/>
                </a:lnTo>
                <a:lnTo>
                  <a:pt x="1307" y="550"/>
                </a:lnTo>
                <a:lnTo>
                  <a:pt x="1305" y="548"/>
                </a:lnTo>
                <a:lnTo>
                  <a:pt x="1300" y="552"/>
                </a:lnTo>
                <a:lnTo>
                  <a:pt x="1290" y="559"/>
                </a:lnTo>
                <a:lnTo>
                  <a:pt x="1283" y="566"/>
                </a:lnTo>
                <a:lnTo>
                  <a:pt x="1283" y="566"/>
                </a:lnTo>
                <a:lnTo>
                  <a:pt x="1286" y="558"/>
                </a:lnTo>
                <a:lnTo>
                  <a:pt x="1290" y="551"/>
                </a:lnTo>
                <a:lnTo>
                  <a:pt x="1293" y="545"/>
                </a:lnTo>
                <a:lnTo>
                  <a:pt x="1296" y="540"/>
                </a:lnTo>
                <a:lnTo>
                  <a:pt x="1296" y="540"/>
                </a:lnTo>
                <a:lnTo>
                  <a:pt x="1298" y="537"/>
                </a:lnTo>
                <a:lnTo>
                  <a:pt x="1303" y="533"/>
                </a:lnTo>
                <a:lnTo>
                  <a:pt x="1304" y="527"/>
                </a:lnTo>
                <a:lnTo>
                  <a:pt x="1307" y="521"/>
                </a:lnTo>
                <a:lnTo>
                  <a:pt x="1307" y="521"/>
                </a:lnTo>
                <a:lnTo>
                  <a:pt x="1311" y="534"/>
                </a:lnTo>
                <a:lnTo>
                  <a:pt x="1312" y="547"/>
                </a:lnTo>
                <a:lnTo>
                  <a:pt x="1311" y="558"/>
                </a:lnTo>
                <a:lnTo>
                  <a:pt x="1308" y="569"/>
                </a:lnTo>
                <a:lnTo>
                  <a:pt x="1304" y="581"/>
                </a:lnTo>
                <a:lnTo>
                  <a:pt x="1297" y="589"/>
                </a:lnTo>
                <a:lnTo>
                  <a:pt x="1291" y="596"/>
                </a:lnTo>
                <a:lnTo>
                  <a:pt x="1283" y="602"/>
                </a:lnTo>
                <a:lnTo>
                  <a:pt x="1283" y="602"/>
                </a:lnTo>
                <a:close/>
                <a:moveTo>
                  <a:pt x="1308" y="606"/>
                </a:moveTo>
                <a:lnTo>
                  <a:pt x="1308" y="606"/>
                </a:lnTo>
                <a:lnTo>
                  <a:pt x="1304" y="611"/>
                </a:lnTo>
                <a:lnTo>
                  <a:pt x="1298" y="617"/>
                </a:lnTo>
                <a:lnTo>
                  <a:pt x="1286" y="630"/>
                </a:lnTo>
                <a:lnTo>
                  <a:pt x="1286" y="630"/>
                </a:lnTo>
                <a:lnTo>
                  <a:pt x="1287" y="625"/>
                </a:lnTo>
                <a:lnTo>
                  <a:pt x="1289" y="623"/>
                </a:lnTo>
                <a:lnTo>
                  <a:pt x="1293" y="617"/>
                </a:lnTo>
                <a:lnTo>
                  <a:pt x="1298" y="611"/>
                </a:lnTo>
                <a:lnTo>
                  <a:pt x="1303" y="607"/>
                </a:lnTo>
                <a:lnTo>
                  <a:pt x="1303" y="607"/>
                </a:lnTo>
                <a:lnTo>
                  <a:pt x="1304" y="604"/>
                </a:lnTo>
                <a:lnTo>
                  <a:pt x="1305" y="603"/>
                </a:lnTo>
                <a:lnTo>
                  <a:pt x="1307" y="604"/>
                </a:lnTo>
                <a:lnTo>
                  <a:pt x="1308" y="606"/>
                </a:lnTo>
                <a:lnTo>
                  <a:pt x="1308" y="606"/>
                </a:lnTo>
                <a:close/>
                <a:moveTo>
                  <a:pt x="1279" y="625"/>
                </a:moveTo>
                <a:lnTo>
                  <a:pt x="1208" y="720"/>
                </a:lnTo>
                <a:lnTo>
                  <a:pt x="1208" y="720"/>
                </a:lnTo>
                <a:lnTo>
                  <a:pt x="1206" y="714"/>
                </a:lnTo>
                <a:lnTo>
                  <a:pt x="1204" y="708"/>
                </a:lnTo>
                <a:lnTo>
                  <a:pt x="1206" y="703"/>
                </a:lnTo>
                <a:lnTo>
                  <a:pt x="1208" y="697"/>
                </a:lnTo>
                <a:lnTo>
                  <a:pt x="1277" y="621"/>
                </a:lnTo>
                <a:lnTo>
                  <a:pt x="1277" y="621"/>
                </a:lnTo>
                <a:lnTo>
                  <a:pt x="1279" y="625"/>
                </a:lnTo>
                <a:lnTo>
                  <a:pt x="1279" y="625"/>
                </a:lnTo>
                <a:close/>
                <a:moveTo>
                  <a:pt x="1262" y="573"/>
                </a:moveTo>
                <a:lnTo>
                  <a:pt x="1262" y="573"/>
                </a:lnTo>
                <a:lnTo>
                  <a:pt x="1270" y="562"/>
                </a:lnTo>
                <a:lnTo>
                  <a:pt x="1275" y="557"/>
                </a:lnTo>
                <a:lnTo>
                  <a:pt x="1280" y="551"/>
                </a:lnTo>
                <a:lnTo>
                  <a:pt x="1280" y="551"/>
                </a:lnTo>
                <a:lnTo>
                  <a:pt x="1279" y="554"/>
                </a:lnTo>
                <a:lnTo>
                  <a:pt x="1279" y="554"/>
                </a:lnTo>
                <a:lnTo>
                  <a:pt x="1276" y="561"/>
                </a:lnTo>
                <a:lnTo>
                  <a:pt x="1273" y="565"/>
                </a:lnTo>
                <a:lnTo>
                  <a:pt x="1269" y="569"/>
                </a:lnTo>
                <a:lnTo>
                  <a:pt x="1262" y="573"/>
                </a:lnTo>
                <a:lnTo>
                  <a:pt x="1262" y="573"/>
                </a:lnTo>
                <a:close/>
                <a:moveTo>
                  <a:pt x="1214" y="655"/>
                </a:moveTo>
                <a:lnTo>
                  <a:pt x="1260" y="599"/>
                </a:lnTo>
                <a:lnTo>
                  <a:pt x="1204" y="686"/>
                </a:lnTo>
                <a:lnTo>
                  <a:pt x="1204" y="686"/>
                </a:lnTo>
                <a:lnTo>
                  <a:pt x="1201" y="682"/>
                </a:lnTo>
                <a:lnTo>
                  <a:pt x="1201" y="677"/>
                </a:lnTo>
                <a:lnTo>
                  <a:pt x="1203" y="673"/>
                </a:lnTo>
                <a:lnTo>
                  <a:pt x="1204" y="669"/>
                </a:lnTo>
                <a:lnTo>
                  <a:pt x="1208" y="661"/>
                </a:lnTo>
                <a:lnTo>
                  <a:pt x="1214" y="655"/>
                </a:lnTo>
                <a:lnTo>
                  <a:pt x="1214" y="655"/>
                </a:lnTo>
                <a:close/>
                <a:moveTo>
                  <a:pt x="1187" y="690"/>
                </a:moveTo>
                <a:lnTo>
                  <a:pt x="1187" y="690"/>
                </a:lnTo>
                <a:lnTo>
                  <a:pt x="1189" y="687"/>
                </a:lnTo>
                <a:lnTo>
                  <a:pt x="1190" y="686"/>
                </a:lnTo>
                <a:lnTo>
                  <a:pt x="1192" y="692"/>
                </a:lnTo>
                <a:lnTo>
                  <a:pt x="1192" y="701"/>
                </a:lnTo>
                <a:lnTo>
                  <a:pt x="1192" y="706"/>
                </a:lnTo>
                <a:lnTo>
                  <a:pt x="1189" y="708"/>
                </a:lnTo>
                <a:lnTo>
                  <a:pt x="1189" y="708"/>
                </a:lnTo>
                <a:lnTo>
                  <a:pt x="1187" y="704"/>
                </a:lnTo>
                <a:lnTo>
                  <a:pt x="1187" y="699"/>
                </a:lnTo>
                <a:lnTo>
                  <a:pt x="1187" y="690"/>
                </a:lnTo>
                <a:lnTo>
                  <a:pt x="1187" y="690"/>
                </a:lnTo>
                <a:close/>
                <a:moveTo>
                  <a:pt x="1190" y="725"/>
                </a:moveTo>
                <a:lnTo>
                  <a:pt x="1190" y="725"/>
                </a:lnTo>
                <a:lnTo>
                  <a:pt x="1193" y="722"/>
                </a:lnTo>
                <a:lnTo>
                  <a:pt x="1194" y="721"/>
                </a:lnTo>
                <a:lnTo>
                  <a:pt x="1194" y="721"/>
                </a:lnTo>
                <a:lnTo>
                  <a:pt x="1197" y="732"/>
                </a:lnTo>
                <a:lnTo>
                  <a:pt x="1196" y="738"/>
                </a:lnTo>
                <a:lnTo>
                  <a:pt x="1194" y="741"/>
                </a:lnTo>
                <a:lnTo>
                  <a:pt x="1192" y="744"/>
                </a:lnTo>
                <a:lnTo>
                  <a:pt x="1192" y="744"/>
                </a:lnTo>
                <a:lnTo>
                  <a:pt x="1190" y="739"/>
                </a:lnTo>
                <a:lnTo>
                  <a:pt x="1189" y="734"/>
                </a:lnTo>
                <a:lnTo>
                  <a:pt x="1190" y="729"/>
                </a:lnTo>
                <a:lnTo>
                  <a:pt x="1190" y="725"/>
                </a:lnTo>
                <a:lnTo>
                  <a:pt x="1190" y="725"/>
                </a:lnTo>
                <a:close/>
                <a:moveTo>
                  <a:pt x="1208" y="812"/>
                </a:moveTo>
                <a:lnTo>
                  <a:pt x="1208" y="812"/>
                </a:lnTo>
                <a:lnTo>
                  <a:pt x="1207" y="815"/>
                </a:lnTo>
                <a:lnTo>
                  <a:pt x="1207" y="815"/>
                </a:lnTo>
                <a:lnTo>
                  <a:pt x="1206" y="815"/>
                </a:lnTo>
                <a:lnTo>
                  <a:pt x="1204" y="814"/>
                </a:lnTo>
                <a:lnTo>
                  <a:pt x="1201" y="810"/>
                </a:lnTo>
                <a:lnTo>
                  <a:pt x="1201" y="805"/>
                </a:lnTo>
                <a:lnTo>
                  <a:pt x="1201" y="805"/>
                </a:lnTo>
                <a:lnTo>
                  <a:pt x="1201" y="800"/>
                </a:lnTo>
                <a:lnTo>
                  <a:pt x="1200" y="794"/>
                </a:lnTo>
                <a:lnTo>
                  <a:pt x="1196" y="784"/>
                </a:lnTo>
                <a:lnTo>
                  <a:pt x="1192" y="774"/>
                </a:lnTo>
                <a:lnTo>
                  <a:pt x="1192" y="769"/>
                </a:lnTo>
                <a:lnTo>
                  <a:pt x="1192" y="762"/>
                </a:lnTo>
                <a:lnTo>
                  <a:pt x="1192" y="762"/>
                </a:lnTo>
                <a:lnTo>
                  <a:pt x="1192" y="758"/>
                </a:lnTo>
                <a:lnTo>
                  <a:pt x="1193" y="755"/>
                </a:lnTo>
                <a:lnTo>
                  <a:pt x="1196" y="755"/>
                </a:lnTo>
                <a:lnTo>
                  <a:pt x="1197" y="756"/>
                </a:lnTo>
                <a:lnTo>
                  <a:pt x="1199" y="762"/>
                </a:lnTo>
                <a:lnTo>
                  <a:pt x="1200" y="765"/>
                </a:lnTo>
                <a:lnTo>
                  <a:pt x="1200" y="765"/>
                </a:lnTo>
                <a:lnTo>
                  <a:pt x="1199" y="772"/>
                </a:lnTo>
                <a:lnTo>
                  <a:pt x="1199" y="779"/>
                </a:lnTo>
                <a:lnTo>
                  <a:pt x="1200" y="784"/>
                </a:lnTo>
                <a:lnTo>
                  <a:pt x="1203" y="790"/>
                </a:lnTo>
                <a:lnTo>
                  <a:pt x="1208" y="801"/>
                </a:lnTo>
                <a:lnTo>
                  <a:pt x="1210" y="807"/>
                </a:lnTo>
                <a:lnTo>
                  <a:pt x="1208" y="812"/>
                </a:lnTo>
                <a:lnTo>
                  <a:pt x="1208" y="812"/>
                </a:lnTo>
                <a:close/>
                <a:moveTo>
                  <a:pt x="1208" y="741"/>
                </a:moveTo>
                <a:lnTo>
                  <a:pt x="1208" y="741"/>
                </a:lnTo>
                <a:lnTo>
                  <a:pt x="1231" y="710"/>
                </a:lnTo>
                <a:lnTo>
                  <a:pt x="1253" y="679"/>
                </a:lnTo>
                <a:lnTo>
                  <a:pt x="1266" y="663"/>
                </a:lnTo>
                <a:lnTo>
                  <a:pt x="1279" y="648"/>
                </a:lnTo>
                <a:lnTo>
                  <a:pt x="1293" y="634"/>
                </a:lnTo>
                <a:lnTo>
                  <a:pt x="1308" y="621"/>
                </a:lnTo>
                <a:lnTo>
                  <a:pt x="1308" y="621"/>
                </a:lnTo>
                <a:lnTo>
                  <a:pt x="1310" y="623"/>
                </a:lnTo>
                <a:lnTo>
                  <a:pt x="1310" y="625"/>
                </a:lnTo>
                <a:lnTo>
                  <a:pt x="1308" y="630"/>
                </a:lnTo>
                <a:lnTo>
                  <a:pt x="1307" y="631"/>
                </a:lnTo>
                <a:lnTo>
                  <a:pt x="1305" y="631"/>
                </a:lnTo>
                <a:lnTo>
                  <a:pt x="1304" y="631"/>
                </a:lnTo>
                <a:lnTo>
                  <a:pt x="1303" y="628"/>
                </a:lnTo>
                <a:lnTo>
                  <a:pt x="1303" y="628"/>
                </a:lnTo>
                <a:lnTo>
                  <a:pt x="1280" y="662"/>
                </a:lnTo>
                <a:lnTo>
                  <a:pt x="1258" y="693"/>
                </a:lnTo>
                <a:lnTo>
                  <a:pt x="1234" y="725"/>
                </a:lnTo>
                <a:lnTo>
                  <a:pt x="1211" y="759"/>
                </a:lnTo>
                <a:lnTo>
                  <a:pt x="1211" y="759"/>
                </a:lnTo>
                <a:lnTo>
                  <a:pt x="1208" y="756"/>
                </a:lnTo>
                <a:lnTo>
                  <a:pt x="1207" y="751"/>
                </a:lnTo>
                <a:lnTo>
                  <a:pt x="1207" y="746"/>
                </a:lnTo>
                <a:lnTo>
                  <a:pt x="1208" y="741"/>
                </a:lnTo>
                <a:lnTo>
                  <a:pt x="1208" y="741"/>
                </a:lnTo>
                <a:close/>
                <a:moveTo>
                  <a:pt x="1223" y="758"/>
                </a:moveTo>
                <a:lnTo>
                  <a:pt x="1223" y="758"/>
                </a:lnTo>
                <a:lnTo>
                  <a:pt x="1245" y="725"/>
                </a:lnTo>
                <a:lnTo>
                  <a:pt x="1267" y="692"/>
                </a:lnTo>
                <a:lnTo>
                  <a:pt x="1291" y="658"/>
                </a:lnTo>
                <a:lnTo>
                  <a:pt x="1304" y="642"/>
                </a:lnTo>
                <a:lnTo>
                  <a:pt x="1318" y="627"/>
                </a:lnTo>
                <a:lnTo>
                  <a:pt x="1318" y="627"/>
                </a:lnTo>
                <a:lnTo>
                  <a:pt x="1319" y="625"/>
                </a:lnTo>
                <a:lnTo>
                  <a:pt x="1321" y="627"/>
                </a:lnTo>
                <a:lnTo>
                  <a:pt x="1322" y="631"/>
                </a:lnTo>
                <a:lnTo>
                  <a:pt x="1322" y="637"/>
                </a:lnTo>
                <a:lnTo>
                  <a:pt x="1321" y="641"/>
                </a:lnTo>
                <a:lnTo>
                  <a:pt x="1321" y="641"/>
                </a:lnTo>
                <a:lnTo>
                  <a:pt x="1272" y="720"/>
                </a:lnTo>
                <a:lnTo>
                  <a:pt x="1246" y="759"/>
                </a:lnTo>
                <a:lnTo>
                  <a:pt x="1220" y="796"/>
                </a:lnTo>
                <a:lnTo>
                  <a:pt x="1220" y="796"/>
                </a:lnTo>
                <a:lnTo>
                  <a:pt x="1215" y="787"/>
                </a:lnTo>
                <a:lnTo>
                  <a:pt x="1215" y="777"/>
                </a:lnTo>
                <a:lnTo>
                  <a:pt x="1217" y="767"/>
                </a:lnTo>
                <a:lnTo>
                  <a:pt x="1223" y="758"/>
                </a:lnTo>
                <a:lnTo>
                  <a:pt x="1223" y="758"/>
                </a:lnTo>
                <a:close/>
                <a:moveTo>
                  <a:pt x="1329" y="648"/>
                </a:moveTo>
                <a:lnTo>
                  <a:pt x="1329" y="648"/>
                </a:lnTo>
                <a:lnTo>
                  <a:pt x="1334" y="649"/>
                </a:lnTo>
                <a:lnTo>
                  <a:pt x="1339" y="648"/>
                </a:lnTo>
                <a:lnTo>
                  <a:pt x="1348" y="644"/>
                </a:lnTo>
                <a:lnTo>
                  <a:pt x="1366" y="632"/>
                </a:lnTo>
                <a:lnTo>
                  <a:pt x="1366" y="632"/>
                </a:lnTo>
                <a:lnTo>
                  <a:pt x="1343" y="662"/>
                </a:lnTo>
                <a:lnTo>
                  <a:pt x="1321" y="694"/>
                </a:lnTo>
                <a:lnTo>
                  <a:pt x="1300" y="727"/>
                </a:lnTo>
                <a:lnTo>
                  <a:pt x="1282" y="759"/>
                </a:lnTo>
                <a:lnTo>
                  <a:pt x="1282" y="759"/>
                </a:lnTo>
                <a:lnTo>
                  <a:pt x="1304" y="701"/>
                </a:lnTo>
                <a:lnTo>
                  <a:pt x="1317" y="673"/>
                </a:lnTo>
                <a:lnTo>
                  <a:pt x="1329" y="648"/>
                </a:lnTo>
                <a:lnTo>
                  <a:pt x="1329" y="648"/>
                </a:lnTo>
                <a:close/>
                <a:moveTo>
                  <a:pt x="1234" y="803"/>
                </a:moveTo>
                <a:lnTo>
                  <a:pt x="1234" y="803"/>
                </a:lnTo>
                <a:lnTo>
                  <a:pt x="1258" y="766"/>
                </a:lnTo>
                <a:lnTo>
                  <a:pt x="1269" y="748"/>
                </a:lnTo>
                <a:lnTo>
                  <a:pt x="1280" y="729"/>
                </a:lnTo>
                <a:lnTo>
                  <a:pt x="1280" y="729"/>
                </a:lnTo>
                <a:lnTo>
                  <a:pt x="1282" y="731"/>
                </a:lnTo>
                <a:lnTo>
                  <a:pt x="1282" y="732"/>
                </a:lnTo>
                <a:lnTo>
                  <a:pt x="1282" y="732"/>
                </a:lnTo>
                <a:lnTo>
                  <a:pt x="1282" y="732"/>
                </a:lnTo>
                <a:lnTo>
                  <a:pt x="1272" y="752"/>
                </a:lnTo>
                <a:lnTo>
                  <a:pt x="1260" y="772"/>
                </a:lnTo>
                <a:lnTo>
                  <a:pt x="1255" y="780"/>
                </a:lnTo>
                <a:lnTo>
                  <a:pt x="1248" y="790"/>
                </a:lnTo>
                <a:lnTo>
                  <a:pt x="1241" y="797"/>
                </a:lnTo>
                <a:lnTo>
                  <a:pt x="1234" y="803"/>
                </a:lnTo>
                <a:lnTo>
                  <a:pt x="1234" y="803"/>
                </a:lnTo>
                <a:close/>
                <a:moveTo>
                  <a:pt x="1279" y="772"/>
                </a:moveTo>
                <a:lnTo>
                  <a:pt x="1279" y="772"/>
                </a:lnTo>
                <a:lnTo>
                  <a:pt x="1321" y="708"/>
                </a:lnTo>
                <a:lnTo>
                  <a:pt x="1342" y="676"/>
                </a:lnTo>
                <a:lnTo>
                  <a:pt x="1366" y="647"/>
                </a:lnTo>
                <a:lnTo>
                  <a:pt x="1366" y="647"/>
                </a:lnTo>
                <a:lnTo>
                  <a:pt x="1367" y="652"/>
                </a:lnTo>
                <a:lnTo>
                  <a:pt x="1367" y="655"/>
                </a:lnTo>
                <a:lnTo>
                  <a:pt x="1367" y="656"/>
                </a:lnTo>
                <a:lnTo>
                  <a:pt x="1367" y="656"/>
                </a:lnTo>
                <a:lnTo>
                  <a:pt x="1353" y="675"/>
                </a:lnTo>
                <a:lnTo>
                  <a:pt x="1339" y="696"/>
                </a:lnTo>
                <a:lnTo>
                  <a:pt x="1312" y="742"/>
                </a:lnTo>
                <a:lnTo>
                  <a:pt x="1312" y="742"/>
                </a:lnTo>
                <a:lnTo>
                  <a:pt x="1308" y="752"/>
                </a:lnTo>
                <a:lnTo>
                  <a:pt x="1305" y="756"/>
                </a:lnTo>
                <a:lnTo>
                  <a:pt x="1301" y="762"/>
                </a:lnTo>
                <a:lnTo>
                  <a:pt x="1297" y="766"/>
                </a:lnTo>
                <a:lnTo>
                  <a:pt x="1291" y="769"/>
                </a:lnTo>
                <a:lnTo>
                  <a:pt x="1286" y="772"/>
                </a:lnTo>
                <a:lnTo>
                  <a:pt x="1279" y="772"/>
                </a:lnTo>
                <a:lnTo>
                  <a:pt x="1279" y="772"/>
                </a:lnTo>
                <a:close/>
                <a:moveTo>
                  <a:pt x="1353" y="687"/>
                </a:moveTo>
                <a:lnTo>
                  <a:pt x="1353" y="687"/>
                </a:lnTo>
                <a:lnTo>
                  <a:pt x="1352" y="696"/>
                </a:lnTo>
                <a:lnTo>
                  <a:pt x="1349" y="703"/>
                </a:lnTo>
                <a:lnTo>
                  <a:pt x="1341" y="715"/>
                </a:lnTo>
                <a:lnTo>
                  <a:pt x="1341" y="715"/>
                </a:lnTo>
                <a:lnTo>
                  <a:pt x="1341" y="708"/>
                </a:lnTo>
                <a:lnTo>
                  <a:pt x="1345" y="700"/>
                </a:lnTo>
                <a:lnTo>
                  <a:pt x="1349" y="694"/>
                </a:lnTo>
                <a:lnTo>
                  <a:pt x="1353" y="687"/>
                </a:lnTo>
                <a:lnTo>
                  <a:pt x="1353" y="687"/>
                </a:lnTo>
                <a:close/>
                <a:moveTo>
                  <a:pt x="1332" y="744"/>
                </a:moveTo>
                <a:lnTo>
                  <a:pt x="1332" y="744"/>
                </a:lnTo>
                <a:lnTo>
                  <a:pt x="1353" y="707"/>
                </a:lnTo>
                <a:lnTo>
                  <a:pt x="1376" y="670"/>
                </a:lnTo>
                <a:lnTo>
                  <a:pt x="1423" y="599"/>
                </a:lnTo>
                <a:lnTo>
                  <a:pt x="1423" y="599"/>
                </a:lnTo>
                <a:lnTo>
                  <a:pt x="1425" y="603"/>
                </a:lnTo>
                <a:lnTo>
                  <a:pt x="1423" y="609"/>
                </a:lnTo>
                <a:lnTo>
                  <a:pt x="1422" y="611"/>
                </a:lnTo>
                <a:lnTo>
                  <a:pt x="1419" y="616"/>
                </a:lnTo>
                <a:lnTo>
                  <a:pt x="1415" y="623"/>
                </a:lnTo>
                <a:lnTo>
                  <a:pt x="1412" y="627"/>
                </a:lnTo>
                <a:lnTo>
                  <a:pt x="1411" y="631"/>
                </a:lnTo>
                <a:lnTo>
                  <a:pt x="1412" y="634"/>
                </a:lnTo>
                <a:lnTo>
                  <a:pt x="1412" y="634"/>
                </a:lnTo>
                <a:lnTo>
                  <a:pt x="1409" y="638"/>
                </a:lnTo>
                <a:lnTo>
                  <a:pt x="1408" y="642"/>
                </a:lnTo>
                <a:lnTo>
                  <a:pt x="1407" y="647"/>
                </a:lnTo>
                <a:lnTo>
                  <a:pt x="1405" y="651"/>
                </a:lnTo>
                <a:lnTo>
                  <a:pt x="1405" y="651"/>
                </a:lnTo>
                <a:lnTo>
                  <a:pt x="1405" y="652"/>
                </a:lnTo>
                <a:lnTo>
                  <a:pt x="1405" y="652"/>
                </a:lnTo>
                <a:lnTo>
                  <a:pt x="1405" y="652"/>
                </a:lnTo>
                <a:lnTo>
                  <a:pt x="1397" y="663"/>
                </a:lnTo>
                <a:lnTo>
                  <a:pt x="1388" y="676"/>
                </a:lnTo>
                <a:lnTo>
                  <a:pt x="1373" y="701"/>
                </a:lnTo>
                <a:lnTo>
                  <a:pt x="1364" y="714"/>
                </a:lnTo>
                <a:lnTo>
                  <a:pt x="1355" y="725"/>
                </a:lnTo>
                <a:lnTo>
                  <a:pt x="1345" y="735"/>
                </a:lnTo>
                <a:lnTo>
                  <a:pt x="1332" y="744"/>
                </a:lnTo>
                <a:lnTo>
                  <a:pt x="1332" y="744"/>
                </a:lnTo>
                <a:close/>
                <a:moveTo>
                  <a:pt x="1369" y="666"/>
                </a:moveTo>
                <a:lnTo>
                  <a:pt x="1369" y="666"/>
                </a:lnTo>
                <a:lnTo>
                  <a:pt x="1370" y="663"/>
                </a:lnTo>
                <a:lnTo>
                  <a:pt x="1371" y="659"/>
                </a:lnTo>
                <a:lnTo>
                  <a:pt x="1374" y="655"/>
                </a:lnTo>
                <a:lnTo>
                  <a:pt x="1376" y="651"/>
                </a:lnTo>
                <a:lnTo>
                  <a:pt x="1376" y="651"/>
                </a:lnTo>
                <a:lnTo>
                  <a:pt x="1378" y="637"/>
                </a:lnTo>
                <a:lnTo>
                  <a:pt x="1380" y="630"/>
                </a:lnTo>
                <a:lnTo>
                  <a:pt x="1384" y="624"/>
                </a:lnTo>
                <a:lnTo>
                  <a:pt x="1387" y="618"/>
                </a:lnTo>
                <a:lnTo>
                  <a:pt x="1393" y="614"/>
                </a:lnTo>
                <a:lnTo>
                  <a:pt x="1400" y="611"/>
                </a:lnTo>
                <a:lnTo>
                  <a:pt x="1407" y="610"/>
                </a:lnTo>
                <a:lnTo>
                  <a:pt x="1369" y="666"/>
                </a:lnTo>
                <a:close/>
                <a:moveTo>
                  <a:pt x="1460" y="571"/>
                </a:moveTo>
                <a:lnTo>
                  <a:pt x="1460" y="571"/>
                </a:lnTo>
                <a:lnTo>
                  <a:pt x="1461" y="569"/>
                </a:lnTo>
                <a:lnTo>
                  <a:pt x="1464" y="569"/>
                </a:lnTo>
                <a:lnTo>
                  <a:pt x="1464" y="569"/>
                </a:lnTo>
                <a:lnTo>
                  <a:pt x="1454" y="586"/>
                </a:lnTo>
                <a:lnTo>
                  <a:pt x="1443" y="603"/>
                </a:lnTo>
                <a:lnTo>
                  <a:pt x="1421" y="634"/>
                </a:lnTo>
                <a:lnTo>
                  <a:pt x="1421" y="634"/>
                </a:lnTo>
                <a:lnTo>
                  <a:pt x="1426" y="614"/>
                </a:lnTo>
                <a:lnTo>
                  <a:pt x="1429" y="604"/>
                </a:lnTo>
                <a:lnTo>
                  <a:pt x="1433" y="596"/>
                </a:lnTo>
                <a:lnTo>
                  <a:pt x="1439" y="588"/>
                </a:lnTo>
                <a:lnTo>
                  <a:pt x="1445" y="581"/>
                </a:lnTo>
                <a:lnTo>
                  <a:pt x="1452" y="575"/>
                </a:lnTo>
                <a:lnTo>
                  <a:pt x="1460" y="571"/>
                </a:lnTo>
                <a:lnTo>
                  <a:pt x="1460" y="571"/>
                </a:lnTo>
                <a:close/>
                <a:moveTo>
                  <a:pt x="1383" y="707"/>
                </a:moveTo>
                <a:lnTo>
                  <a:pt x="1463" y="586"/>
                </a:lnTo>
                <a:lnTo>
                  <a:pt x="1467" y="593"/>
                </a:lnTo>
                <a:lnTo>
                  <a:pt x="1467" y="593"/>
                </a:lnTo>
                <a:lnTo>
                  <a:pt x="1440" y="637"/>
                </a:lnTo>
                <a:lnTo>
                  <a:pt x="1428" y="659"/>
                </a:lnTo>
                <a:lnTo>
                  <a:pt x="1416" y="683"/>
                </a:lnTo>
                <a:lnTo>
                  <a:pt x="1416" y="683"/>
                </a:lnTo>
                <a:lnTo>
                  <a:pt x="1411" y="689"/>
                </a:lnTo>
                <a:lnTo>
                  <a:pt x="1401" y="697"/>
                </a:lnTo>
                <a:lnTo>
                  <a:pt x="1390" y="704"/>
                </a:lnTo>
                <a:lnTo>
                  <a:pt x="1386" y="707"/>
                </a:lnTo>
                <a:lnTo>
                  <a:pt x="1383" y="707"/>
                </a:lnTo>
                <a:lnTo>
                  <a:pt x="1383" y="707"/>
                </a:lnTo>
                <a:close/>
                <a:moveTo>
                  <a:pt x="1539" y="523"/>
                </a:moveTo>
                <a:lnTo>
                  <a:pt x="1539" y="523"/>
                </a:lnTo>
                <a:lnTo>
                  <a:pt x="1529" y="541"/>
                </a:lnTo>
                <a:lnTo>
                  <a:pt x="1519" y="559"/>
                </a:lnTo>
                <a:lnTo>
                  <a:pt x="1519" y="559"/>
                </a:lnTo>
                <a:lnTo>
                  <a:pt x="1501" y="595"/>
                </a:lnTo>
                <a:lnTo>
                  <a:pt x="1491" y="613"/>
                </a:lnTo>
                <a:lnTo>
                  <a:pt x="1481" y="630"/>
                </a:lnTo>
                <a:lnTo>
                  <a:pt x="1470" y="647"/>
                </a:lnTo>
                <a:lnTo>
                  <a:pt x="1457" y="662"/>
                </a:lnTo>
                <a:lnTo>
                  <a:pt x="1449" y="668"/>
                </a:lnTo>
                <a:lnTo>
                  <a:pt x="1442" y="673"/>
                </a:lnTo>
                <a:lnTo>
                  <a:pt x="1433" y="679"/>
                </a:lnTo>
                <a:lnTo>
                  <a:pt x="1423" y="683"/>
                </a:lnTo>
                <a:lnTo>
                  <a:pt x="1423" y="683"/>
                </a:lnTo>
                <a:lnTo>
                  <a:pt x="1436" y="661"/>
                </a:lnTo>
                <a:lnTo>
                  <a:pt x="1450" y="640"/>
                </a:lnTo>
                <a:lnTo>
                  <a:pt x="1480" y="599"/>
                </a:lnTo>
                <a:lnTo>
                  <a:pt x="1509" y="561"/>
                </a:lnTo>
                <a:lnTo>
                  <a:pt x="1539" y="523"/>
                </a:lnTo>
                <a:lnTo>
                  <a:pt x="1539" y="523"/>
                </a:lnTo>
                <a:close/>
                <a:moveTo>
                  <a:pt x="1473" y="569"/>
                </a:moveTo>
                <a:lnTo>
                  <a:pt x="1473" y="569"/>
                </a:lnTo>
                <a:lnTo>
                  <a:pt x="1477" y="566"/>
                </a:lnTo>
                <a:lnTo>
                  <a:pt x="1480" y="562"/>
                </a:lnTo>
                <a:lnTo>
                  <a:pt x="1482" y="558"/>
                </a:lnTo>
                <a:lnTo>
                  <a:pt x="1484" y="558"/>
                </a:lnTo>
                <a:lnTo>
                  <a:pt x="1487" y="558"/>
                </a:lnTo>
                <a:lnTo>
                  <a:pt x="1487" y="558"/>
                </a:lnTo>
                <a:lnTo>
                  <a:pt x="1482" y="564"/>
                </a:lnTo>
                <a:lnTo>
                  <a:pt x="1481" y="566"/>
                </a:lnTo>
                <a:lnTo>
                  <a:pt x="1482" y="571"/>
                </a:lnTo>
                <a:lnTo>
                  <a:pt x="1482" y="571"/>
                </a:lnTo>
                <a:lnTo>
                  <a:pt x="1484" y="565"/>
                </a:lnTo>
                <a:lnTo>
                  <a:pt x="1487" y="559"/>
                </a:lnTo>
                <a:lnTo>
                  <a:pt x="1494" y="550"/>
                </a:lnTo>
                <a:lnTo>
                  <a:pt x="1504" y="543"/>
                </a:lnTo>
                <a:lnTo>
                  <a:pt x="1515" y="538"/>
                </a:lnTo>
                <a:lnTo>
                  <a:pt x="1515" y="538"/>
                </a:lnTo>
                <a:lnTo>
                  <a:pt x="1506" y="551"/>
                </a:lnTo>
                <a:lnTo>
                  <a:pt x="1497" y="566"/>
                </a:lnTo>
                <a:lnTo>
                  <a:pt x="1484" y="582"/>
                </a:lnTo>
                <a:lnTo>
                  <a:pt x="1473" y="595"/>
                </a:lnTo>
                <a:lnTo>
                  <a:pt x="1473" y="595"/>
                </a:lnTo>
                <a:lnTo>
                  <a:pt x="1473" y="593"/>
                </a:lnTo>
                <a:lnTo>
                  <a:pt x="1471" y="593"/>
                </a:lnTo>
                <a:lnTo>
                  <a:pt x="1471" y="593"/>
                </a:lnTo>
                <a:lnTo>
                  <a:pt x="1474" y="586"/>
                </a:lnTo>
                <a:lnTo>
                  <a:pt x="1480" y="578"/>
                </a:lnTo>
                <a:lnTo>
                  <a:pt x="1481" y="573"/>
                </a:lnTo>
                <a:lnTo>
                  <a:pt x="1480" y="571"/>
                </a:lnTo>
                <a:lnTo>
                  <a:pt x="1478" y="569"/>
                </a:lnTo>
                <a:lnTo>
                  <a:pt x="1473" y="569"/>
                </a:lnTo>
                <a:lnTo>
                  <a:pt x="1473" y="569"/>
                </a:lnTo>
                <a:close/>
                <a:moveTo>
                  <a:pt x="1578" y="492"/>
                </a:moveTo>
                <a:lnTo>
                  <a:pt x="1522" y="569"/>
                </a:lnTo>
                <a:lnTo>
                  <a:pt x="1522" y="569"/>
                </a:lnTo>
                <a:lnTo>
                  <a:pt x="1527" y="558"/>
                </a:lnTo>
                <a:lnTo>
                  <a:pt x="1533" y="547"/>
                </a:lnTo>
                <a:lnTo>
                  <a:pt x="1546" y="526"/>
                </a:lnTo>
                <a:lnTo>
                  <a:pt x="1551" y="514"/>
                </a:lnTo>
                <a:lnTo>
                  <a:pt x="1560" y="506"/>
                </a:lnTo>
                <a:lnTo>
                  <a:pt x="1568" y="498"/>
                </a:lnTo>
                <a:lnTo>
                  <a:pt x="1578" y="492"/>
                </a:lnTo>
                <a:lnTo>
                  <a:pt x="1578" y="492"/>
                </a:lnTo>
                <a:close/>
                <a:moveTo>
                  <a:pt x="1438" y="690"/>
                </a:moveTo>
                <a:lnTo>
                  <a:pt x="1532" y="628"/>
                </a:lnTo>
                <a:lnTo>
                  <a:pt x="1532" y="628"/>
                </a:lnTo>
                <a:lnTo>
                  <a:pt x="1509" y="644"/>
                </a:lnTo>
                <a:lnTo>
                  <a:pt x="1485" y="661"/>
                </a:lnTo>
                <a:lnTo>
                  <a:pt x="1438" y="690"/>
                </a:lnTo>
                <a:lnTo>
                  <a:pt x="1438" y="690"/>
                </a:lnTo>
                <a:close/>
                <a:moveTo>
                  <a:pt x="1487" y="641"/>
                </a:moveTo>
                <a:lnTo>
                  <a:pt x="1487" y="641"/>
                </a:lnTo>
                <a:lnTo>
                  <a:pt x="1495" y="630"/>
                </a:lnTo>
                <a:lnTo>
                  <a:pt x="1502" y="617"/>
                </a:lnTo>
                <a:lnTo>
                  <a:pt x="1508" y="603"/>
                </a:lnTo>
                <a:lnTo>
                  <a:pt x="1512" y="588"/>
                </a:lnTo>
                <a:lnTo>
                  <a:pt x="1515" y="600"/>
                </a:lnTo>
                <a:lnTo>
                  <a:pt x="1515" y="600"/>
                </a:lnTo>
                <a:lnTo>
                  <a:pt x="1523" y="583"/>
                </a:lnTo>
                <a:lnTo>
                  <a:pt x="1533" y="566"/>
                </a:lnTo>
                <a:lnTo>
                  <a:pt x="1554" y="534"/>
                </a:lnTo>
                <a:lnTo>
                  <a:pt x="1577" y="503"/>
                </a:lnTo>
                <a:lnTo>
                  <a:pt x="1602" y="472"/>
                </a:lnTo>
                <a:lnTo>
                  <a:pt x="1602" y="472"/>
                </a:lnTo>
                <a:lnTo>
                  <a:pt x="1602" y="481"/>
                </a:lnTo>
                <a:lnTo>
                  <a:pt x="1599" y="486"/>
                </a:lnTo>
                <a:lnTo>
                  <a:pt x="1593" y="496"/>
                </a:lnTo>
                <a:lnTo>
                  <a:pt x="1591" y="502"/>
                </a:lnTo>
                <a:lnTo>
                  <a:pt x="1589" y="506"/>
                </a:lnTo>
                <a:lnTo>
                  <a:pt x="1591" y="512"/>
                </a:lnTo>
                <a:lnTo>
                  <a:pt x="1593" y="519"/>
                </a:lnTo>
                <a:lnTo>
                  <a:pt x="1593" y="519"/>
                </a:lnTo>
                <a:lnTo>
                  <a:pt x="1601" y="496"/>
                </a:lnTo>
                <a:lnTo>
                  <a:pt x="1605" y="485"/>
                </a:lnTo>
                <a:lnTo>
                  <a:pt x="1609" y="477"/>
                </a:lnTo>
                <a:lnTo>
                  <a:pt x="1616" y="468"/>
                </a:lnTo>
                <a:lnTo>
                  <a:pt x="1623" y="461"/>
                </a:lnTo>
                <a:lnTo>
                  <a:pt x="1631" y="455"/>
                </a:lnTo>
                <a:lnTo>
                  <a:pt x="1641" y="453"/>
                </a:lnTo>
                <a:lnTo>
                  <a:pt x="1641" y="453"/>
                </a:lnTo>
                <a:lnTo>
                  <a:pt x="1644" y="451"/>
                </a:lnTo>
                <a:lnTo>
                  <a:pt x="1645" y="450"/>
                </a:lnTo>
                <a:lnTo>
                  <a:pt x="1647" y="448"/>
                </a:lnTo>
                <a:lnTo>
                  <a:pt x="1650" y="448"/>
                </a:lnTo>
                <a:lnTo>
                  <a:pt x="1585" y="533"/>
                </a:lnTo>
                <a:lnTo>
                  <a:pt x="1582" y="530"/>
                </a:lnTo>
                <a:lnTo>
                  <a:pt x="1582" y="530"/>
                </a:lnTo>
                <a:lnTo>
                  <a:pt x="1568" y="547"/>
                </a:lnTo>
                <a:lnTo>
                  <a:pt x="1554" y="568"/>
                </a:lnTo>
                <a:lnTo>
                  <a:pt x="1542" y="590"/>
                </a:lnTo>
                <a:lnTo>
                  <a:pt x="1533" y="611"/>
                </a:lnTo>
                <a:lnTo>
                  <a:pt x="1533" y="611"/>
                </a:lnTo>
                <a:lnTo>
                  <a:pt x="1530" y="616"/>
                </a:lnTo>
                <a:lnTo>
                  <a:pt x="1526" y="620"/>
                </a:lnTo>
                <a:lnTo>
                  <a:pt x="1515" y="628"/>
                </a:lnTo>
                <a:lnTo>
                  <a:pt x="1487" y="641"/>
                </a:lnTo>
                <a:lnTo>
                  <a:pt x="1487" y="641"/>
                </a:lnTo>
                <a:close/>
                <a:moveTo>
                  <a:pt x="1557" y="597"/>
                </a:moveTo>
                <a:lnTo>
                  <a:pt x="1577" y="555"/>
                </a:lnTo>
                <a:lnTo>
                  <a:pt x="1577" y="555"/>
                </a:lnTo>
                <a:lnTo>
                  <a:pt x="1577" y="551"/>
                </a:lnTo>
                <a:lnTo>
                  <a:pt x="1578" y="547"/>
                </a:lnTo>
                <a:lnTo>
                  <a:pt x="1582" y="538"/>
                </a:lnTo>
                <a:lnTo>
                  <a:pt x="1582" y="538"/>
                </a:lnTo>
                <a:lnTo>
                  <a:pt x="1582" y="544"/>
                </a:lnTo>
                <a:lnTo>
                  <a:pt x="1581" y="548"/>
                </a:lnTo>
                <a:lnTo>
                  <a:pt x="1577" y="555"/>
                </a:lnTo>
                <a:lnTo>
                  <a:pt x="1648" y="461"/>
                </a:lnTo>
                <a:lnTo>
                  <a:pt x="1648" y="461"/>
                </a:lnTo>
                <a:lnTo>
                  <a:pt x="1641" y="477"/>
                </a:lnTo>
                <a:lnTo>
                  <a:pt x="1633" y="491"/>
                </a:lnTo>
                <a:lnTo>
                  <a:pt x="1616" y="520"/>
                </a:lnTo>
                <a:lnTo>
                  <a:pt x="1599" y="548"/>
                </a:lnTo>
                <a:lnTo>
                  <a:pt x="1591" y="564"/>
                </a:lnTo>
                <a:lnTo>
                  <a:pt x="1584" y="579"/>
                </a:lnTo>
                <a:lnTo>
                  <a:pt x="1584" y="579"/>
                </a:lnTo>
                <a:lnTo>
                  <a:pt x="1579" y="583"/>
                </a:lnTo>
                <a:lnTo>
                  <a:pt x="1572" y="589"/>
                </a:lnTo>
                <a:lnTo>
                  <a:pt x="1557" y="597"/>
                </a:lnTo>
                <a:lnTo>
                  <a:pt x="1557" y="597"/>
                </a:lnTo>
                <a:close/>
                <a:moveTo>
                  <a:pt x="1606" y="562"/>
                </a:moveTo>
                <a:lnTo>
                  <a:pt x="1606" y="562"/>
                </a:lnTo>
                <a:lnTo>
                  <a:pt x="1610" y="550"/>
                </a:lnTo>
                <a:lnTo>
                  <a:pt x="1616" y="538"/>
                </a:lnTo>
                <a:lnTo>
                  <a:pt x="1622" y="527"/>
                </a:lnTo>
                <a:lnTo>
                  <a:pt x="1629" y="516"/>
                </a:lnTo>
                <a:lnTo>
                  <a:pt x="1629" y="524"/>
                </a:lnTo>
                <a:lnTo>
                  <a:pt x="1629" y="524"/>
                </a:lnTo>
                <a:lnTo>
                  <a:pt x="1650" y="491"/>
                </a:lnTo>
                <a:lnTo>
                  <a:pt x="1672" y="458"/>
                </a:lnTo>
                <a:lnTo>
                  <a:pt x="1695" y="429"/>
                </a:lnTo>
                <a:lnTo>
                  <a:pt x="1719" y="401"/>
                </a:lnTo>
                <a:lnTo>
                  <a:pt x="1719" y="401"/>
                </a:lnTo>
                <a:lnTo>
                  <a:pt x="1717" y="405"/>
                </a:lnTo>
                <a:lnTo>
                  <a:pt x="1716" y="409"/>
                </a:lnTo>
                <a:lnTo>
                  <a:pt x="1712" y="419"/>
                </a:lnTo>
                <a:lnTo>
                  <a:pt x="1712" y="419"/>
                </a:lnTo>
                <a:lnTo>
                  <a:pt x="1692" y="461"/>
                </a:lnTo>
                <a:lnTo>
                  <a:pt x="1671" y="505"/>
                </a:lnTo>
                <a:lnTo>
                  <a:pt x="1671" y="505"/>
                </a:lnTo>
                <a:lnTo>
                  <a:pt x="1665" y="514"/>
                </a:lnTo>
                <a:lnTo>
                  <a:pt x="1660" y="524"/>
                </a:lnTo>
                <a:lnTo>
                  <a:pt x="1653" y="533"/>
                </a:lnTo>
                <a:lnTo>
                  <a:pt x="1644" y="541"/>
                </a:lnTo>
                <a:lnTo>
                  <a:pt x="1636" y="548"/>
                </a:lnTo>
                <a:lnTo>
                  <a:pt x="1627" y="554"/>
                </a:lnTo>
                <a:lnTo>
                  <a:pt x="1617" y="558"/>
                </a:lnTo>
                <a:lnTo>
                  <a:pt x="1606" y="562"/>
                </a:lnTo>
                <a:lnTo>
                  <a:pt x="1606" y="562"/>
                </a:lnTo>
                <a:close/>
                <a:moveTo>
                  <a:pt x="1667" y="439"/>
                </a:moveTo>
                <a:lnTo>
                  <a:pt x="1667" y="439"/>
                </a:lnTo>
                <a:lnTo>
                  <a:pt x="1672" y="434"/>
                </a:lnTo>
                <a:lnTo>
                  <a:pt x="1678" y="430"/>
                </a:lnTo>
                <a:lnTo>
                  <a:pt x="1683" y="425"/>
                </a:lnTo>
                <a:lnTo>
                  <a:pt x="1690" y="422"/>
                </a:lnTo>
                <a:lnTo>
                  <a:pt x="1661" y="461"/>
                </a:lnTo>
                <a:lnTo>
                  <a:pt x="1661" y="461"/>
                </a:lnTo>
                <a:lnTo>
                  <a:pt x="1662" y="458"/>
                </a:lnTo>
                <a:lnTo>
                  <a:pt x="1662" y="455"/>
                </a:lnTo>
                <a:lnTo>
                  <a:pt x="1661" y="450"/>
                </a:lnTo>
                <a:lnTo>
                  <a:pt x="1661" y="447"/>
                </a:lnTo>
                <a:lnTo>
                  <a:pt x="1661" y="444"/>
                </a:lnTo>
                <a:lnTo>
                  <a:pt x="1662" y="441"/>
                </a:lnTo>
                <a:lnTo>
                  <a:pt x="1667" y="439"/>
                </a:lnTo>
                <a:lnTo>
                  <a:pt x="1667" y="439"/>
                </a:lnTo>
                <a:close/>
                <a:moveTo>
                  <a:pt x="1765" y="370"/>
                </a:moveTo>
                <a:lnTo>
                  <a:pt x="1706" y="444"/>
                </a:lnTo>
                <a:lnTo>
                  <a:pt x="1706" y="444"/>
                </a:lnTo>
                <a:lnTo>
                  <a:pt x="1706" y="443"/>
                </a:lnTo>
                <a:lnTo>
                  <a:pt x="1707" y="440"/>
                </a:lnTo>
                <a:lnTo>
                  <a:pt x="1709" y="437"/>
                </a:lnTo>
                <a:lnTo>
                  <a:pt x="1709" y="437"/>
                </a:lnTo>
                <a:lnTo>
                  <a:pt x="1719" y="416"/>
                </a:lnTo>
                <a:lnTo>
                  <a:pt x="1724" y="405"/>
                </a:lnTo>
                <a:lnTo>
                  <a:pt x="1730" y="395"/>
                </a:lnTo>
                <a:lnTo>
                  <a:pt x="1738" y="387"/>
                </a:lnTo>
                <a:lnTo>
                  <a:pt x="1745" y="378"/>
                </a:lnTo>
                <a:lnTo>
                  <a:pt x="1755" y="373"/>
                </a:lnTo>
                <a:lnTo>
                  <a:pt x="1766" y="368"/>
                </a:lnTo>
                <a:lnTo>
                  <a:pt x="1766" y="368"/>
                </a:lnTo>
                <a:lnTo>
                  <a:pt x="1765" y="370"/>
                </a:lnTo>
                <a:lnTo>
                  <a:pt x="1765" y="370"/>
                </a:lnTo>
                <a:close/>
                <a:moveTo>
                  <a:pt x="1668" y="526"/>
                </a:moveTo>
                <a:lnTo>
                  <a:pt x="1668" y="526"/>
                </a:lnTo>
                <a:lnTo>
                  <a:pt x="1679" y="503"/>
                </a:lnTo>
                <a:lnTo>
                  <a:pt x="1692" y="482"/>
                </a:lnTo>
                <a:lnTo>
                  <a:pt x="1705" y="462"/>
                </a:lnTo>
                <a:lnTo>
                  <a:pt x="1717" y="443"/>
                </a:lnTo>
                <a:lnTo>
                  <a:pt x="1745" y="406"/>
                </a:lnTo>
                <a:lnTo>
                  <a:pt x="1775" y="373"/>
                </a:lnTo>
                <a:lnTo>
                  <a:pt x="1775" y="373"/>
                </a:lnTo>
                <a:lnTo>
                  <a:pt x="1779" y="370"/>
                </a:lnTo>
                <a:lnTo>
                  <a:pt x="1709" y="500"/>
                </a:lnTo>
                <a:lnTo>
                  <a:pt x="1709" y="500"/>
                </a:lnTo>
                <a:lnTo>
                  <a:pt x="1706" y="503"/>
                </a:lnTo>
                <a:lnTo>
                  <a:pt x="1703" y="507"/>
                </a:lnTo>
                <a:lnTo>
                  <a:pt x="1692" y="513"/>
                </a:lnTo>
                <a:lnTo>
                  <a:pt x="1681" y="519"/>
                </a:lnTo>
                <a:lnTo>
                  <a:pt x="1668" y="526"/>
                </a:lnTo>
                <a:lnTo>
                  <a:pt x="1668" y="526"/>
                </a:lnTo>
                <a:close/>
                <a:moveTo>
                  <a:pt x="1761" y="465"/>
                </a:moveTo>
                <a:lnTo>
                  <a:pt x="1761" y="465"/>
                </a:lnTo>
                <a:lnTo>
                  <a:pt x="1758" y="469"/>
                </a:lnTo>
                <a:lnTo>
                  <a:pt x="1755" y="472"/>
                </a:lnTo>
                <a:lnTo>
                  <a:pt x="1745" y="478"/>
                </a:lnTo>
                <a:lnTo>
                  <a:pt x="1735" y="484"/>
                </a:lnTo>
                <a:lnTo>
                  <a:pt x="1726" y="491"/>
                </a:lnTo>
                <a:lnTo>
                  <a:pt x="1726" y="491"/>
                </a:lnTo>
                <a:lnTo>
                  <a:pt x="1747" y="451"/>
                </a:lnTo>
                <a:lnTo>
                  <a:pt x="1768" y="413"/>
                </a:lnTo>
                <a:lnTo>
                  <a:pt x="1792" y="378"/>
                </a:lnTo>
                <a:lnTo>
                  <a:pt x="1816" y="344"/>
                </a:lnTo>
                <a:lnTo>
                  <a:pt x="1816" y="344"/>
                </a:lnTo>
                <a:lnTo>
                  <a:pt x="1821" y="337"/>
                </a:lnTo>
                <a:lnTo>
                  <a:pt x="1821" y="337"/>
                </a:lnTo>
                <a:lnTo>
                  <a:pt x="1792" y="405"/>
                </a:lnTo>
                <a:lnTo>
                  <a:pt x="1776" y="437"/>
                </a:lnTo>
                <a:lnTo>
                  <a:pt x="1761" y="465"/>
                </a:lnTo>
                <a:lnTo>
                  <a:pt x="1761" y="465"/>
                </a:lnTo>
                <a:close/>
                <a:moveTo>
                  <a:pt x="1785" y="377"/>
                </a:moveTo>
                <a:lnTo>
                  <a:pt x="1785" y="377"/>
                </a:lnTo>
                <a:lnTo>
                  <a:pt x="1787" y="371"/>
                </a:lnTo>
                <a:lnTo>
                  <a:pt x="1790" y="366"/>
                </a:lnTo>
                <a:lnTo>
                  <a:pt x="1794" y="356"/>
                </a:lnTo>
                <a:lnTo>
                  <a:pt x="1796" y="350"/>
                </a:lnTo>
                <a:lnTo>
                  <a:pt x="1800" y="346"/>
                </a:lnTo>
                <a:lnTo>
                  <a:pt x="1804" y="342"/>
                </a:lnTo>
                <a:lnTo>
                  <a:pt x="1810" y="339"/>
                </a:lnTo>
                <a:lnTo>
                  <a:pt x="1810" y="339"/>
                </a:lnTo>
                <a:lnTo>
                  <a:pt x="1803" y="349"/>
                </a:lnTo>
                <a:lnTo>
                  <a:pt x="1797" y="358"/>
                </a:lnTo>
                <a:lnTo>
                  <a:pt x="1792" y="368"/>
                </a:lnTo>
                <a:lnTo>
                  <a:pt x="1785" y="377"/>
                </a:lnTo>
                <a:lnTo>
                  <a:pt x="1785" y="377"/>
                </a:lnTo>
                <a:close/>
                <a:moveTo>
                  <a:pt x="1771" y="475"/>
                </a:moveTo>
                <a:lnTo>
                  <a:pt x="1771" y="475"/>
                </a:lnTo>
                <a:lnTo>
                  <a:pt x="1773" y="471"/>
                </a:lnTo>
                <a:lnTo>
                  <a:pt x="1778" y="468"/>
                </a:lnTo>
                <a:lnTo>
                  <a:pt x="1783" y="467"/>
                </a:lnTo>
                <a:lnTo>
                  <a:pt x="1787" y="462"/>
                </a:lnTo>
                <a:lnTo>
                  <a:pt x="1787" y="462"/>
                </a:lnTo>
                <a:lnTo>
                  <a:pt x="1789" y="465"/>
                </a:lnTo>
                <a:lnTo>
                  <a:pt x="1789" y="467"/>
                </a:lnTo>
                <a:lnTo>
                  <a:pt x="1787" y="468"/>
                </a:lnTo>
                <a:lnTo>
                  <a:pt x="1783" y="471"/>
                </a:lnTo>
                <a:lnTo>
                  <a:pt x="1776" y="474"/>
                </a:lnTo>
                <a:lnTo>
                  <a:pt x="1771" y="475"/>
                </a:lnTo>
                <a:lnTo>
                  <a:pt x="1771" y="475"/>
                </a:lnTo>
                <a:close/>
                <a:moveTo>
                  <a:pt x="1799" y="444"/>
                </a:moveTo>
                <a:lnTo>
                  <a:pt x="1799" y="444"/>
                </a:lnTo>
                <a:lnTo>
                  <a:pt x="1796" y="447"/>
                </a:lnTo>
                <a:lnTo>
                  <a:pt x="1790" y="451"/>
                </a:lnTo>
                <a:lnTo>
                  <a:pt x="1778" y="458"/>
                </a:lnTo>
                <a:lnTo>
                  <a:pt x="1778" y="458"/>
                </a:lnTo>
                <a:lnTo>
                  <a:pt x="1789" y="433"/>
                </a:lnTo>
                <a:lnTo>
                  <a:pt x="1801" y="408"/>
                </a:lnTo>
                <a:lnTo>
                  <a:pt x="1807" y="395"/>
                </a:lnTo>
                <a:lnTo>
                  <a:pt x="1811" y="381"/>
                </a:lnTo>
                <a:lnTo>
                  <a:pt x="1816" y="367"/>
                </a:lnTo>
                <a:lnTo>
                  <a:pt x="1817" y="353"/>
                </a:lnTo>
                <a:lnTo>
                  <a:pt x="1817" y="353"/>
                </a:lnTo>
                <a:lnTo>
                  <a:pt x="1818" y="357"/>
                </a:lnTo>
                <a:lnTo>
                  <a:pt x="1821" y="358"/>
                </a:lnTo>
                <a:lnTo>
                  <a:pt x="1824" y="358"/>
                </a:lnTo>
                <a:lnTo>
                  <a:pt x="1799" y="444"/>
                </a:lnTo>
                <a:close/>
                <a:moveTo>
                  <a:pt x="1289" y="104"/>
                </a:moveTo>
                <a:lnTo>
                  <a:pt x="1289" y="104"/>
                </a:lnTo>
                <a:lnTo>
                  <a:pt x="1289" y="115"/>
                </a:lnTo>
                <a:lnTo>
                  <a:pt x="1290" y="125"/>
                </a:lnTo>
                <a:lnTo>
                  <a:pt x="1290" y="125"/>
                </a:lnTo>
                <a:lnTo>
                  <a:pt x="1289" y="132"/>
                </a:lnTo>
                <a:lnTo>
                  <a:pt x="1287" y="139"/>
                </a:lnTo>
                <a:lnTo>
                  <a:pt x="1279" y="153"/>
                </a:lnTo>
                <a:lnTo>
                  <a:pt x="1270" y="167"/>
                </a:lnTo>
                <a:lnTo>
                  <a:pt x="1267" y="174"/>
                </a:lnTo>
                <a:lnTo>
                  <a:pt x="1266" y="183"/>
                </a:lnTo>
                <a:lnTo>
                  <a:pt x="1266" y="183"/>
                </a:lnTo>
                <a:lnTo>
                  <a:pt x="1267" y="181"/>
                </a:lnTo>
                <a:lnTo>
                  <a:pt x="1270" y="180"/>
                </a:lnTo>
                <a:lnTo>
                  <a:pt x="1270" y="180"/>
                </a:lnTo>
                <a:lnTo>
                  <a:pt x="1276" y="173"/>
                </a:lnTo>
                <a:lnTo>
                  <a:pt x="1280" y="163"/>
                </a:lnTo>
                <a:lnTo>
                  <a:pt x="1291" y="142"/>
                </a:lnTo>
                <a:lnTo>
                  <a:pt x="1291" y="142"/>
                </a:lnTo>
                <a:lnTo>
                  <a:pt x="1293" y="149"/>
                </a:lnTo>
                <a:lnTo>
                  <a:pt x="1294" y="156"/>
                </a:lnTo>
                <a:lnTo>
                  <a:pt x="1293" y="163"/>
                </a:lnTo>
                <a:lnTo>
                  <a:pt x="1291" y="170"/>
                </a:lnTo>
                <a:lnTo>
                  <a:pt x="1291" y="170"/>
                </a:lnTo>
                <a:lnTo>
                  <a:pt x="1289" y="173"/>
                </a:lnTo>
                <a:lnTo>
                  <a:pt x="1284" y="176"/>
                </a:lnTo>
                <a:lnTo>
                  <a:pt x="1279" y="179"/>
                </a:lnTo>
                <a:lnTo>
                  <a:pt x="1273" y="183"/>
                </a:lnTo>
                <a:lnTo>
                  <a:pt x="1273" y="183"/>
                </a:lnTo>
                <a:lnTo>
                  <a:pt x="1270" y="184"/>
                </a:lnTo>
                <a:lnTo>
                  <a:pt x="1267" y="187"/>
                </a:lnTo>
                <a:lnTo>
                  <a:pt x="1266" y="187"/>
                </a:lnTo>
                <a:lnTo>
                  <a:pt x="1266" y="187"/>
                </a:lnTo>
                <a:lnTo>
                  <a:pt x="1266" y="183"/>
                </a:lnTo>
                <a:lnTo>
                  <a:pt x="1266" y="183"/>
                </a:lnTo>
                <a:lnTo>
                  <a:pt x="1263" y="186"/>
                </a:lnTo>
                <a:lnTo>
                  <a:pt x="1260" y="187"/>
                </a:lnTo>
                <a:lnTo>
                  <a:pt x="1258" y="187"/>
                </a:lnTo>
                <a:lnTo>
                  <a:pt x="1253" y="187"/>
                </a:lnTo>
                <a:lnTo>
                  <a:pt x="1239" y="184"/>
                </a:lnTo>
                <a:lnTo>
                  <a:pt x="1239" y="184"/>
                </a:lnTo>
                <a:lnTo>
                  <a:pt x="1246" y="176"/>
                </a:lnTo>
                <a:lnTo>
                  <a:pt x="1253" y="167"/>
                </a:lnTo>
                <a:lnTo>
                  <a:pt x="1262" y="160"/>
                </a:lnTo>
                <a:lnTo>
                  <a:pt x="1269" y="152"/>
                </a:lnTo>
                <a:lnTo>
                  <a:pt x="1269" y="152"/>
                </a:lnTo>
                <a:lnTo>
                  <a:pt x="1265" y="151"/>
                </a:lnTo>
                <a:lnTo>
                  <a:pt x="1260" y="152"/>
                </a:lnTo>
                <a:lnTo>
                  <a:pt x="1258" y="155"/>
                </a:lnTo>
                <a:lnTo>
                  <a:pt x="1253" y="158"/>
                </a:lnTo>
                <a:lnTo>
                  <a:pt x="1246" y="167"/>
                </a:lnTo>
                <a:lnTo>
                  <a:pt x="1239" y="174"/>
                </a:lnTo>
                <a:lnTo>
                  <a:pt x="1239" y="174"/>
                </a:lnTo>
                <a:lnTo>
                  <a:pt x="1241" y="177"/>
                </a:lnTo>
                <a:lnTo>
                  <a:pt x="1238" y="177"/>
                </a:lnTo>
                <a:lnTo>
                  <a:pt x="1235" y="177"/>
                </a:lnTo>
                <a:lnTo>
                  <a:pt x="1234" y="176"/>
                </a:lnTo>
                <a:lnTo>
                  <a:pt x="1234" y="176"/>
                </a:lnTo>
                <a:lnTo>
                  <a:pt x="1258" y="139"/>
                </a:lnTo>
                <a:lnTo>
                  <a:pt x="1270" y="120"/>
                </a:lnTo>
                <a:lnTo>
                  <a:pt x="1280" y="100"/>
                </a:lnTo>
                <a:lnTo>
                  <a:pt x="1280" y="100"/>
                </a:lnTo>
                <a:lnTo>
                  <a:pt x="1283" y="96"/>
                </a:lnTo>
                <a:lnTo>
                  <a:pt x="1284" y="94"/>
                </a:lnTo>
                <a:lnTo>
                  <a:pt x="1286" y="94"/>
                </a:lnTo>
                <a:lnTo>
                  <a:pt x="1287" y="96"/>
                </a:lnTo>
                <a:lnTo>
                  <a:pt x="1289" y="101"/>
                </a:lnTo>
                <a:lnTo>
                  <a:pt x="1289" y="104"/>
                </a:lnTo>
                <a:lnTo>
                  <a:pt x="1289" y="104"/>
                </a:lnTo>
                <a:close/>
                <a:moveTo>
                  <a:pt x="1293" y="190"/>
                </a:moveTo>
                <a:lnTo>
                  <a:pt x="1273" y="188"/>
                </a:lnTo>
                <a:lnTo>
                  <a:pt x="1273" y="188"/>
                </a:lnTo>
                <a:lnTo>
                  <a:pt x="1279" y="187"/>
                </a:lnTo>
                <a:lnTo>
                  <a:pt x="1284" y="183"/>
                </a:lnTo>
                <a:lnTo>
                  <a:pt x="1293" y="174"/>
                </a:lnTo>
                <a:lnTo>
                  <a:pt x="1293" y="174"/>
                </a:lnTo>
                <a:lnTo>
                  <a:pt x="1293" y="183"/>
                </a:lnTo>
                <a:lnTo>
                  <a:pt x="1294" y="186"/>
                </a:lnTo>
                <a:lnTo>
                  <a:pt x="1293" y="190"/>
                </a:lnTo>
                <a:lnTo>
                  <a:pt x="1293" y="190"/>
                </a:lnTo>
                <a:close/>
                <a:moveTo>
                  <a:pt x="1211" y="181"/>
                </a:moveTo>
                <a:lnTo>
                  <a:pt x="1217" y="170"/>
                </a:lnTo>
                <a:lnTo>
                  <a:pt x="1221" y="166"/>
                </a:lnTo>
                <a:lnTo>
                  <a:pt x="1223" y="165"/>
                </a:lnTo>
                <a:lnTo>
                  <a:pt x="1223" y="165"/>
                </a:lnTo>
                <a:lnTo>
                  <a:pt x="1231" y="156"/>
                </a:lnTo>
                <a:lnTo>
                  <a:pt x="1239" y="146"/>
                </a:lnTo>
                <a:lnTo>
                  <a:pt x="1246" y="136"/>
                </a:lnTo>
                <a:lnTo>
                  <a:pt x="1249" y="135"/>
                </a:lnTo>
                <a:lnTo>
                  <a:pt x="1253" y="134"/>
                </a:lnTo>
                <a:lnTo>
                  <a:pt x="1253" y="134"/>
                </a:lnTo>
                <a:lnTo>
                  <a:pt x="1245" y="142"/>
                </a:lnTo>
                <a:lnTo>
                  <a:pt x="1238" y="153"/>
                </a:lnTo>
                <a:lnTo>
                  <a:pt x="1231" y="165"/>
                </a:lnTo>
                <a:lnTo>
                  <a:pt x="1225" y="176"/>
                </a:lnTo>
                <a:lnTo>
                  <a:pt x="1225" y="176"/>
                </a:lnTo>
                <a:lnTo>
                  <a:pt x="1224" y="179"/>
                </a:lnTo>
                <a:lnTo>
                  <a:pt x="1220" y="181"/>
                </a:lnTo>
                <a:lnTo>
                  <a:pt x="1215" y="183"/>
                </a:lnTo>
                <a:lnTo>
                  <a:pt x="1214" y="183"/>
                </a:lnTo>
                <a:lnTo>
                  <a:pt x="1211" y="181"/>
                </a:lnTo>
                <a:lnTo>
                  <a:pt x="1211" y="181"/>
                </a:lnTo>
                <a:close/>
                <a:moveTo>
                  <a:pt x="1220" y="194"/>
                </a:moveTo>
                <a:lnTo>
                  <a:pt x="1220" y="194"/>
                </a:lnTo>
                <a:lnTo>
                  <a:pt x="1214" y="195"/>
                </a:lnTo>
                <a:lnTo>
                  <a:pt x="1208" y="197"/>
                </a:lnTo>
                <a:lnTo>
                  <a:pt x="1197" y="195"/>
                </a:lnTo>
                <a:lnTo>
                  <a:pt x="1197" y="195"/>
                </a:lnTo>
                <a:lnTo>
                  <a:pt x="1199" y="193"/>
                </a:lnTo>
                <a:lnTo>
                  <a:pt x="1201" y="193"/>
                </a:lnTo>
                <a:lnTo>
                  <a:pt x="1201" y="193"/>
                </a:lnTo>
                <a:lnTo>
                  <a:pt x="1210" y="193"/>
                </a:lnTo>
                <a:lnTo>
                  <a:pt x="1220" y="194"/>
                </a:lnTo>
                <a:lnTo>
                  <a:pt x="1220" y="194"/>
                </a:lnTo>
                <a:close/>
                <a:moveTo>
                  <a:pt x="1259" y="108"/>
                </a:moveTo>
                <a:lnTo>
                  <a:pt x="1259" y="108"/>
                </a:lnTo>
                <a:lnTo>
                  <a:pt x="1242" y="134"/>
                </a:lnTo>
                <a:lnTo>
                  <a:pt x="1234" y="145"/>
                </a:lnTo>
                <a:lnTo>
                  <a:pt x="1230" y="149"/>
                </a:lnTo>
                <a:lnTo>
                  <a:pt x="1224" y="152"/>
                </a:lnTo>
                <a:lnTo>
                  <a:pt x="1223" y="153"/>
                </a:lnTo>
                <a:lnTo>
                  <a:pt x="1201" y="180"/>
                </a:lnTo>
                <a:lnTo>
                  <a:pt x="1201" y="180"/>
                </a:lnTo>
                <a:lnTo>
                  <a:pt x="1241" y="108"/>
                </a:lnTo>
                <a:lnTo>
                  <a:pt x="1262" y="75"/>
                </a:lnTo>
                <a:lnTo>
                  <a:pt x="1282" y="41"/>
                </a:lnTo>
                <a:lnTo>
                  <a:pt x="1282" y="41"/>
                </a:lnTo>
                <a:lnTo>
                  <a:pt x="1286" y="52"/>
                </a:lnTo>
                <a:lnTo>
                  <a:pt x="1287" y="63"/>
                </a:lnTo>
                <a:lnTo>
                  <a:pt x="1286" y="73"/>
                </a:lnTo>
                <a:lnTo>
                  <a:pt x="1282" y="82"/>
                </a:lnTo>
                <a:lnTo>
                  <a:pt x="1277" y="90"/>
                </a:lnTo>
                <a:lnTo>
                  <a:pt x="1272" y="97"/>
                </a:lnTo>
                <a:lnTo>
                  <a:pt x="1265" y="104"/>
                </a:lnTo>
                <a:lnTo>
                  <a:pt x="1259" y="108"/>
                </a:lnTo>
                <a:lnTo>
                  <a:pt x="1259" y="108"/>
                </a:lnTo>
                <a:close/>
                <a:moveTo>
                  <a:pt x="1221" y="117"/>
                </a:moveTo>
                <a:lnTo>
                  <a:pt x="1221" y="117"/>
                </a:lnTo>
                <a:lnTo>
                  <a:pt x="1223" y="113"/>
                </a:lnTo>
                <a:lnTo>
                  <a:pt x="1224" y="108"/>
                </a:lnTo>
                <a:lnTo>
                  <a:pt x="1230" y="101"/>
                </a:lnTo>
                <a:lnTo>
                  <a:pt x="1230" y="101"/>
                </a:lnTo>
                <a:lnTo>
                  <a:pt x="1228" y="110"/>
                </a:lnTo>
                <a:lnTo>
                  <a:pt x="1225" y="114"/>
                </a:lnTo>
                <a:lnTo>
                  <a:pt x="1221" y="117"/>
                </a:lnTo>
                <a:lnTo>
                  <a:pt x="1221" y="117"/>
                </a:lnTo>
                <a:close/>
                <a:moveTo>
                  <a:pt x="1282" y="21"/>
                </a:moveTo>
                <a:lnTo>
                  <a:pt x="1282" y="21"/>
                </a:lnTo>
                <a:lnTo>
                  <a:pt x="1283" y="20"/>
                </a:lnTo>
                <a:lnTo>
                  <a:pt x="1284" y="21"/>
                </a:lnTo>
                <a:lnTo>
                  <a:pt x="1284" y="25"/>
                </a:lnTo>
                <a:lnTo>
                  <a:pt x="1284" y="37"/>
                </a:lnTo>
                <a:lnTo>
                  <a:pt x="1284" y="37"/>
                </a:lnTo>
                <a:lnTo>
                  <a:pt x="1282" y="35"/>
                </a:lnTo>
                <a:lnTo>
                  <a:pt x="1280" y="35"/>
                </a:lnTo>
                <a:lnTo>
                  <a:pt x="1276" y="37"/>
                </a:lnTo>
                <a:lnTo>
                  <a:pt x="1272" y="42"/>
                </a:lnTo>
                <a:lnTo>
                  <a:pt x="1272" y="42"/>
                </a:lnTo>
                <a:lnTo>
                  <a:pt x="1262" y="56"/>
                </a:lnTo>
                <a:lnTo>
                  <a:pt x="1258" y="63"/>
                </a:lnTo>
                <a:lnTo>
                  <a:pt x="1251" y="69"/>
                </a:lnTo>
                <a:lnTo>
                  <a:pt x="1251" y="69"/>
                </a:lnTo>
                <a:lnTo>
                  <a:pt x="1265" y="44"/>
                </a:lnTo>
                <a:lnTo>
                  <a:pt x="1272" y="31"/>
                </a:lnTo>
                <a:lnTo>
                  <a:pt x="1282" y="21"/>
                </a:lnTo>
                <a:lnTo>
                  <a:pt x="1282" y="21"/>
                </a:lnTo>
                <a:close/>
                <a:moveTo>
                  <a:pt x="1251" y="48"/>
                </a:moveTo>
                <a:lnTo>
                  <a:pt x="1251" y="48"/>
                </a:lnTo>
                <a:lnTo>
                  <a:pt x="1241" y="58"/>
                </a:lnTo>
                <a:lnTo>
                  <a:pt x="1231" y="70"/>
                </a:lnTo>
                <a:lnTo>
                  <a:pt x="1213" y="94"/>
                </a:lnTo>
                <a:lnTo>
                  <a:pt x="1213" y="94"/>
                </a:lnTo>
                <a:lnTo>
                  <a:pt x="1210" y="96"/>
                </a:lnTo>
                <a:lnTo>
                  <a:pt x="1208" y="97"/>
                </a:lnTo>
                <a:lnTo>
                  <a:pt x="1208" y="97"/>
                </a:lnTo>
                <a:lnTo>
                  <a:pt x="1210" y="89"/>
                </a:lnTo>
                <a:lnTo>
                  <a:pt x="1213" y="80"/>
                </a:lnTo>
                <a:lnTo>
                  <a:pt x="1217" y="72"/>
                </a:lnTo>
                <a:lnTo>
                  <a:pt x="1223" y="65"/>
                </a:lnTo>
                <a:lnTo>
                  <a:pt x="1228" y="59"/>
                </a:lnTo>
                <a:lnTo>
                  <a:pt x="1235" y="55"/>
                </a:lnTo>
                <a:lnTo>
                  <a:pt x="1244" y="51"/>
                </a:lnTo>
                <a:lnTo>
                  <a:pt x="1251" y="48"/>
                </a:lnTo>
                <a:lnTo>
                  <a:pt x="1251" y="48"/>
                </a:lnTo>
                <a:close/>
                <a:moveTo>
                  <a:pt x="1197" y="82"/>
                </a:moveTo>
                <a:lnTo>
                  <a:pt x="1197" y="82"/>
                </a:lnTo>
                <a:lnTo>
                  <a:pt x="1200" y="79"/>
                </a:lnTo>
                <a:lnTo>
                  <a:pt x="1203" y="77"/>
                </a:lnTo>
                <a:lnTo>
                  <a:pt x="1203" y="77"/>
                </a:lnTo>
                <a:lnTo>
                  <a:pt x="1206" y="76"/>
                </a:lnTo>
                <a:lnTo>
                  <a:pt x="1207" y="76"/>
                </a:lnTo>
                <a:lnTo>
                  <a:pt x="1207" y="77"/>
                </a:lnTo>
                <a:lnTo>
                  <a:pt x="1207" y="79"/>
                </a:lnTo>
                <a:lnTo>
                  <a:pt x="1201" y="86"/>
                </a:lnTo>
                <a:lnTo>
                  <a:pt x="1201" y="86"/>
                </a:lnTo>
                <a:lnTo>
                  <a:pt x="1200" y="93"/>
                </a:lnTo>
                <a:lnTo>
                  <a:pt x="1196" y="99"/>
                </a:lnTo>
                <a:lnTo>
                  <a:pt x="1193" y="104"/>
                </a:lnTo>
                <a:lnTo>
                  <a:pt x="1190" y="111"/>
                </a:lnTo>
                <a:lnTo>
                  <a:pt x="1190" y="111"/>
                </a:lnTo>
                <a:lnTo>
                  <a:pt x="1189" y="106"/>
                </a:lnTo>
                <a:lnTo>
                  <a:pt x="1190" y="96"/>
                </a:lnTo>
                <a:lnTo>
                  <a:pt x="1192" y="87"/>
                </a:lnTo>
                <a:lnTo>
                  <a:pt x="1194" y="83"/>
                </a:lnTo>
                <a:lnTo>
                  <a:pt x="1197" y="82"/>
                </a:lnTo>
                <a:lnTo>
                  <a:pt x="1197" y="82"/>
                </a:lnTo>
                <a:close/>
                <a:moveTo>
                  <a:pt x="1187" y="131"/>
                </a:moveTo>
                <a:lnTo>
                  <a:pt x="1187" y="131"/>
                </a:lnTo>
                <a:lnTo>
                  <a:pt x="1192" y="124"/>
                </a:lnTo>
                <a:lnTo>
                  <a:pt x="1199" y="115"/>
                </a:lnTo>
                <a:lnTo>
                  <a:pt x="1214" y="101"/>
                </a:lnTo>
                <a:lnTo>
                  <a:pt x="1214" y="101"/>
                </a:lnTo>
                <a:lnTo>
                  <a:pt x="1208" y="113"/>
                </a:lnTo>
                <a:lnTo>
                  <a:pt x="1201" y="124"/>
                </a:lnTo>
                <a:lnTo>
                  <a:pt x="1194" y="138"/>
                </a:lnTo>
                <a:lnTo>
                  <a:pt x="1193" y="143"/>
                </a:lnTo>
                <a:lnTo>
                  <a:pt x="1193" y="151"/>
                </a:lnTo>
                <a:lnTo>
                  <a:pt x="1193" y="151"/>
                </a:lnTo>
                <a:lnTo>
                  <a:pt x="1197" y="149"/>
                </a:lnTo>
                <a:lnTo>
                  <a:pt x="1200" y="146"/>
                </a:lnTo>
                <a:lnTo>
                  <a:pt x="1206" y="139"/>
                </a:lnTo>
                <a:lnTo>
                  <a:pt x="1211" y="132"/>
                </a:lnTo>
                <a:lnTo>
                  <a:pt x="1217" y="127"/>
                </a:lnTo>
                <a:lnTo>
                  <a:pt x="1217" y="127"/>
                </a:lnTo>
                <a:lnTo>
                  <a:pt x="1214" y="122"/>
                </a:lnTo>
                <a:lnTo>
                  <a:pt x="1214" y="121"/>
                </a:lnTo>
                <a:lnTo>
                  <a:pt x="1215" y="121"/>
                </a:lnTo>
                <a:lnTo>
                  <a:pt x="1218" y="121"/>
                </a:lnTo>
                <a:lnTo>
                  <a:pt x="1221" y="124"/>
                </a:lnTo>
                <a:lnTo>
                  <a:pt x="1190" y="180"/>
                </a:lnTo>
                <a:lnTo>
                  <a:pt x="1190" y="180"/>
                </a:lnTo>
                <a:lnTo>
                  <a:pt x="1187" y="169"/>
                </a:lnTo>
                <a:lnTo>
                  <a:pt x="1185" y="156"/>
                </a:lnTo>
                <a:lnTo>
                  <a:pt x="1185" y="143"/>
                </a:lnTo>
                <a:lnTo>
                  <a:pt x="1187" y="131"/>
                </a:lnTo>
                <a:lnTo>
                  <a:pt x="1187" y="131"/>
                </a:lnTo>
                <a:close/>
                <a:moveTo>
                  <a:pt x="1106" y="190"/>
                </a:moveTo>
                <a:lnTo>
                  <a:pt x="1175" y="191"/>
                </a:lnTo>
                <a:lnTo>
                  <a:pt x="1175" y="191"/>
                </a:lnTo>
                <a:lnTo>
                  <a:pt x="1168" y="194"/>
                </a:lnTo>
                <a:lnTo>
                  <a:pt x="1161" y="194"/>
                </a:lnTo>
                <a:lnTo>
                  <a:pt x="1142" y="194"/>
                </a:lnTo>
                <a:lnTo>
                  <a:pt x="1124" y="193"/>
                </a:lnTo>
                <a:lnTo>
                  <a:pt x="1109" y="191"/>
                </a:lnTo>
                <a:lnTo>
                  <a:pt x="1109" y="191"/>
                </a:lnTo>
                <a:lnTo>
                  <a:pt x="1106" y="190"/>
                </a:lnTo>
                <a:lnTo>
                  <a:pt x="1106" y="190"/>
                </a:lnTo>
                <a:lnTo>
                  <a:pt x="1102" y="191"/>
                </a:lnTo>
                <a:lnTo>
                  <a:pt x="1097" y="193"/>
                </a:lnTo>
                <a:lnTo>
                  <a:pt x="1097" y="193"/>
                </a:lnTo>
                <a:lnTo>
                  <a:pt x="1075" y="191"/>
                </a:lnTo>
                <a:lnTo>
                  <a:pt x="1064" y="191"/>
                </a:lnTo>
                <a:lnTo>
                  <a:pt x="1054" y="190"/>
                </a:lnTo>
                <a:lnTo>
                  <a:pt x="1106" y="190"/>
                </a:lnTo>
                <a:close/>
                <a:moveTo>
                  <a:pt x="836" y="193"/>
                </a:moveTo>
                <a:lnTo>
                  <a:pt x="836" y="193"/>
                </a:lnTo>
                <a:lnTo>
                  <a:pt x="1072" y="202"/>
                </a:lnTo>
                <a:lnTo>
                  <a:pt x="1308" y="215"/>
                </a:lnTo>
                <a:lnTo>
                  <a:pt x="1308" y="215"/>
                </a:lnTo>
                <a:lnTo>
                  <a:pt x="1303" y="135"/>
                </a:lnTo>
                <a:lnTo>
                  <a:pt x="1296" y="54"/>
                </a:lnTo>
                <a:lnTo>
                  <a:pt x="1296" y="54"/>
                </a:lnTo>
                <a:lnTo>
                  <a:pt x="1296" y="45"/>
                </a:lnTo>
                <a:lnTo>
                  <a:pt x="1297" y="37"/>
                </a:lnTo>
                <a:lnTo>
                  <a:pt x="1297" y="37"/>
                </a:lnTo>
                <a:lnTo>
                  <a:pt x="1301" y="55"/>
                </a:lnTo>
                <a:lnTo>
                  <a:pt x="1304" y="73"/>
                </a:lnTo>
                <a:lnTo>
                  <a:pt x="1308" y="114"/>
                </a:lnTo>
                <a:lnTo>
                  <a:pt x="1310" y="153"/>
                </a:lnTo>
                <a:lnTo>
                  <a:pt x="1312" y="194"/>
                </a:lnTo>
                <a:lnTo>
                  <a:pt x="1312" y="194"/>
                </a:lnTo>
                <a:lnTo>
                  <a:pt x="1311" y="194"/>
                </a:lnTo>
                <a:lnTo>
                  <a:pt x="1310" y="194"/>
                </a:lnTo>
                <a:lnTo>
                  <a:pt x="1310" y="200"/>
                </a:lnTo>
                <a:lnTo>
                  <a:pt x="1312" y="207"/>
                </a:lnTo>
                <a:lnTo>
                  <a:pt x="1315" y="208"/>
                </a:lnTo>
                <a:lnTo>
                  <a:pt x="1318" y="210"/>
                </a:lnTo>
                <a:lnTo>
                  <a:pt x="1318" y="210"/>
                </a:lnTo>
                <a:lnTo>
                  <a:pt x="1322" y="210"/>
                </a:lnTo>
                <a:lnTo>
                  <a:pt x="1325" y="208"/>
                </a:lnTo>
                <a:lnTo>
                  <a:pt x="1326" y="205"/>
                </a:lnTo>
                <a:lnTo>
                  <a:pt x="1328" y="202"/>
                </a:lnTo>
                <a:lnTo>
                  <a:pt x="1328" y="202"/>
                </a:lnTo>
                <a:lnTo>
                  <a:pt x="1324" y="155"/>
                </a:lnTo>
                <a:lnTo>
                  <a:pt x="1319" y="107"/>
                </a:lnTo>
                <a:lnTo>
                  <a:pt x="1317" y="83"/>
                </a:lnTo>
                <a:lnTo>
                  <a:pt x="1314" y="61"/>
                </a:lnTo>
                <a:lnTo>
                  <a:pt x="1310" y="38"/>
                </a:lnTo>
                <a:lnTo>
                  <a:pt x="1304" y="18"/>
                </a:lnTo>
                <a:lnTo>
                  <a:pt x="1304" y="18"/>
                </a:lnTo>
                <a:lnTo>
                  <a:pt x="1350" y="48"/>
                </a:lnTo>
                <a:lnTo>
                  <a:pt x="1400" y="76"/>
                </a:lnTo>
                <a:lnTo>
                  <a:pt x="1450" y="103"/>
                </a:lnTo>
                <a:lnTo>
                  <a:pt x="1501" y="128"/>
                </a:lnTo>
                <a:lnTo>
                  <a:pt x="1602" y="177"/>
                </a:lnTo>
                <a:lnTo>
                  <a:pt x="1653" y="204"/>
                </a:lnTo>
                <a:lnTo>
                  <a:pt x="1702" y="232"/>
                </a:lnTo>
                <a:lnTo>
                  <a:pt x="1702" y="232"/>
                </a:lnTo>
                <a:lnTo>
                  <a:pt x="1734" y="249"/>
                </a:lnTo>
                <a:lnTo>
                  <a:pt x="1769" y="266"/>
                </a:lnTo>
                <a:lnTo>
                  <a:pt x="1806" y="283"/>
                </a:lnTo>
                <a:lnTo>
                  <a:pt x="1841" y="301"/>
                </a:lnTo>
                <a:lnTo>
                  <a:pt x="1841" y="301"/>
                </a:lnTo>
                <a:lnTo>
                  <a:pt x="1779" y="340"/>
                </a:lnTo>
                <a:lnTo>
                  <a:pt x="1717" y="381"/>
                </a:lnTo>
                <a:lnTo>
                  <a:pt x="1596" y="464"/>
                </a:lnTo>
                <a:lnTo>
                  <a:pt x="1475" y="545"/>
                </a:lnTo>
                <a:lnTo>
                  <a:pt x="1414" y="586"/>
                </a:lnTo>
                <a:lnTo>
                  <a:pt x="1350" y="624"/>
                </a:lnTo>
                <a:lnTo>
                  <a:pt x="1350" y="624"/>
                </a:lnTo>
                <a:lnTo>
                  <a:pt x="1346" y="625"/>
                </a:lnTo>
                <a:lnTo>
                  <a:pt x="1342" y="625"/>
                </a:lnTo>
                <a:lnTo>
                  <a:pt x="1339" y="623"/>
                </a:lnTo>
                <a:lnTo>
                  <a:pt x="1338" y="618"/>
                </a:lnTo>
                <a:lnTo>
                  <a:pt x="1338" y="618"/>
                </a:lnTo>
                <a:lnTo>
                  <a:pt x="1334" y="583"/>
                </a:lnTo>
                <a:lnTo>
                  <a:pt x="1326" y="550"/>
                </a:lnTo>
                <a:lnTo>
                  <a:pt x="1321" y="514"/>
                </a:lnTo>
                <a:lnTo>
                  <a:pt x="1319" y="496"/>
                </a:lnTo>
                <a:lnTo>
                  <a:pt x="1318" y="478"/>
                </a:lnTo>
                <a:lnTo>
                  <a:pt x="1318" y="478"/>
                </a:lnTo>
                <a:lnTo>
                  <a:pt x="1317" y="472"/>
                </a:lnTo>
                <a:lnTo>
                  <a:pt x="1312" y="468"/>
                </a:lnTo>
                <a:lnTo>
                  <a:pt x="1308" y="465"/>
                </a:lnTo>
                <a:lnTo>
                  <a:pt x="1300" y="464"/>
                </a:lnTo>
                <a:lnTo>
                  <a:pt x="1300" y="464"/>
                </a:lnTo>
                <a:lnTo>
                  <a:pt x="1182" y="460"/>
                </a:lnTo>
                <a:lnTo>
                  <a:pt x="1062" y="455"/>
                </a:lnTo>
                <a:lnTo>
                  <a:pt x="943" y="454"/>
                </a:lnTo>
                <a:lnTo>
                  <a:pt x="885" y="454"/>
                </a:lnTo>
                <a:lnTo>
                  <a:pt x="826" y="455"/>
                </a:lnTo>
                <a:lnTo>
                  <a:pt x="826" y="455"/>
                </a:lnTo>
                <a:lnTo>
                  <a:pt x="798" y="460"/>
                </a:lnTo>
                <a:lnTo>
                  <a:pt x="770" y="462"/>
                </a:lnTo>
                <a:lnTo>
                  <a:pt x="742" y="464"/>
                </a:lnTo>
                <a:lnTo>
                  <a:pt x="714" y="464"/>
                </a:lnTo>
                <a:lnTo>
                  <a:pt x="656" y="462"/>
                </a:lnTo>
                <a:lnTo>
                  <a:pt x="599" y="458"/>
                </a:lnTo>
                <a:lnTo>
                  <a:pt x="483" y="448"/>
                </a:lnTo>
                <a:lnTo>
                  <a:pt x="426" y="443"/>
                </a:lnTo>
                <a:lnTo>
                  <a:pt x="368" y="440"/>
                </a:lnTo>
                <a:lnTo>
                  <a:pt x="181" y="439"/>
                </a:lnTo>
                <a:lnTo>
                  <a:pt x="181" y="439"/>
                </a:lnTo>
                <a:lnTo>
                  <a:pt x="178" y="440"/>
                </a:lnTo>
                <a:lnTo>
                  <a:pt x="177" y="441"/>
                </a:lnTo>
                <a:lnTo>
                  <a:pt x="176" y="446"/>
                </a:lnTo>
                <a:lnTo>
                  <a:pt x="176" y="450"/>
                </a:lnTo>
                <a:lnTo>
                  <a:pt x="176" y="450"/>
                </a:lnTo>
                <a:lnTo>
                  <a:pt x="163" y="392"/>
                </a:lnTo>
                <a:lnTo>
                  <a:pt x="150" y="333"/>
                </a:lnTo>
                <a:lnTo>
                  <a:pt x="139" y="274"/>
                </a:lnTo>
                <a:lnTo>
                  <a:pt x="129" y="214"/>
                </a:lnTo>
                <a:lnTo>
                  <a:pt x="129" y="214"/>
                </a:lnTo>
                <a:lnTo>
                  <a:pt x="131" y="218"/>
                </a:lnTo>
                <a:lnTo>
                  <a:pt x="132" y="219"/>
                </a:lnTo>
                <a:lnTo>
                  <a:pt x="133" y="219"/>
                </a:lnTo>
                <a:lnTo>
                  <a:pt x="133" y="218"/>
                </a:lnTo>
                <a:lnTo>
                  <a:pt x="133" y="212"/>
                </a:lnTo>
                <a:lnTo>
                  <a:pt x="132" y="210"/>
                </a:lnTo>
                <a:lnTo>
                  <a:pt x="131" y="208"/>
                </a:lnTo>
                <a:lnTo>
                  <a:pt x="131" y="208"/>
                </a:lnTo>
                <a:lnTo>
                  <a:pt x="219" y="205"/>
                </a:lnTo>
                <a:lnTo>
                  <a:pt x="306" y="202"/>
                </a:lnTo>
                <a:lnTo>
                  <a:pt x="481" y="194"/>
                </a:lnTo>
                <a:lnTo>
                  <a:pt x="569" y="191"/>
                </a:lnTo>
                <a:lnTo>
                  <a:pt x="656" y="190"/>
                </a:lnTo>
                <a:lnTo>
                  <a:pt x="746" y="190"/>
                </a:lnTo>
                <a:lnTo>
                  <a:pt x="836" y="193"/>
                </a:lnTo>
                <a:lnTo>
                  <a:pt x="836" y="193"/>
                </a:lnTo>
                <a:close/>
                <a:moveTo>
                  <a:pt x="126" y="201"/>
                </a:moveTo>
                <a:lnTo>
                  <a:pt x="126" y="201"/>
                </a:lnTo>
                <a:lnTo>
                  <a:pt x="129" y="200"/>
                </a:lnTo>
                <a:lnTo>
                  <a:pt x="133" y="200"/>
                </a:lnTo>
                <a:lnTo>
                  <a:pt x="135" y="201"/>
                </a:lnTo>
                <a:lnTo>
                  <a:pt x="135" y="202"/>
                </a:lnTo>
                <a:lnTo>
                  <a:pt x="133" y="204"/>
                </a:lnTo>
                <a:lnTo>
                  <a:pt x="133" y="204"/>
                </a:lnTo>
                <a:lnTo>
                  <a:pt x="129" y="205"/>
                </a:lnTo>
                <a:lnTo>
                  <a:pt x="126" y="204"/>
                </a:lnTo>
                <a:lnTo>
                  <a:pt x="125" y="204"/>
                </a:lnTo>
                <a:lnTo>
                  <a:pt x="125" y="204"/>
                </a:lnTo>
                <a:lnTo>
                  <a:pt x="126" y="201"/>
                </a:lnTo>
                <a:lnTo>
                  <a:pt x="126" y="201"/>
                </a:lnTo>
                <a:close/>
                <a:moveTo>
                  <a:pt x="108" y="308"/>
                </a:moveTo>
                <a:lnTo>
                  <a:pt x="108" y="308"/>
                </a:lnTo>
                <a:lnTo>
                  <a:pt x="91" y="330"/>
                </a:lnTo>
                <a:lnTo>
                  <a:pt x="74" y="353"/>
                </a:lnTo>
                <a:lnTo>
                  <a:pt x="59" y="377"/>
                </a:lnTo>
                <a:lnTo>
                  <a:pt x="45" y="401"/>
                </a:lnTo>
                <a:lnTo>
                  <a:pt x="45" y="401"/>
                </a:lnTo>
                <a:lnTo>
                  <a:pt x="44" y="403"/>
                </a:lnTo>
                <a:lnTo>
                  <a:pt x="44" y="405"/>
                </a:lnTo>
                <a:lnTo>
                  <a:pt x="73" y="371"/>
                </a:lnTo>
                <a:lnTo>
                  <a:pt x="73" y="371"/>
                </a:lnTo>
                <a:lnTo>
                  <a:pt x="63" y="387"/>
                </a:lnTo>
                <a:lnTo>
                  <a:pt x="55" y="403"/>
                </a:lnTo>
                <a:lnTo>
                  <a:pt x="35" y="437"/>
                </a:lnTo>
                <a:lnTo>
                  <a:pt x="35" y="437"/>
                </a:lnTo>
                <a:lnTo>
                  <a:pt x="34" y="440"/>
                </a:lnTo>
                <a:lnTo>
                  <a:pt x="31" y="443"/>
                </a:lnTo>
                <a:lnTo>
                  <a:pt x="29" y="443"/>
                </a:lnTo>
                <a:lnTo>
                  <a:pt x="28" y="441"/>
                </a:lnTo>
                <a:lnTo>
                  <a:pt x="28" y="437"/>
                </a:lnTo>
                <a:lnTo>
                  <a:pt x="28" y="437"/>
                </a:lnTo>
                <a:lnTo>
                  <a:pt x="29" y="430"/>
                </a:lnTo>
                <a:lnTo>
                  <a:pt x="31" y="422"/>
                </a:lnTo>
                <a:lnTo>
                  <a:pt x="34" y="416"/>
                </a:lnTo>
                <a:lnTo>
                  <a:pt x="39" y="410"/>
                </a:lnTo>
                <a:lnTo>
                  <a:pt x="39" y="410"/>
                </a:lnTo>
                <a:lnTo>
                  <a:pt x="38" y="408"/>
                </a:lnTo>
                <a:lnTo>
                  <a:pt x="38" y="403"/>
                </a:lnTo>
                <a:lnTo>
                  <a:pt x="36" y="402"/>
                </a:lnTo>
                <a:lnTo>
                  <a:pt x="35" y="406"/>
                </a:lnTo>
                <a:lnTo>
                  <a:pt x="35" y="406"/>
                </a:lnTo>
                <a:lnTo>
                  <a:pt x="29" y="415"/>
                </a:lnTo>
                <a:lnTo>
                  <a:pt x="25" y="423"/>
                </a:lnTo>
                <a:lnTo>
                  <a:pt x="25" y="423"/>
                </a:lnTo>
                <a:lnTo>
                  <a:pt x="32" y="405"/>
                </a:lnTo>
                <a:lnTo>
                  <a:pt x="41" y="388"/>
                </a:lnTo>
                <a:lnTo>
                  <a:pt x="59" y="354"/>
                </a:lnTo>
                <a:lnTo>
                  <a:pt x="79" y="322"/>
                </a:lnTo>
                <a:lnTo>
                  <a:pt x="100" y="291"/>
                </a:lnTo>
                <a:lnTo>
                  <a:pt x="100" y="291"/>
                </a:lnTo>
                <a:lnTo>
                  <a:pt x="105" y="284"/>
                </a:lnTo>
                <a:lnTo>
                  <a:pt x="111" y="276"/>
                </a:lnTo>
                <a:lnTo>
                  <a:pt x="115" y="269"/>
                </a:lnTo>
                <a:lnTo>
                  <a:pt x="118" y="260"/>
                </a:lnTo>
                <a:lnTo>
                  <a:pt x="118" y="260"/>
                </a:lnTo>
                <a:lnTo>
                  <a:pt x="122" y="267"/>
                </a:lnTo>
                <a:lnTo>
                  <a:pt x="124" y="274"/>
                </a:lnTo>
                <a:lnTo>
                  <a:pt x="125" y="281"/>
                </a:lnTo>
                <a:lnTo>
                  <a:pt x="124" y="288"/>
                </a:lnTo>
                <a:lnTo>
                  <a:pt x="121" y="294"/>
                </a:lnTo>
                <a:lnTo>
                  <a:pt x="118" y="299"/>
                </a:lnTo>
                <a:lnTo>
                  <a:pt x="114" y="305"/>
                </a:lnTo>
                <a:lnTo>
                  <a:pt x="108" y="308"/>
                </a:lnTo>
                <a:lnTo>
                  <a:pt x="108" y="308"/>
                </a:lnTo>
                <a:close/>
                <a:moveTo>
                  <a:pt x="111" y="211"/>
                </a:moveTo>
                <a:lnTo>
                  <a:pt x="111" y="211"/>
                </a:lnTo>
                <a:lnTo>
                  <a:pt x="112" y="208"/>
                </a:lnTo>
                <a:lnTo>
                  <a:pt x="114" y="208"/>
                </a:lnTo>
                <a:lnTo>
                  <a:pt x="115" y="208"/>
                </a:lnTo>
                <a:lnTo>
                  <a:pt x="115" y="210"/>
                </a:lnTo>
                <a:lnTo>
                  <a:pt x="115" y="212"/>
                </a:lnTo>
                <a:lnTo>
                  <a:pt x="114" y="214"/>
                </a:lnTo>
                <a:lnTo>
                  <a:pt x="111" y="214"/>
                </a:lnTo>
                <a:lnTo>
                  <a:pt x="111" y="214"/>
                </a:lnTo>
                <a:lnTo>
                  <a:pt x="117" y="229"/>
                </a:lnTo>
                <a:lnTo>
                  <a:pt x="118" y="236"/>
                </a:lnTo>
                <a:lnTo>
                  <a:pt x="117" y="243"/>
                </a:lnTo>
                <a:lnTo>
                  <a:pt x="117" y="243"/>
                </a:lnTo>
                <a:lnTo>
                  <a:pt x="114" y="247"/>
                </a:lnTo>
                <a:lnTo>
                  <a:pt x="110" y="252"/>
                </a:lnTo>
                <a:lnTo>
                  <a:pt x="100" y="259"/>
                </a:lnTo>
                <a:lnTo>
                  <a:pt x="100" y="259"/>
                </a:lnTo>
                <a:lnTo>
                  <a:pt x="103" y="252"/>
                </a:lnTo>
                <a:lnTo>
                  <a:pt x="104" y="246"/>
                </a:lnTo>
                <a:lnTo>
                  <a:pt x="105" y="238"/>
                </a:lnTo>
                <a:lnTo>
                  <a:pt x="105" y="238"/>
                </a:lnTo>
                <a:lnTo>
                  <a:pt x="56" y="305"/>
                </a:lnTo>
                <a:lnTo>
                  <a:pt x="34" y="337"/>
                </a:lnTo>
                <a:lnTo>
                  <a:pt x="13" y="371"/>
                </a:lnTo>
                <a:lnTo>
                  <a:pt x="13" y="371"/>
                </a:lnTo>
                <a:lnTo>
                  <a:pt x="24" y="350"/>
                </a:lnTo>
                <a:lnTo>
                  <a:pt x="35" y="329"/>
                </a:lnTo>
                <a:lnTo>
                  <a:pt x="59" y="290"/>
                </a:lnTo>
                <a:lnTo>
                  <a:pt x="111" y="211"/>
                </a:lnTo>
                <a:lnTo>
                  <a:pt x="111" y="211"/>
                </a:ln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1" name="PA_矩形 63">
            <a:extLst>
              <a:ext uri="{FF2B5EF4-FFF2-40B4-BE49-F238E27FC236}">
                <a16:creationId xmlns:a16="http://schemas.microsoft.com/office/drawing/2014/main" id="{A9962335-0D62-4C89-BB88-6DEDE5AACCDE}"/>
              </a:ext>
            </a:extLst>
          </p:cNvPr>
          <p:cNvSpPr/>
          <p:nvPr>
            <p:custDataLst>
              <p:tags r:id="rId2"/>
            </p:custDataLst>
          </p:nvPr>
        </p:nvSpPr>
        <p:spPr>
          <a:xfrm>
            <a:off x="828462" y="3921578"/>
            <a:ext cx="3372664" cy="954428"/>
          </a:xfrm>
          <a:prstGeom prst="rect">
            <a:avLst/>
          </a:prstGeom>
        </p:spPr>
        <p:txBody>
          <a:bodyPr wrap="square">
            <a:spAutoFit/>
          </a:bodyPr>
          <a:lstStyle/>
          <a:p>
            <a:pPr>
              <a:lnSpc>
                <a:spcPct val="150000"/>
              </a:lnSpc>
            </a:pPr>
            <a:r>
              <a:rPr lang="zh-CN" altLang="zh-CN" sz="2000" dirty="0">
                <a:latin typeface="站酷小薇LOGO体" panose="02010600010101010101" pitchFamily="2" charset="-122"/>
                <a:ea typeface="站酷小薇LOGO体" panose="02010600010101010101" pitchFamily="2" charset="-122"/>
              </a:rPr>
              <a:t>以不同强度的积极或消极情绪对同一情境做出反应</a:t>
            </a:r>
            <a:endParaRPr lang="zh-CN" altLang="en-US" sz="1050" dirty="0">
              <a:latin typeface="站酷小薇LOGO体" panose="02010600010101010101" pitchFamily="2" charset="-122"/>
              <a:ea typeface="站酷小薇LOGO体" panose="02010600010101010101" pitchFamily="2" charset="-122"/>
            </a:endParaRPr>
          </a:p>
        </p:txBody>
      </p:sp>
      <p:sp>
        <p:nvSpPr>
          <p:cNvPr id="63" name="文本框 62">
            <a:extLst>
              <a:ext uri="{FF2B5EF4-FFF2-40B4-BE49-F238E27FC236}">
                <a16:creationId xmlns:a16="http://schemas.microsoft.com/office/drawing/2014/main" id="{E634C43E-BE80-4B52-861F-6C0E7DEB3468}"/>
              </a:ext>
            </a:extLst>
          </p:cNvPr>
          <p:cNvSpPr txBox="1"/>
          <p:nvPr/>
        </p:nvSpPr>
        <p:spPr>
          <a:xfrm>
            <a:off x="827584" y="1275606"/>
            <a:ext cx="2551044" cy="707886"/>
          </a:xfrm>
          <a:prstGeom prst="rect">
            <a:avLst/>
          </a:prstGeom>
          <a:noFill/>
        </p:spPr>
        <p:txBody>
          <a:bodyPr wrap="square">
            <a:spAutoFit/>
          </a:bodyPr>
          <a:lstStyle/>
          <a:p>
            <a:r>
              <a:rPr lang="zh-CN" altLang="zh-CN" sz="2000" dirty="0">
                <a:latin typeface="站酷小薇LOGO体" panose="02010600010101010101" pitchFamily="2" charset="-122"/>
                <a:ea typeface="站酷小薇LOGO体" panose="02010600010101010101" pitchFamily="2" charset="-122"/>
              </a:rPr>
              <a:t>外向性</a:t>
            </a:r>
            <a:r>
              <a:rPr lang="en-US" altLang="zh-CN" sz="2000" dirty="0">
                <a:latin typeface="站酷小薇LOGO体" panose="02010600010101010101" pitchFamily="2" charset="-122"/>
                <a:ea typeface="站酷小薇LOGO体" panose="02010600010101010101" pitchFamily="2" charset="-122"/>
              </a:rPr>
              <a:t>——</a:t>
            </a:r>
            <a:r>
              <a:rPr lang="zh-CN" altLang="zh-CN" sz="2000" dirty="0">
                <a:latin typeface="站酷小薇LOGO体" panose="02010600010101010101" pitchFamily="2" charset="-122"/>
                <a:ea typeface="站酷小薇LOGO体" panose="02010600010101010101" pitchFamily="2" charset="-122"/>
              </a:rPr>
              <a:t>积极情感</a:t>
            </a:r>
            <a:endParaRPr lang="en-US" altLang="zh-CN" sz="2000" dirty="0">
              <a:latin typeface="站酷小薇LOGO体" panose="02010600010101010101" pitchFamily="2" charset="-122"/>
              <a:ea typeface="站酷小薇LOGO体" panose="02010600010101010101" pitchFamily="2" charset="-122"/>
            </a:endParaRPr>
          </a:p>
          <a:p>
            <a:r>
              <a:rPr lang="zh-CN" altLang="zh-CN" sz="2000" dirty="0">
                <a:latin typeface="站酷小薇LOGO体" panose="02010600010101010101" pitchFamily="2" charset="-122"/>
                <a:ea typeface="站酷小薇LOGO体" panose="02010600010101010101" pitchFamily="2" charset="-122"/>
              </a:rPr>
              <a:t>神经质</a:t>
            </a:r>
            <a:r>
              <a:rPr lang="en-US" altLang="zh-CN" sz="2000" dirty="0">
                <a:latin typeface="站酷小薇LOGO体" panose="02010600010101010101" pitchFamily="2" charset="-122"/>
                <a:ea typeface="站酷小薇LOGO体" panose="02010600010101010101" pitchFamily="2" charset="-122"/>
              </a:rPr>
              <a:t>——</a:t>
            </a:r>
            <a:r>
              <a:rPr lang="zh-CN" altLang="zh-CN" sz="2000" dirty="0">
                <a:latin typeface="站酷小薇LOGO体" panose="02010600010101010101" pitchFamily="2" charset="-122"/>
                <a:ea typeface="站酷小薇LOGO体" panose="02010600010101010101" pitchFamily="2" charset="-122"/>
              </a:rPr>
              <a:t>消极情感</a:t>
            </a:r>
            <a:endParaRPr lang="zh-CN" altLang="en-US" sz="2000" dirty="0"/>
          </a:p>
        </p:txBody>
      </p:sp>
      <p:sp>
        <p:nvSpPr>
          <p:cNvPr id="65" name="文本框 64">
            <a:extLst>
              <a:ext uri="{FF2B5EF4-FFF2-40B4-BE49-F238E27FC236}">
                <a16:creationId xmlns:a16="http://schemas.microsoft.com/office/drawing/2014/main" id="{108667AF-26D1-483E-805F-8A57E59F7DC3}"/>
              </a:ext>
            </a:extLst>
          </p:cNvPr>
          <p:cNvSpPr txBox="1"/>
          <p:nvPr/>
        </p:nvSpPr>
        <p:spPr>
          <a:xfrm>
            <a:off x="827584" y="2103848"/>
            <a:ext cx="3373542" cy="1015663"/>
          </a:xfrm>
          <a:prstGeom prst="rect">
            <a:avLst/>
          </a:prstGeom>
          <a:noFill/>
        </p:spPr>
        <p:txBody>
          <a:bodyPr wrap="square">
            <a:spAutoFit/>
          </a:bodyPr>
          <a:lstStyle/>
          <a:p>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拥有恰当的人格特质组合比拥有恰当的人口学变量更能让人产生幸福感。</a:t>
            </a:r>
            <a:endParaRPr lang="zh-CN" altLang="en-US" sz="2000" dirty="0">
              <a:latin typeface="站酷小薇LOGO体" panose="02010600010101010101" pitchFamily="2" charset="-122"/>
              <a:ea typeface="站酷小薇LOGO体" panose="02010600010101010101" pitchFamily="2" charset="-122"/>
            </a:endParaRPr>
          </a:p>
        </p:txBody>
      </p:sp>
      <p:pic>
        <p:nvPicPr>
          <p:cNvPr id="67" name="图片 66">
            <a:extLst>
              <a:ext uri="{FF2B5EF4-FFF2-40B4-BE49-F238E27FC236}">
                <a16:creationId xmlns:a16="http://schemas.microsoft.com/office/drawing/2014/main" id="{156F4154-8C3B-4080-9E7A-F1855938CB91}"/>
              </a:ext>
            </a:extLst>
          </p:cNvPr>
          <p:cNvPicPr>
            <a:picLocks noChangeAspect="1"/>
          </p:cNvPicPr>
          <p:nvPr/>
        </p:nvPicPr>
        <p:blipFill>
          <a:blip r:embed="rId4"/>
          <a:stretch>
            <a:fillRect/>
          </a:stretch>
        </p:blipFill>
        <p:spPr>
          <a:xfrm>
            <a:off x="4788024" y="1381183"/>
            <a:ext cx="4038777" cy="2381134"/>
          </a:xfrm>
          <a:prstGeom prst="rect">
            <a:avLst/>
          </a:prstGeom>
        </p:spPr>
      </p:pic>
    </p:spTree>
    <p:extLst>
      <p:ext uri="{BB962C8B-B14F-4D97-AF65-F5344CB8AC3E}">
        <p14:creationId xmlns:p14="http://schemas.microsoft.com/office/powerpoint/2010/main" val="236471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fade">
                                      <p:cBhvr>
                                        <p:cTn id="2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3" grpId="0"/>
      <p:bldP spid="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1403648" y="850265"/>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grpSp>
        <p:nvGrpSpPr>
          <p:cNvPr id="6" name="PA_chenying0907 5"/>
          <p:cNvGrpSpPr/>
          <p:nvPr>
            <p:custDataLst>
              <p:tags r:id="rId1"/>
            </p:custDataLst>
          </p:nvPr>
        </p:nvGrpSpPr>
        <p:grpSpPr>
          <a:xfrm>
            <a:off x="1187624" y="1417096"/>
            <a:ext cx="2749216" cy="3194894"/>
            <a:chOff x="8724903" y="3030540"/>
            <a:chExt cx="574675" cy="868363"/>
          </a:xfrm>
          <a:solidFill>
            <a:schemeClr val="tx1"/>
          </a:solidFill>
        </p:grpSpPr>
        <p:sp>
          <p:nvSpPr>
            <p:cNvPr id="7" name="chenying0907 15"/>
            <p:cNvSpPr>
              <a:spLocks/>
            </p:cNvSpPr>
            <p:nvPr/>
          </p:nvSpPr>
          <p:spPr bwMode="auto">
            <a:xfrm>
              <a:off x="8943980" y="3236915"/>
              <a:ext cx="3175" cy="4763"/>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0"/>
                  </a:cubicBezTo>
                  <a:cubicBezTo>
                    <a:pt x="1" y="1"/>
                    <a:pt x="0" y="0"/>
                    <a:pt x="0" y="1"/>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rgbClr val="005790"/>
                </a:solidFill>
                <a:latin typeface="方正静蕾简体" panose="02000000000000000000" pitchFamily="2" charset="-122"/>
                <a:ea typeface="方正静蕾简体" panose="02000000000000000000" pitchFamily="2" charset="-122"/>
              </a:endParaRPr>
            </a:p>
          </p:txBody>
        </p:sp>
        <p:sp>
          <p:nvSpPr>
            <p:cNvPr id="8" name="chenying0907 16"/>
            <p:cNvSpPr>
              <a:spLocks noEditPoints="1"/>
            </p:cNvSpPr>
            <p:nvPr/>
          </p:nvSpPr>
          <p:spPr bwMode="auto">
            <a:xfrm>
              <a:off x="8724903" y="3030540"/>
              <a:ext cx="574675" cy="868363"/>
            </a:xfrm>
            <a:custGeom>
              <a:avLst/>
              <a:gdLst>
                <a:gd name="T0" fmla="*/ 8 w 153"/>
                <a:gd name="T1" fmla="*/ 136 h 231"/>
                <a:gd name="T2" fmla="*/ 78 w 153"/>
                <a:gd name="T3" fmla="*/ 52 h 231"/>
                <a:gd name="T4" fmla="*/ 72 w 153"/>
                <a:gd name="T5" fmla="*/ 58 h 231"/>
                <a:gd name="T6" fmla="*/ 57 w 153"/>
                <a:gd name="T7" fmla="*/ 210 h 231"/>
                <a:gd name="T8" fmla="*/ 146 w 153"/>
                <a:gd name="T9" fmla="*/ 14 h 231"/>
                <a:gd name="T10" fmla="*/ 37 w 153"/>
                <a:gd name="T11" fmla="*/ 56 h 231"/>
                <a:gd name="T12" fmla="*/ 67 w 153"/>
                <a:gd name="T13" fmla="*/ 56 h 231"/>
                <a:gd name="T14" fmla="*/ 83 w 153"/>
                <a:gd name="T15" fmla="*/ 56 h 231"/>
                <a:gd name="T16" fmla="*/ 113 w 153"/>
                <a:gd name="T17" fmla="*/ 59 h 231"/>
                <a:gd name="T18" fmla="*/ 41 w 153"/>
                <a:gd name="T19" fmla="*/ 64 h 231"/>
                <a:gd name="T20" fmla="*/ 36 w 153"/>
                <a:gd name="T21" fmla="*/ 63 h 231"/>
                <a:gd name="T22" fmla="*/ 39 w 153"/>
                <a:gd name="T23" fmla="*/ 65 h 231"/>
                <a:gd name="T24" fmla="*/ 49 w 153"/>
                <a:gd name="T25" fmla="*/ 66 h 231"/>
                <a:gd name="T26" fmla="*/ 45 w 153"/>
                <a:gd name="T27" fmla="*/ 71 h 231"/>
                <a:gd name="T28" fmla="*/ 21 w 153"/>
                <a:gd name="T29" fmla="*/ 79 h 231"/>
                <a:gd name="T30" fmla="*/ 53 w 153"/>
                <a:gd name="T31" fmla="*/ 73 h 231"/>
                <a:gd name="T32" fmla="*/ 39 w 153"/>
                <a:gd name="T33" fmla="*/ 74 h 231"/>
                <a:gd name="T34" fmla="*/ 59 w 153"/>
                <a:gd name="T35" fmla="*/ 77 h 231"/>
                <a:gd name="T36" fmla="*/ 33 w 153"/>
                <a:gd name="T37" fmla="*/ 78 h 231"/>
                <a:gd name="T38" fmla="*/ 46 w 153"/>
                <a:gd name="T39" fmla="*/ 79 h 231"/>
                <a:gd name="T40" fmla="*/ 65 w 153"/>
                <a:gd name="T41" fmla="*/ 81 h 231"/>
                <a:gd name="T42" fmla="*/ 29 w 153"/>
                <a:gd name="T43" fmla="*/ 86 h 231"/>
                <a:gd name="T44" fmla="*/ 31 w 153"/>
                <a:gd name="T45" fmla="*/ 84 h 231"/>
                <a:gd name="T46" fmla="*/ 55 w 153"/>
                <a:gd name="T47" fmla="*/ 86 h 231"/>
                <a:gd name="T48" fmla="*/ 51 w 153"/>
                <a:gd name="T49" fmla="*/ 90 h 231"/>
                <a:gd name="T50" fmla="*/ 63 w 153"/>
                <a:gd name="T51" fmla="*/ 93 h 231"/>
                <a:gd name="T52" fmla="*/ 66 w 153"/>
                <a:gd name="T53" fmla="*/ 95 h 231"/>
                <a:gd name="T54" fmla="*/ 37 w 153"/>
                <a:gd name="T55" fmla="*/ 98 h 231"/>
                <a:gd name="T56" fmla="*/ 40 w 153"/>
                <a:gd name="T57" fmla="*/ 101 h 231"/>
                <a:gd name="T58" fmla="*/ 41 w 153"/>
                <a:gd name="T59" fmla="*/ 104 h 231"/>
                <a:gd name="T60" fmla="*/ 34 w 153"/>
                <a:gd name="T61" fmla="*/ 105 h 231"/>
                <a:gd name="T62" fmla="*/ 34 w 153"/>
                <a:gd name="T63" fmla="*/ 106 h 231"/>
                <a:gd name="T64" fmla="*/ 43 w 153"/>
                <a:gd name="T65" fmla="*/ 108 h 231"/>
                <a:gd name="T66" fmla="*/ 39 w 153"/>
                <a:gd name="T67" fmla="*/ 113 h 231"/>
                <a:gd name="T68" fmla="*/ 43 w 153"/>
                <a:gd name="T69" fmla="*/ 114 h 231"/>
                <a:gd name="T70" fmla="*/ 63 w 153"/>
                <a:gd name="T71" fmla="*/ 115 h 231"/>
                <a:gd name="T72" fmla="*/ 47 w 153"/>
                <a:gd name="T73" fmla="*/ 118 h 231"/>
                <a:gd name="T74" fmla="*/ 59 w 153"/>
                <a:gd name="T75" fmla="*/ 122 h 231"/>
                <a:gd name="T76" fmla="*/ 47 w 153"/>
                <a:gd name="T77" fmla="*/ 123 h 231"/>
                <a:gd name="T78" fmla="*/ 54 w 153"/>
                <a:gd name="T79" fmla="*/ 126 h 231"/>
                <a:gd name="T80" fmla="*/ 43 w 153"/>
                <a:gd name="T81" fmla="*/ 128 h 231"/>
                <a:gd name="T82" fmla="*/ 58 w 153"/>
                <a:gd name="T83" fmla="*/ 128 h 231"/>
                <a:gd name="T84" fmla="*/ 59 w 153"/>
                <a:gd name="T85" fmla="*/ 134 h 231"/>
                <a:gd name="T86" fmla="*/ 50 w 153"/>
                <a:gd name="T87" fmla="*/ 135 h 231"/>
                <a:gd name="T88" fmla="*/ 53 w 153"/>
                <a:gd name="T89" fmla="*/ 140 h 231"/>
                <a:gd name="T90" fmla="*/ 42 w 153"/>
                <a:gd name="T91" fmla="*/ 144 h 231"/>
                <a:gd name="T92" fmla="*/ 6 w 153"/>
                <a:gd name="T93" fmla="*/ 149 h 231"/>
                <a:gd name="T94" fmla="*/ 64 w 153"/>
                <a:gd name="T95" fmla="*/ 170 h 231"/>
                <a:gd name="T96" fmla="*/ 34 w 153"/>
                <a:gd name="T97" fmla="*/ 157 h 231"/>
                <a:gd name="T98" fmla="*/ 63 w 153"/>
                <a:gd name="T99" fmla="*/ 162 h 231"/>
                <a:gd name="T100" fmla="*/ 31 w 153"/>
                <a:gd name="T101" fmla="*/ 179 h 231"/>
                <a:gd name="T102" fmla="*/ 56 w 153"/>
                <a:gd name="T103" fmla="*/ 174 h 231"/>
                <a:gd name="T104" fmla="*/ 61 w 153"/>
                <a:gd name="T105" fmla="*/ 177 h 231"/>
                <a:gd name="T106" fmla="*/ 31 w 153"/>
                <a:gd name="T107" fmla="*/ 195 h 231"/>
                <a:gd name="T108" fmla="*/ 60 w 153"/>
                <a:gd name="T109" fmla="*/ 187 h 231"/>
                <a:gd name="T110" fmla="*/ 65 w 153"/>
                <a:gd name="T111" fmla="*/ 195 h 231"/>
                <a:gd name="T112" fmla="*/ 57 w 153"/>
                <a:gd name="T113" fmla="*/ 199 h 231"/>
                <a:gd name="T114" fmla="*/ 63 w 153"/>
                <a:gd name="T115" fmla="*/ 206 h 231"/>
                <a:gd name="T116" fmla="*/ 66 w 153"/>
                <a:gd name="T117" fmla="*/ 213 h 231"/>
                <a:gd name="T118" fmla="*/ 35 w 153"/>
                <a:gd name="T119" fmla="*/ 217 h 231"/>
                <a:gd name="T120" fmla="*/ 62 w 153"/>
                <a:gd name="T121" fmla="*/ 220 h 231"/>
                <a:gd name="T122" fmla="*/ 27 w 153"/>
                <a:gd name="T123" fmla="*/ 22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3" h="231">
                  <a:moveTo>
                    <a:pt x="39" y="219"/>
                  </a:moveTo>
                  <a:cubicBezTo>
                    <a:pt x="39" y="219"/>
                    <a:pt x="39" y="219"/>
                    <a:pt x="38" y="219"/>
                  </a:cubicBezTo>
                  <a:cubicBezTo>
                    <a:pt x="39" y="221"/>
                    <a:pt x="40" y="222"/>
                    <a:pt x="41" y="224"/>
                  </a:cubicBezTo>
                  <a:cubicBezTo>
                    <a:pt x="41" y="224"/>
                    <a:pt x="42" y="224"/>
                    <a:pt x="42" y="224"/>
                  </a:cubicBezTo>
                  <a:cubicBezTo>
                    <a:pt x="42" y="225"/>
                    <a:pt x="41" y="224"/>
                    <a:pt x="40" y="224"/>
                  </a:cubicBezTo>
                  <a:cubicBezTo>
                    <a:pt x="40" y="225"/>
                    <a:pt x="40" y="225"/>
                    <a:pt x="40" y="226"/>
                  </a:cubicBezTo>
                  <a:cubicBezTo>
                    <a:pt x="39" y="227"/>
                    <a:pt x="38" y="225"/>
                    <a:pt x="37" y="225"/>
                  </a:cubicBezTo>
                  <a:cubicBezTo>
                    <a:pt x="37" y="226"/>
                    <a:pt x="38" y="227"/>
                    <a:pt x="39" y="228"/>
                  </a:cubicBezTo>
                  <a:cubicBezTo>
                    <a:pt x="39" y="228"/>
                    <a:pt x="40" y="227"/>
                    <a:pt x="40" y="227"/>
                  </a:cubicBezTo>
                  <a:cubicBezTo>
                    <a:pt x="41" y="227"/>
                    <a:pt x="41" y="226"/>
                    <a:pt x="41" y="226"/>
                  </a:cubicBezTo>
                  <a:cubicBezTo>
                    <a:pt x="41" y="226"/>
                    <a:pt x="41" y="226"/>
                    <a:pt x="42" y="226"/>
                  </a:cubicBezTo>
                  <a:cubicBezTo>
                    <a:pt x="42" y="227"/>
                    <a:pt x="42" y="228"/>
                    <a:pt x="41" y="228"/>
                  </a:cubicBezTo>
                  <a:cubicBezTo>
                    <a:pt x="41" y="228"/>
                    <a:pt x="41" y="228"/>
                    <a:pt x="40" y="228"/>
                  </a:cubicBezTo>
                  <a:cubicBezTo>
                    <a:pt x="38" y="229"/>
                    <a:pt x="36" y="230"/>
                    <a:pt x="33" y="230"/>
                  </a:cubicBezTo>
                  <a:cubicBezTo>
                    <a:pt x="32" y="230"/>
                    <a:pt x="33" y="230"/>
                    <a:pt x="32" y="231"/>
                  </a:cubicBezTo>
                  <a:cubicBezTo>
                    <a:pt x="31" y="230"/>
                    <a:pt x="30" y="229"/>
                    <a:pt x="29" y="230"/>
                  </a:cubicBezTo>
                  <a:cubicBezTo>
                    <a:pt x="28" y="228"/>
                    <a:pt x="26" y="229"/>
                    <a:pt x="25" y="228"/>
                  </a:cubicBezTo>
                  <a:cubicBezTo>
                    <a:pt x="24" y="228"/>
                    <a:pt x="24" y="229"/>
                    <a:pt x="23" y="228"/>
                  </a:cubicBezTo>
                  <a:cubicBezTo>
                    <a:pt x="23" y="228"/>
                    <a:pt x="23" y="228"/>
                    <a:pt x="23" y="227"/>
                  </a:cubicBezTo>
                  <a:cubicBezTo>
                    <a:pt x="22" y="227"/>
                    <a:pt x="21" y="228"/>
                    <a:pt x="20" y="228"/>
                  </a:cubicBezTo>
                  <a:cubicBezTo>
                    <a:pt x="21" y="227"/>
                    <a:pt x="21" y="226"/>
                    <a:pt x="22" y="226"/>
                  </a:cubicBezTo>
                  <a:cubicBezTo>
                    <a:pt x="23" y="225"/>
                    <a:pt x="23" y="224"/>
                    <a:pt x="24" y="224"/>
                  </a:cubicBezTo>
                  <a:cubicBezTo>
                    <a:pt x="23" y="223"/>
                    <a:pt x="24" y="222"/>
                    <a:pt x="24" y="221"/>
                  </a:cubicBezTo>
                  <a:cubicBezTo>
                    <a:pt x="26" y="220"/>
                    <a:pt x="26" y="215"/>
                    <a:pt x="29" y="215"/>
                  </a:cubicBezTo>
                  <a:cubicBezTo>
                    <a:pt x="29" y="210"/>
                    <a:pt x="30" y="205"/>
                    <a:pt x="29" y="201"/>
                  </a:cubicBezTo>
                  <a:cubicBezTo>
                    <a:pt x="30" y="198"/>
                    <a:pt x="30" y="193"/>
                    <a:pt x="30" y="189"/>
                  </a:cubicBezTo>
                  <a:cubicBezTo>
                    <a:pt x="30" y="186"/>
                    <a:pt x="30" y="184"/>
                    <a:pt x="29" y="182"/>
                  </a:cubicBezTo>
                  <a:cubicBezTo>
                    <a:pt x="29" y="181"/>
                    <a:pt x="30" y="181"/>
                    <a:pt x="30" y="180"/>
                  </a:cubicBezTo>
                  <a:cubicBezTo>
                    <a:pt x="30" y="175"/>
                    <a:pt x="30" y="169"/>
                    <a:pt x="31" y="163"/>
                  </a:cubicBezTo>
                  <a:cubicBezTo>
                    <a:pt x="31" y="159"/>
                    <a:pt x="32" y="156"/>
                    <a:pt x="32" y="152"/>
                  </a:cubicBezTo>
                  <a:cubicBezTo>
                    <a:pt x="32" y="152"/>
                    <a:pt x="32" y="151"/>
                    <a:pt x="32" y="151"/>
                  </a:cubicBezTo>
                  <a:cubicBezTo>
                    <a:pt x="32" y="150"/>
                    <a:pt x="32" y="150"/>
                    <a:pt x="32" y="149"/>
                  </a:cubicBezTo>
                  <a:cubicBezTo>
                    <a:pt x="33" y="147"/>
                    <a:pt x="32" y="144"/>
                    <a:pt x="32" y="141"/>
                  </a:cubicBezTo>
                  <a:cubicBezTo>
                    <a:pt x="32" y="142"/>
                    <a:pt x="32" y="143"/>
                    <a:pt x="31" y="144"/>
                  </a:cubicBezTo>
                  <a:cubicBezTo>
                    <a:pt x="31" y="144"/>
                    <a:pt x="31" y="143"/>
                    <a:pt x="31" y="143"/>
                  </a:cubicBezTo>
                  <a:cubicBezTo>
                    <a:pt x="30" y="137"/>
                    <a:pt x="30" y="129"/>
                    <a:pt x="29" y="123"/>
                  </a:cubicBezTo>
                  <a:cubicBezTo>
                    <a:pt x="29" y="118"/>
                    <a:pt x="29" y="114"/>
                    <a:pt x="28" y="110"/>
                  </a:cubicBezTo>
                  <a:cubicBezTo>
                    <a:pt x="27" y="99"/>
                    <a:pt x="26" y="88"/>
                    <a:pt x="24" y="78"/>
                  </a:cubicBezTo>
                  <a:cubicBezTo>
                    <a:pt x="23" y="80"/>
                    <a:pt x="22" y="83"/>
                    <a:pt x="21" y="84"/>
                  </a:cubicBezTo>
                  <a:cubicBezTo>
                    <a:pt x="21" y="86"/>
                    <a:pt x="20" y="87"/>
                    <a:pt x="20" y="88"/>
                  </a:cubicBezTo>
                  <a:cubicBezTo>
                    <a:pt x="18" y="92"/>
                    <a:pt x="17" y="98"/>
                    <a:pt x="15" y="101"/>
                  </a:cubicBezTo>
                  <a:cubicBezTo>
                    <a:pt x="16" y="104"/>
                    <a:pt x="14" y="106"/>
                    <a:pt x="14" y="109"/>
                  </a:cubicBezTo>
                  <a:cubicBezTo>
                    <a:pt x="14" y="109"/>
                    <a:pt x="14" y="110"/>
                    <a:pt x="13" y="110"/>
                  </a:cubicBezTo>
                  <a:cubicBezTo>
                    <a:pt x="13" y="111"/>
                    <a:pt x="13" y="112"/>
                    <a:pt x="12" y="113"/>
                  </a:cubicBezTo>
                  <a:cubicBezTo>
                    <a:pt x="12" y="115"/>
                    <a:pt x="12" y="118"/>
                    <a:pt x="11" y="120"/>
                  </a:cubicBezTo>
                  <a:cubicBezTo>
                    <a:pt x="11" y="121"/>
                    <a:pt x="11" y="122"/>
                    <a:pt x="11" y="123"/>
                  </a:cubicBezTo>
                  <a:cubicBezTo>
                    <a:pt x="10" y="126"/>
                    <a:pt x="9" y="130"/>
                    <a:pt x="9" y="133"/>
                  </a:cubicBezTo>
                  <a:cubicBezTo>
                    <a:pt x="9" y="133"/>
                    <a:pt x="9" y="133"/>
                    <a:pt x="9" y="133"/>
                  </a:cubicBezTo>
                  <a:cubicBezTo>
                    <a:pt x="9" y="133"/>
                    <a:pt x="9" y="134"/>
                    <a:pt x="9" y="134"/>
                  </a:cubicBezTo>
                  <a:cubicBezTo>
                    <a:pt x="9" y="135"/>
                    <a:pt x="8" y="136"/>
                    <a:pt x="8" y="136"/>
                  </a:cubicBezTo>
                  <a:cubicBezTo>
                    <a:pt x="9" y="136"/>
                    <a:pt x="8" y="136"/>
                    <a:pt x="8" y="136"/>
                  </a:cubicBezTo>
                  <a:cubicBezTo>
                    <a:pt x="8" y="138"/>
                    <a:pt x="9" y="141"/>
                    <a:pt x="8" y="143"/>
                  </a:cubicBezTo>
                  <a:cubicBezTo>
                    <a:pt x="8" y="143"/>
                    <a:pt x="9" y="143"/>
                    <a:pt x="9" y="143"/>
                  </a:cubicBezTo>
                  <a:cubicBezTo>
                    <a:pt x="9" y="145"/>
                    <a:pt x="8" y="147"/>
                    <a:pt x="9" y="149"/>
                  </a:cubicBezTo>
                  <a:cubicBezTo>
                    <a:pt x="9" y="149"/>
                    <a:pt x="8" y="150"/>
                    <a:pt x="8" y="150"/>
                  </a:cubicBezTo>
                  <a:cubicBezTo>
                    <a:pt x="8" y="150"/>
                    <a:pt x="9" y="150"/>
                    <a:pt x="9" y="150"/>
                  </a:cubicBezTo>
                  <a:cubicBezTo>
                    <a:pt x="8" y="153"/>
                    <a:pt x="6" y="157"/>
                    <a:pt x="5" y="160"/>
                  </a:cubicBezTo>
                  <a:cubicBezTo>
                    <a:pt x="4" y="162"/>
                    <a:pt x="4" y="163"/>
                    <a:pt x="5" y="165"/>
                  </a:cubicBezTo>
                  <a:cubicBezTo>
                    <a:pt x="4" y="166"/>
                    <a:pt x="5" y="168"/>
                    <a:pt x="3" y="169"/>
                  </a:cubicBezTo>
                  <a:cubicBezTo>
                    <a:pt x="2" y="168"/>
                    <a:pt x="3" y="167"/>
                    <a:pt x="3" y="165"/>
                  </a:cubicBezTo>
                  <a:cubicBezTo>
                    <a:pt x="3" y="165"/>
                    <a:pt x="2" y="166"/>
                    <a:pt x="2" y="166"/>
                  </a:cubicBezTo>
                  <a:cubicBezTo>
                    <a:pt x="0" y="164"/>
                    <a:pt x="2" y="162"/>
                    <a:pt x="3" y="161"/>
                  </a:cubicBezTo>
                  <a:cubicBezTo>
                    <a:pt x="4" y="158"/>
                    <a:pt x="6" y="156"/>
                    <a:pt x="7" y="153"/>
                  </a:cubicBezTo>
                  <a:cubicBezTo>
                    <a:pt x="7" y="153"/>
                    <a:pt x="6" y="153"/>
                    <a:pt x="6" y="153"/>
                  </a:cubicBezTo>
                  <a:cubicBezTo>
                    <a:pt x="5" y="154"/>
                    <a:pt x="5" y="155"/>
                    <a:pt x="4" y="156"/>
                  </a:cubicBezTo>
                  <a:cubicBezTo>
                    <a:pt x="4" y="157"/>
                    <a:pt x="4" y="160"/>
                    <a:pt x="3" y="161"/>
                  </a:cubicBezTo>
                  <a:cubicBezTo>
                    <a:pt x="1" y="160"/>
                    <a:pt x="2" y="158"/>
                    <a:pt x="2" y="157"/>
                  </a:cubicBezTo>
                  <a:cubicBezTo>
                    <a:pt x="3" y="154"/>
                    <a:pt x="3" y="149"/>
                    <a:pt x="3" y="146"/>
                  </a:cubicBezTo>
                  <a:cubicBezTo>
                    <a:pt x="3" y="145"/>
                    <a:pt x="3" y="146"/>
                    <a:pt x="3" y="146"/>
                  </a:cubicBezTo>
                  <a:cubicBezTo>
                    <a:pt x="1" y="145"/>
                    <a:pt x="4" y="143"/>
                    <a:pt x="3" y="141"/>
                  </a:cubicBezTo>
                  <a:cubicBezTo>
                    <a:pt x="4" y="141"/>
                    <a:pt x="4" y="141"/>
                    <a:pt x="4" y="141"/>
                  </a:cubicBezTo>
                  <a:cubicBezTo>
                    <a:pt x="5" y="136"/>
                    <a:pt x="5" y="131"/>
                    <a:pt x="6" y="127"/>
                  </a:cubicBezTo>
                  <a:cubicBezTo>
                    <a:pt x="7" y="123"/>
                    <a:pt x="8" y="117"/>
                    <a:pt x="9" y="112"/>
                  </a:cubicBezTo>
                  <a:cubicBezTo>
                    <a:pt x="8" y="112"/>
                    <a:pt x="7" y="111"/>
                    <a:pt x="8" y="110"/>
                  </a:cubicBezTo>
                  <a:cubicBezTo>
                    <a:pt x="8" y="110"/>
                    <a:pt x="8" y="110"/>
                    <a:pt x="9" y="110"/>
                  </a:cubicBezTo>
                  <a:cubicBezTo>
                    <a:pt x="9" y="109"/>
                    <a:pt x="9" y="108"/>
                    <a:pt x="9" y="108"/>
                  </a:cubicBezTo>
                  <a:cubicBezTo>
                    <a:pt x="9" y="107"/>
                    <a:pt x="8" y="103"/>
                    <a:pt x="9" y="102"/>
                  </a:cubicBezTo>
                  <a:cubicBezTo>
                    <a:pt x="9" y="101"/>
                    <a:pt x="10" y="100"/>
                    <a:pt x="10" y="99"/>
                  </a:cubicBezTo>
                  <a:cubicBezTo>
                    <a:pt x="11" y="101"/>
                    <a:pt x="9" y="103"/>
                    <a:pt x="10" y="104"/>
                  </a:cubicBezTo>
                  <a:cubicBezTo>
                    <a:pt x="11" y="101"/>
                    <a:pt x="12" y="98"/>
                    <a:pt x="13" y="94"/>
                  </a:cubicBezTo>
                  <a:cubicBezTo>
                    <a:pt x="14" y="91"/>
                    <a:pt x="15" y="88"/>
                    <a:pt x="16" y="85"/>
                  </a:cubicBezTo>
                  <a:cubicBezTo>
                    <a:pt x="17" y="83"/>
                    <a:pt x="17" y="81"/>
                    <a:pt x="18" y="79"/>
                  </a:cubicBezTo>
                  <a:cubicBezTo>
                    <a:pt x="18" y="78"/>
                    <a:pt x="19" y="77"/>
                    <a:pt x="18" y="76"/>
                  </a:cubicBezTo>
                  <a:cubicBezTo>
                    <a:pt x="18" y="77"/>
                    <a:pt x="17" y="78"/>
                    <a:pt x="17" y="79"/>
                  </a:cubicBezTo>
                  <a:cubicBezTo>
                    <a:pt x="18" y="74"/>
                    <a:pt x="20" y="68"/>
                    <a:pt x="21" y="63"/>
                  </a:cubicBezTo>
                  <a:cubicBezTo>
                    <a:pt x="21" y="62"/>
                    <a:pt x="21" y="62"/>
                    <a:pt x="21" y="61"/>
                  </a:cubicBezTo>
                  <a:cubicBezTo>
                    <a:pt x="21" y="60"/>
                    <a:pt x="22" y="58"/>
                    <a:pt x="21" y="57"/>
                  </a:cubicBezTo>
                  <a:cubicBezTo>
                    <a:pt x="22" y="56"/>
                    <a:pt x="23" y="56"/>
                    <a:pt x="25" y="55"/>
                  </a:cubicBezTo>
                  <a:cubicBezTo>
                    <a:pt x="24" y="55"/>
                    <a:pt x="24" y="55"/>
                    <a:pt x="24" y="54"/>
                  </a:cubicBezTo>
                  <a:cubicBezTo>
                    <a:pt x="25" y="53"/>
                    <a:pt x="26" y="52"/>
                    <a:pt x="28" y="52"/>
                  </a:cubicBezTo>
                  <a:cubicBezTo>
                    <a:pt x="28" y="52"/>
                    <a:pt x="28" y="50"/>
                    <a:pt x="29" y="50"/>
                  </a:cubicBezTo>
                  <a:cubicBezTo>
                    <a:pt x="29" y="51"/>
                    <a:pt x="29" y="51"/>
                    <a:pt x="29" y="52"/>
                  </a:cubicBezTo>
                  <a:cubicBezTo>
                    <a:pt x="31" y="51"/>
                    <a:pt x="33" y="48"/>
                    <a:pt x="36" y="49"/>
                  </a:cubicBezTo>
                  <a:cubicBezTo>
                    <a:pt x="35" y="50"/>
                    <a:pt x="35" y="50"/>
                    <a:pt x="35" y="50"/>
                  </a:cubicBezTo>
                  <a:cubicBezTo>
                    <a:pt x="37" y="52"/>
                    <a:pt x="40" y="52"/>
                    <a:pt x="43" y="53"/>
                  </a:cubicBezTo>
                  <a:cubicBezTo>
                    <a:pt x="47" y="52"/>
                    <a:pt x="50" y="52"/>
                    <a:pt x="52" y="52"/>
                  </a:cubicBezTo>
                  <a:cubicBezTo>
                    <a:pt x="53" y="52"/>
                    <a:pt x="54" y="52"/>
                    <a:pt x="55" y="52"/>
                  </a:cubicBezTo>
                  <a:cubicBezTo>
                    <a:pt x="56" y="52"/>
                    <a:pt x="57" y="52"/>
                    <a:pt x="57" y="52"/>
                  </a:cubicBezTo>
                  <a:cubicBezTo>
                    <a:pt x="60" y="52"/>
                    <a:pt x="62" y="50"/>
                    <a:pt x="64" y="50"/>
                  </a:cubicBezTo>
                  <a:cubicBezTo>
                    <a:pt x="66" y="50"/>
                    <a:pt x="68" y="50"/>
                    <a:pt x="68" y="52"/>
                  </a:cubicBezTo>
                  <a:cubicBezTo>
                    <a:pt x="69" y="51"/>
                    <a:pt x="68" y="51"/>
                    <a:pt x="69" y="51"/>
                  </a:cubicBezTo>
                  <a:cubicBezTo>
                    <a:pt x="71" y="50"/>
                    <a:pt x="75" y="51"/>
                    <a:pt x="78" y="52"/>
                  </a:cubicBezTo>
                  <a:cubicBezTo>
                    <a:pt x="79" y="52"/>
                    <a:pt x="81" y="52"/>
                    <a:pt x="83" y="52"/>
                  </a:cubicBezTo>
                  <a:cubicBezTo>
                    <a:pt x="87" y="53"/>
                    <a:pt x="92" y="54"/>
                    <a:pt x="96" y="55"/>
                  </a:cubicBezTo>
                  <a:cubicBezTo>
                    <a:pt x="99" y="55"/>
                    <a:pt x="102" y="55"/>
                    <a:pt x="105" y="56"/>
                  </a:cubicBezTo>
                  <a:cubicBezTo>
                    <a:pt x="107" y="56"/>
                    <a:pt x="109" y="56"/>
                    <a:pt x="110" y="56"/>
                  </a:cubicBezTo>
                  <a:cubicBezTo>
                    <a:pt x="111" y="56"/>
                    <a:pt x="112" y="55"/>
                    <a:pt x="112" y="54"/>
                  </a:cubicBezTo>
                  <a:cubicBezTo>
                    <a:pt x="116" y="51"/>
                    <a:pt x="120" y="47"/>
                    <a:pt x="122" y="43"/>
                  </a:cubicBezTo>
                  <a:cubicBezTo>
                    <a:pt x="126" y="38"/>
                    <a:pt x="130" y="33"/>
                    <a:pt x="134" y="27"/>
                  </a:cubicBezTo>
                  <a:cubicBezTo>
                    <a:pt x="134" y="27"/>
                    <a:pt x="134" y="26"/>
                    <a:pt x="135" y="26"/>
                  </a:cubicBezTo>
                  <a:cubicBezTo>
                    <a:pt x="135" y="26"/>
                    <a:pt x="135" y="25"/>
                    <a:pt x="135" y="25"/>
                  </a:cubicBezTo>
                  <a:cubicBezTo>
                    <a:pt x="136" y="24"/>
                    <a:pt x="137" y="23"/>
                    <a:pt x="138" y="22"/>
                  </a:cubicBezTo>
                  <a:cubicBezTo>
                    <a:pt x="138" y="21"/>
                    <a:pt x="138" y="21"/>
                    <a:pt x="138" y="21"/>
                  </a:cubicBezTo>
                  <a:cubicBezTo>
                    <a:pt x="138" y="20"/>
                    <a:pt x="139" y="20"/>
                    <a:pt x="139" y="19"/>
                  </a:cubicBezTo>
                  <a:cubicBezTo>
                    <a:pt x="139" y="19"/>
                    <a:pt x="139" y="19"/>
                    <a:pt x="139" y="19"/>
                  </a:cubicBezTo>
                  <a:cubicBezTo>
                    <a:pt x="139" y="17"/>
                    <a:pt x="141" y="16"/>
                    <a:pt x="141" y="15"/>
                  </a:cubicBezTo>
                  <a:cubicBezTo>
                    <a:pt x="141" y="15"/>
                    <a:pt x="141" y="15"/>
                    <a:pt x="141" y="14"/>
                  </a:cubicBezTo>
                  <a:cubicBezTo>
                    <a:pt x="143" y="12"/>
                    <a:pt x="144" y="10"/>
                    <a:pt x="146" y="8"/>
                  </a:cubicBezTo>
                  <a:cubicBezTo>
                    <a:pt x="147" y="8"/>
                    <a:pt x="147" y="9"/>
                    <a:pt x="148" y="9"/>
                  </a:cubicBezTo>
                  <a:cubicBezTo>
                    <a:pt x="148" y="8"/>
                    <a:pt x="149" y="7"/>
                    <a:pt x="149" y="5"/>
                  </a:cubicBezTo>
                  <a:cubicBezTo>
                    <a:pt x="150" y="4"/>
                    <a:pt x="150" y="3"/>
                    <a:pt x="152" y="2"/>
                  </a:cubicBezTo>
                  <a:cubicBezTo>
                    <a:pt x="152" y="1"/>
                    <a:pt x="152" y="0"/>
                    <a:pt x="153" y="0"/>
                  </a:cubicBezTo>
                  <a:cubicBezTo>
                    <a:pt x="153" y="1"/>
                    <a:pt x="153" y="1"/>
                    <a:pt x="153" y="1"/>
                  </a:cubicBezTo>
                  <a:cubicBezTo>
                    <a:pt x="153" y="2"/>
                    <a:pt x="152" y="3"/>
                    <a:pt x="151" y="4"/>
                  </a:cubicBezTo>
                  <a:cubicBezTo>
                    <a:pt x="151" y="4"/>
                    <a:pt x="151" y="5"/>
                    <a:pt x="151" y="5"/>
                  </a:cubicBezTo>
                  <a:cubicBezTo>
                    <a:pt x="151" y="6"/>
                    <a:pt x="150" y="6"/>
                    <a:pt x="150" y="7"/>
                  </a:cubicBezTo>
                  <a:cubicBezTo>
                    <a:pt x="149" y="7"/>
                    <a:pt x="150" y="8"/>
                    <a:pt x="149" y="8"/>
                  </a:cubicBezTo>
                  <a:cubicBezTo>
                    <a:pt x="149" y="10"/>
                    <a:pt x="147" y="12"/>
                    <a:pt x="148" y="14"/>
                  </a:cubicBezTo>
                  <a:cubicBezTo>
                    <a:pt x="147" y="15"/>
                    <a:pt x="149" y="18"/>
                    <a:pt x="149" y="19"/>
                  </a:cubicBezTo>
                  <a:cubicBezTo>
                    <a:pt x="148" y="20"/>
                    <a:pt x="146" y="21"/>
                    <a:pt x="145" y="21"/>
                  </a:cubicBezTo>
                  <a:cubicBezTo>
                    <a:pt x="145" y="22"/>
                    <a:pt x="144" y="22"/>
                    <a:pt x="145" y="22"/>
                  </a:cubicBezTo>
                  <a:cubicBezTo>
                    <a:pt x="142" y="24"/>
                    <a:pt x="139" y="26"/>
                    <a:pt x="138" y="29"/>
                  </a:cubicBezTo>
                  <a:cubicBezTo>
                    <a:pt x="138" y="29"/>
                    <a:pt x="138" y="29"/>
                    <a:pt x="138" y="29"/>
                  </a:cubicBezTo>
                  <a:cubicBezTo>
                    <a:pt x="137" y="29"/>
                    <a:pt x="137" y="29"/>
                    <a:pt x="137" y="29"/>
                  </a:cubicBezTo>
                  <a:cubicBezTo>
                    <a:pt x="134" y="31"/>
                    <a:pt x="133" y="35"/>
                    <a:pt x="130" y="37"/>
                  </a:cubicBezTo>
                  <a:cubicBezTo>
                    <a:pt x="130" y="37"/>
                    <a:pt x="129" y="37"/>
                    <a:pt x="129" y="38"/>
                  </a:cubicBezTo>
                  <a:cubicBezTo>
                    <a:pt x="129" y="38"/>
                    <a:pt x="129" y="39"/>
                    <a:pt x="129" y="39"/>
                  </a:cubicBezTo>
                  <a:cubicBezTo>
                    <a:pt x="128" y="40"/>
                    <a:pt x="127" y="41"/>
                    <a:pt x="126" y="42"/>
                  </a:cubicBezTo>
                  <a:cubicBezTo>
                    <a:pt x="126" y="43"/>
                    <a:pt x="126" y="43"/>
                    <a:pt x="126" y="43"/>
                  </a:cubicBezTo>
                  <a:cubicBezTo>
                    <a:pt x="126" y="43"/>
                    <a:pt x="126" y="43"/>
                    <a:pt x="126" y="43"/>
                  </a:cubicBezTo>
                  <a:cubicBezTo>
                    <a:pt x="124" y="45"/>
                    <a:pt x="123" y="48"/>
                    <a:pt x="121" y="50"/>
                  </a:cubicBezTo>
                  <a:cubicBezTo>
                    <a:pt x="119" y="54"/>
                    <a:pt x="116" y="57"/>
                    <a:pt x="114" y="61"/>
                  </a:cubicBezTo>
                  <a:cubicBezTo>
                    <a:pt x="114" y="61"/>
                    <a:pt x="114" y="61"/>
                    <a:pt x="113" y="61"/>
                  </a:cubicBezTo>
                  <a:cubicBezTo>
                    <a:pt x="113" y="61"/>
                    <a:pt x="113" y="61"/>
                    <a:pt x="113" y="60"/>
                  </a:cubicBezTo>
                  <a:cubicBezTo>
                    <a:pt x="112" y="60"/>
                    <a:pt x="111" y="61"/>
                    <a:pt x="110" y="61"/>
                  </a:cubicBezTo>
                  <a:cubicBezTo>
                    <a:pt x="109" y="61"/>
                    <a:pt x="108" y="60"/>
                    <a:pt x="106" y="60"/>
                  </a:cubicBezTo>
                  <a:cubicBezTo>
                    <a:pt x="106" y="60"/>
                    <a:pt x="106" y="61"/>
                    <a:pt x="106" y="61"/>
                  </a:cubicBezTo>
                  <a:cubicBezTo>
                    <a:pt x="100" y="60"/>
                    <a:pt x="95" y="59"/>
                    <a:pt x="90" y="59"/>
                  </a:cubicBezTo>
                  <a:cubicBezTo>
                    <a:pt x="89" y="59"/>
                    <a:pt x="87" y="59"/>
                    <a:pt x="86" y="59"/>
                  </a:cubicBezTo>
                  <a:cubicBezTo>
                    <a:pt x="85" y="59"/>
                    <a:pt x="83" y="58"/>
                    <a:pt x="82" y="59"/>
                  </a:cubicBezTo>
                  <a:cubicBezTo>
                    <a:pt x="81" y="59"/>
                    <a:pt x="80" y="60"/>
                    <a:pt x="78" y="60"/>
                  </a:cubicBezTo>
                  <a:cubicBezTo>
                    <a:pt x="79" y="59"/>
                    <a:pt x="79" y="59"/>
                    <a:pt x="80" y="59"/>
                  </a:cubicBezTo>
                  <a:cubicBezTo>
                    <a:pt x="77" y="59"/>
                    <a:pt x="74" y="58"/>
                    <a:pt x="72" y="58"/>
                  </a:cubicBezTo>
                  <a:cubicBezTo>
                    <a:pt x="72" y="63"/>
                    <a:pt x="72" y="71"/>
                    <a:pt x="71" y="76"/>
                  </a:cubicBezTo>
                  <a:cubicBezTo>
                    <a:pt x="71" y="78"/>
                    <a:pt x="70" y="79"/>
                    <a:pt x="70" y="81"/>
                  </a:cubicBezTo>
                  <a:cubicBezTo>
                    <a:pt x="70" y="82"/>
                    <a:pt x="70" y="82"/>
                    <a:pt x="70" y="83"/>
                  </a:cubicBezTo>
                  <a:cubicBezTo>
                    <a:pt x="70" y="84"/>
                    <a:pt x="70" y="85"/>
                    <a:pt x="70" y="86"/>
                  </a:cubicBezTo>
                  <a:cubicBezTo>
                    <a:pt x="70" y="87"/>
                    <a:pt x="70" y="87"/>
                    <a:pt x="70" y="88"/>
                  </a:cubicBezTo>
                  <a:cubicBezTo>
                    <a:pt x="69" y="90"/>
                    <a:pt x="69" y="91"/>
                    <a:pt x="69" y="93"/>
                  </a:cubicBezTo>
                  <a:cubicBezTo>
                    <a:pt x="69" y="94"/>
                    <a:pt x="69" y="95"/>
                    <a:pt x="69" y="97"/>
                  </a:cubicBezTo>
                  <a:cubicBezTo>
                    <a:pt x="69" y="98"/>
                    <a:pt x="68" y="100"/>
                    <a:pt x="68" y="102"/>
                  </a:cubicBezTo>
                  <a:cubicBezTo>
                    <a:pt x="67" y="104"/>
                    <a:pt x="68" y="106"/>
                    <a:pt x="67" y="108"/>
                  </a:cubicBezTo>
                  <a:cubicBezTo>
                    <a:pt x="67" y="109"/>
                    <a:pt x="67" y="111"/>
                    <a:pt x="67" y="112"/>
                  </a:cubicBezTo>
                  <a:cubicBezTo>
                    <a:pt x="67" y="114"/>
                    <a:pt x="67" y="117"/>
                    <a:pt x="67" y="118"/>
                  </a:cubicBezTo>
                  <a:cubicBezTo>
                    <a:pt x="67" y="119"/>
                    <a:pt x="68" y="119"/>
                    <a:pt x="68" y="119"/>
                  </a:cubicBezTo>
                  <a:cubicBezTo>
                    <a:pt x="68" y="119"/>
                    <a:pt x="67" y="119"/>
                    <a:pt x="67" y="120"/>
                  </a:cubicBezTo>
                  <a:cubicBezTo>
                    <a:pt x="67" y="120"/>
                    <a:pt x="67" y="123"/>
                    <a:pt x="67" y="124"/>
                  </a:cubicBezTo>
                  <a:cubicBezTo>
                    <a:pt x="67" y="125"/>
                    <a:pt x="66" y="128"/>
                    <a:pt x="66" y="129"/>
                  </a:cubicBezTo>
                  <a:cubicBezTo>
                    <a:pt x="66" y="130"/>
                    <a:pt x="66" y="130"/>
                    <a:pt x="66" y="131"/>
                  </a:cubicBezTo>
                  <a:cubicBezTo>
                    <a:pt x="66" y="131"/>
                    <a:pt x="66" y="132"/>
                    <a:pt x="66" y="133"/>
                  </a:cubicBezTo>
                  <a:cubicBezTo>
                    <a:pt x="66" y="137"/>
                    <a:pt x="66" y="141"/>
                    <a:pt x="66" y="147"/>
                  </a:cubicBezTo>
                  <a:cubicBezTo>
                    <a:pt x="66" y="147"/>
                    <a:pt x="66" y="148"/>
                    <a:pt x="66" y="149"/>
                  </a:cubicBezTo>
                  <a:cubicBezTo>
                    <a:pt x="66" y="152"/>
                    <a:pt x="67" y="157"/>
                    <a:pt x="66" y="161"/>
                  </a:cubicBezTo>
                  <a:cubicBezTo>
                    <a:pt x="67" y="164"/>
                    <a:pt x="66" y="167"/>
                    <a:pt x="66" y="170"/>
                  </a:cubicBezTo>
                  <a:cubicBezTo>
                    <a:pt x="66" y="170"/>
                    <a:pt x="67" y="170"/>
                    <a:pt x="67" y="170"/>
                  </a:cubicBezTo>
                  <a:cubicBezTo>
                    <a:pt x="67" y="171"/>
                    <a:pt x="67" y="171"/>
                    <a:pt x="66" y="171"/>
                  </a:cubicBezTo>
                  <a:cubicBezTo>
                    <a:pt x="66" y="174"/>
                    <a:pt x="66" y="176"/>
                    <a:pt x="66" y="179"/>
                  </a:cubicBezTo>
                  <a:cubicBezTo>
                    <a:pt x="66" y="179"/>
                    <a:pt x="66" y="179"/>
                    <a:pt x="66" y="180"/>
                  </a:cubicBezTo>
                  <a:cubicBezTo>
                    <a:pt x="66" y="180"/>
                    <a:pt x="66" y="181"/>
                    <a:pt x="66" y="181"/>
                  </a:cubicBezTo>
                  <a:cubicBezTo>
                    <a:pt x="67" y="183"/>
                    <a:pt x="66" y="185"/>
                    <a:pt x="66" y="187"/>
                  </a:cubicBezTo>
                  <a:cubicBezTo>
                    <a:pt x="66" y="190"/>
                    <a:pt x="66" y="194"/>
                    <a:pt x="66" y="197"/>
                  </a:cubicBezTo>
                  <a:cubicBezTo>
                    <a:pt x="67" y="201"/>
                    <a:pt x="66" y="207"/>
                    <a:pt x="67" y="212"/>
                  </a:cubicBezTo>
                  <a:cubicBezTo>
                    <a:pt x="67" y="213"/>
                    <a:pt x="67" y="214"/>
                    <a:pt x="67" y="215"/>
                  </a:cubicBezTo>
                  <a:cubicBezTo>
                    <a:pt x="68" y="215"/>
                    <a:pt x="69" y="216"/>
                    <a:pt x="70" y="216"/>
                  </a:cubicBezTo>
                  <a:cubicBezTo>
                    <a:pt x="70" y="217"/>
                    <a:pt x="70" y="218"/>
                    <a:pt x="69" y="217"/>
                  </a:cubicBezTo>
                  <a:cubicBezTo>
                    <a:pt x="70" y="219"/>
                    <a:pt x="71" y="220"/>
                    <a:pt x="72" y="221"/>
                  </a:cubicBezTo>
                  <a:cubicBezTo>
                    <a:pt x="72" y="223"/>
                    <a:pt x="72" y="226"/>
                    <a:pt x="72" y="227"/>
                  </a:cubicBezTo>
                  <a:cubicBezTo>
                    <a:pt x="70" y="228"/>
                    <a:pt x="68" y="229"/>
                    <a:pt x="65" y="229"/>
                  </a:cubicBezTo>
                  <a:cubicBezTo>
                    <a:pt x="65" y="229"/>
                    <a:pt x="65" y="230"/>
                    <a:pt x="65" y="230"/>
                  </a:cubicBezTo>
                  <a:cubicBezTo>
                    <a:pt x="65" y="230"/>
                    <a:pt x="64" y="230"/>
                    <a:pt x="63" y="230"/>
                  </a:cubicBezTo>
                  <a:cubicBezTo>
                    <a:pt x="63" y="230"/>
                    <a:pt x="63" y="229"/>
                    <a:pt x="62" y="229"/>
                  </a:cubicBezTo>
                  <a:cubicBezTo>
                    <a:pt x="59" y="229"/>
                    <a:pt x="56" y="229"/>
                    <a:pt x="53" y="229"/>
                  </a:cubicBezTo>
                  <a:cubicBezTo>
                    <a:pt x="53" y="229"/>
                    <a:pt x="53" y="229"/>
                    <a:pt x="53" y="229"/>
                  </a:cubicBezTo>
                  <a:cubicBezTo>
                    <a:pt x="52" y="227"/>
                    <a:pt x="54" y="228"/>
                    <a:pt x="54" y="227"/>
                  </a:cubicBezTo>
                  <a:cubicBezTo>
                    <a:pt x="53" y="227"/>
                    <a:pt x="53" y="228"/>
                    <a:pt x="51" y="228"/>
                  </a:cubicBezTo>
                  <a:cubicBezTo>
                    <a:pt x="51" y="226"/>
                    <a:pt x="53" y="225"/>
                    <a:pt x="54" y="223"/>
                  </a:cubicBezTo>
                  <a:cubicBezTo>
                    <a:pt x="53" y="223"/>
                    <a:pt x="51" y="226"/>
                    <a:pt x="50" y="225"/>
                  </a:cubicBezTo>
                  <a:cubicBezTo>
                    <a:pt x="52" y="222"/>
                    <a:pt x="55" y="221"/>
                    <a:pt x="57" y="218"/>
                  </a:cubicBezTo>
                  <a:cubicBezTo>
                    <a:pt x="57" y="218"/>
                    <a:pt x="56" y="218"/>
                    <a:pt x="56" y="218"/>
                  </a:cubicBezTo>
                  <a:cubicBezTo>
                    <a:pt x="55" y="217"/>
                    <a:pt x="56" y="215"/>
                    <a:pt x="57" y="214"/>
                  </a:cubicBezTo>
                  <a:cubicBezTo>
                    <a:pt x="57" y="212"/>
                    <a:pt x="58" y="211"/>
                    <a:pt x="59" y="209"/>
                  </a:cubicBezTo>
                  <a:cubicBezTo>
                    <a:pt x="60" y="209"/>
                    <a:pt x="60" y="209"/>
                    <a:pt x="60" y="208"/>
                  </a:cubicBezTo>
                  <a:cubicBezTo>
                    <a:pt x="60" y="208"/>
                    <a:pt x="60" y="208"/>
                    <a:pt x="60" y="208"/>
                  </a:cubicBezTo>
                  <a:cubicBezTo>
                    <a:pt x="59" y="208"/>
                    <a:pt x="59" y="210"/>
                    <a:pt x="57" y="210"/>
                  </a:cubicBezTo>
                  <a:cubicBezTo>
                    <a:pt x="56" y="209"/>
                    <a:pt x="57" y="208"/>
                    <a:pt x="57" y="207"/>
                  </a:cubicBezTo>
                  <a:cubicBezTo>
                    <a:pt x="57" y="207"/>
                    <a:pt x="57" y="206"/>
                    <a:pt x="57" y="206"/>
                  </a:cubicBezTo>
                  <a:cubicBezTo>
                    <a:pt x="57" y="204"/>
                    <a:pt x="57" y="202"/>
                    <a:pt x="56" y="199"/>
                  </a:cubicBezTo>
                  <a:cubicBezTo>
                    <a:pt x="56" y="199"/>
                    <a:pt x="56" y="200"/>
                    <a:pt x="55" y="199"/>
                  </a:cubicBezTo>
                  <a:cubicBezTo>
                    <a:pt x="55" y="197"/>
                    <a:pt x="57" y="196"/>
                    <a:pt x="56" y="194"/>
                  </a:cubicBezTo>
                  <a:cubicBezTo>
                    <a:pt x="57" y="193"/>
                    <a:pt x="55" y="192"/>
                    <a:pt x="55" y="190"/>
                  </a:cubicBezTo>
                  <a:cubicBezTo>
                    <a:pt x="55" y="190"/>
                    <a:pt x="56" y="190"/>
                    <a:pt x="56" y="190"/>
                  </a:cubicBezTo>
                  <a:cubicBezTo>
                    <a:pt x="56" y="187"/>
                    <a:pt x="56" y="184"/>
                    <a:pt x="56" y="182"/>
                  </a:cubicBezTo>
                  <a:cubicBezTo>
                    <a:pt x="56" y="181"/>
                    <a:pt x="55" y="181"/>
                    <a:pt x="55" y="180"/>
                  </a:cubicBezTo>
                  <a:cubicBezTo>
                    <a:pt x="55" y="179"/>
                    <a:pt x="55" y="179"/>
                    <a:pt x="55" y="179"/>
                  </a:cubicBezTo>
                  <a:cubicBezTo>
                    <a:pt x="56" y="178"/>
                    <a:pt x="55" y="178"/>
                    <a:pt x="55" y="177"/>
                  </a:cubicBezTo>
                  <a:cubicBezTo>
                    <a:pt x="55" y="170"/>
                    <a:pt x="54" y="161"/>
                    <a:pt x="53" y="153"/>
                  </a:cubicBezTo>
                  <a:cubicBezTo>
                    <a:pt x="53" y="153"/>
                    <a:pt x="52" y="153"/>
                    <a:pt x="52" y="153"/>
                  </a:cubicBezTo>
                  <a:cubicBezTo>
                    <a:pt x="52" y="152"/>
                    <a:pt x="53" y="151"/>
                    <a:pt x="52" y="149"/>
                  </a:cubicBezTo>
                  <a:cubicBezTo>
                    <a:pt x="52" y="149"/>
                    <a:pt x="51" y="150"/>
                    <a:pt x="51" y="149"/>
                  </a:cubicBezTo>
                  <a:cubicBezTo>
                    <a:pt x="51" y="149"/>
                    <a:pt x="51" y="149"/>
                    <a:pt x="51" y="148"/>
                  </a:cubicBezTo>
                  <a:cubicBezTo>
                    <a:pt x="49" y="147"/>
                    <a:pt x="50" y="144"/>
                    <a:pt x="48" y="143"/>
                  </a:cubicBezTo>
                  <a:cubicBezTo>
                    <a:pt x="48" y="144"/>
                    <a:pt x="48" y="145"/>
                    <a:pt x="47" y="145"/>
                  </a:cubicBezTo>
                  <a:cubicBezTo>
                    <a:pt x="47" y="144"/>
                    <a:pt x="47" y="144"/>
                    <a:pt x="47" y="143"/>
                  </a:cubicBezTo>
                  <a:cubicBezTo>
                    <a:pt x="46" y="145"/>
                    <a:pt x="45" y="147"/>
                    <a:pt x="44" y="149"/>
                  </a:cubicBezTo>
                  <a:cubicBezTo>
                    <a:pt x="44" y="151"/>
                    <a:pt x="43" y="152"/>
                    <a:pt x="44" y="154"/>
                  </a:cubicBezTo>
                  <a:cubicBezTo>
                    <a:pt x="43" y="157"/>
                    <a:pt x="43" y="161"/>
                    <a:pt x="42" y="163"/>
                  </a:cubicBezTo>
                  <a:cubicBezTo>
                    <a:pt x="42" y="163"/>
                    <a:pt x="42" y="162"/>
                    <a:pt x="41" y="162"/>
                  </a:cubicBezTo>
                  <a:cubicBezTo>
                    <a:pt x="43" y="158"/>
                    <a:pt x="43" y="153"/>
                    <a:pt x="43" y="149"/>
                  </a:cubicBezTo>
                  <a:cubicBezTo>
                    <a:pt x="42" y="149"/>
                    <a:pt x="43" y="152"/>
                    <a:pt x="42" y="152"/>
                  </a:cubicBezTo>
                  <a:cubicBezTo>
                    <a:pt x="42" y="153"/>
                    <a:pt x="42" y="154"/>
                    <a:pt x="42" y="156"/>
                  </a:cubicBezTo>
                  <a:cubicBezTo>
                    <a:pt x="41" y="157"/>
                    <a:pt x="41" y="158"/>
                    <a:pt x="41" y="160"/>
                  </a:cubicBezTo>
                  <a:cubicBezTo>
                    <a:pt x="41" y="160"/>
                    <a:pt x="41" y="161"/>
                    <a:pt x="41" y="162"/>
                  </a:cubicBezTo>
                  <a:cubicBezTo>
                    <a:pt x="41" y="163"/>
                    <a:pt x="40" y="166"/>
                    <a:pt x="41" y="169"/>
                  </a:cubicBezTo>
                  <a:cubicBezTo>
                    <a:pt x="41" y="170"/>
                    <a:pt x="40" y="172"/>
                    <a:pt x="40" y="174"/>
                  </a:cubicBezTo>
                  <a:cubicBezTo>
                    <a:pt x="40" y="175"/>
                    <a:pt x="40" y="175"/>
                    <a:pt x="40" y="176"/>
                  </a:cubicBezTo>
                  <a:cubicBezTo>
                    <a:pt x="40" y="179"/>
                    <a:pt x="40" y="181"/>
                    <a:pt x="39" y="185"/>
                  </a:cubicBezTo>
                  <a:cubicBezTo>
                    <a:pt x="39" y="187"/>
                    <a:pt x="39" y="189"/>
                    <a:pt x="39" y="190"/>
                  </a:cubicBezTo>
                  <a:cubicBezTo>
                    <a:pt x="39" y="191"/>
                    <a:pt x="39" y="191"/>
                    <a:pt x="39" y="191"/>
                  </a:cubicBezTo>
                  <a:cubicBezTo>
                    <a:pt x="39" y="192"/>
                    <a:pt x="39" y="192"/>
                    <a:pt x="39" y="193"/>
                  </a:cubicBezTo>
                  <a:cubicBezTo>
                    <a:pt x="38" y="197"/>
                    <a:pt x="38" y="201"/>
                    <a:pt x="38" y="205"/>
                  </a:cubicBezTo>
                  <a:cubicBezTo>
                    <a:pt x="37" y="207"/>
                    <a:pt x="37" y="208"/>
                    <a:pt x="37" y="210"/>
                  </a:cubicBezTo>
                  <a:cubicBezTo>
                    <a:pt x="37" y="211"/>
                    <a:pt x="38" y="212"/>
                    <a:pt x="38" y="213"/>
                  </a:cubicBezTo>
                  <a:cubicBezTo>
                    <a:pt x="38" y="213"/>
                    <a:pt x="37" y="214"/>
                    <a:pt x="37" y="213"/>
                  </a:cubicBezTo>
                  <a:cubicBezTo>
                    <a:pt x="37" y="214"/>
                    <a:pt x="37" y="214"/>
                    <a:pt x="37" y="214"/>
                  </a:cubicBezTo>
                  <a:cubicBezTo>
                    <a:pt x="38" y="216"/>
                    <a:pt x="39" y="217"/>
                    <a:pt x="39" y="219"/>
                  </a:cubicBezTo>
                  <a:close/>
                  <a:moveTo>
                    <a:pt x="37" y="215"/>
                  </a:moveTo>
                  <a:cubicBezTo>
                    <a:pt x="37" y="214"/>
                    <a:pt x="36" y="214"/>
                    <a:pt x="36" y="214"/>
                  </a:cubicBezTo>
                  <a:cubicBezTo>
                    <a:pt x="36" y="214"/>
                    <a:pt x="37" y="215"/>
                    <a:pt x="37" y="215"/>
                  </a:cubicBezTo>
                  <a:close/>
                  <a:moveTo>
                    <a:pt x="144" y="15"/>
                  </a:moveTo>
                  <a:cubicBezTo>
                    <a:pt x="144" y="15"/>
                    <a:pt x="145" y="14"/>
                    <a:pt x="145" y="14"/>
                  </a:cubicBezTo>
                  <a:cubicBezTo>
                    <a:pt x="145" y="14"/>
                    <a:pt x="145" y="15"/>
                    <a:pt x="144" y="15"/>
                  </a:cubicBezTo>
                  <a:close/>
                  <a:moveTo>
                    <a:pt x="146" y="15"/>
                  </a:moveTo>
                  <a:cubicBezTo>
                    <a:pt x="147" y="15"/>
                    <a:pt x="146" y="16"/>
                    <a:pt x="147" y="16"/>
                  </a:cubicBezTo>
                  <a:cubicBezTo>
                    <a:pt x="147" y="15"/>
                    <a:pt x="147" y="14"/>
                    <a:pt x="146" y="14"/>
                  </a:cubicBezTo>
                  <a:cubicBezTo>
                    <a:pt x="147" y="14"/>
                    <a:pt x="146" y="14"/>
                    <a:pt x="146" y="14"/>
                  </a:cubicBezTo>
                  <a:cubicBezTo>
                    <a:pt x="146" y="14"/>
                    <a:pt x="146" y="14"/>
                    <a:pt x="146" y="15"/>
                  </a:cubicBezTo>
                  <a:close/>
                  <a:moveTo>
                    <a:pt x="142" y="18"/>
                  </a:moveTo>
                  <a:cubicBezTo>
                    <a:pt x="143" y="18"/>
                    <a:pt x="144" y="18"/>
                    <a:pt x="144" y="17"/>
                  </a:cubicBezTo>
                  <a:cubicBezTo>
                    <a:pt x="143" y="17"/>
                    <a:pt x="143" y="18"/>
                    <a:pt x="142" y="18"/>
                  </a:cubicBezTo>
                  <a:close/>
                  <a:moveTo>
                    <a:pt x="130" y="34"/>
                  </a:moveTo>
                  <a:cubicBezTo>
                    <a:pt x="132" y="32"/>
                    <a:pt x="134" y="30"/>
                    <a:pt x="135" y="28"/>
                  </a:cubicBezTo>
                  <a:cubicBezTo>
                    <a:pt x="133" y="30"/>
                    <a:pt x="131" y="32"/>
                    <a:pt x="130" y="34"/>
                  </a:cubicBezTo>
                  <a:close/>
                  <a:moveTo>
                    <a:pt x="122" y="44"/>
                  </a:moveTo>
                  <a:cubicBezTo>
                    <a:pt x="122" y="44"/>
                    <a:pt x="123" y="44"/>
                    <a:pt x="123" y="44"/>
                  </a:cubicBezTo>
                  <a:cubicBezTo>
                    <a:pt x="124" y="43"/>
                    <a:pt x="125" y="41"/>
                    <a:pt x="125" y="40"/>
                  </a:cubicBezTo>
                  <a:cubicBezTo>
                    <a:pt x="124" y="42"/>
                    <a:pt x="123" y="43"/>
                    <a:pt x="122" y="44"/>
                  </a:cubicBezTo>
                  <a:close/>
                  <a:moveTo>
                    <a:pt x="30" y="52"/>
                  </a:moveTo>
                  <a:cubicBezTo>
                    <a:pt x="30" y="52"/>
                    <a:pt x="30" y="52"/>
                    <a:pt x="31" y="52"/>
                  </a:cubicBezTo>
                  <a:cubicBezTo>
                    <a:pt x="31" y="52"/>
                    <a:pt x="31" y="52"/>
                    <a:pt x="31" y="51"/>
                  </a:cubicBezTo>
                  <a:cubicBezTo>
                    <a:pt x="31" y="51"/>
                    <a:pt x="31" y="51"/>
                    <a:pt x="31" y="51"/>
                  </a:cubicBezTo>
                  <a:cubicBezTo>
                    <a:pt x="31" y="52"/>
                    <a:pt x="30" y="52"/>
                    <a:pt x="30" y="52"/>
                  </a:cubicBezTo>
                  <a:close/>
                  <a:moveTo>
                    <a:pt x="61" y="56"/>
                  </a:moveTo>
                  <a:cubicBezTo>
                    <a:pt x="62" y="56"/>
                    <a:pt x="62" y="58"/>
                    <a:pt x="63" y="59"/>
                  </a:cubicBezTo>
                  <a:cubicBezTo>
                    <a:pt x="63" y="59"/>
                    <a:pt x="63" y="58"/>
                    <a:pt x="64" y="58"/>
                  </a:cubicBezTo>
                  <a:cubicBezTo>
                    <a:pt x="64" y="57"/>
                    <a:pt x="64" y="56"/>
                    <a:pt x="64" y="55"/>
                  </a:cubicBezTo>
                  <a:cubicBezTo>
                    <a:pt x="63" y="56"/>
                    <a:pt x="64" y="57"/>
                    <a:pt x="63" y="57"/>
                  </a:cubicBezTo>
                  <a:cubicBezTo>
                    <a:pt x="61" y="55"/>
                    <a:pt x="65" y="51"/>
                    <a:pt x="66" y="55"/>
                  </a:cubicBezTo>
                  <a:cubicBezTo>
                    <a:pt x="67" y="55"/>
                    <a:pt x="68" y="54"/>
                    <a:pt x="68" y="54"/>
                  </a:cubicBezTo>
                  <a:cubicBezTo>
                    <a:pt x="67" y="53"/>
                    <a:pt x="66" y="53"/>
                    <a:pt x="67" y="52"/>
                  </a:cubicBezTo>
                  <a:cubicBezTo>
                    <a:pt x="65" y="51"/>
                    <a:pt x="62" y="51"/>
                    <a:pt x="60" y="52"/>
                  </a:cubicBezTo>
                  <a:cubicBezTo>
                    <a:pt x="62" y="53"/>
                    <a:pt x="63" y="51"/>
                    <a:pt x="64" y="52"/>
                  </a:cubicBezTo>
                  <a:cubicBezTo>
                    <a:pt x="64" y="54"/>
                    <a:pt x="62" y="54"/>
                    <a:pt x="61" y="56"/>
                  </a:cubicBezTo>
                  <a:close/>
                  <a:moveTo>
                    <a:pt x="112" y="56"/>
                  </a:moveTo>
                  <a:cubicBezTo>
                    <a:pt x="114" y="55"/>
                    <a:pt x="114" y="53"/>
                    <a:pt x="116" y="52"/>
                  </a:cubicBezTo>
                  <a:cubicBezTo>
                    <a:pt x="116" y="52"/>
                    <a:pt x="117" y="52"/>
                    <a:pt x="116" y="52"/>
                  </a:cubicBezTo>
                  <a:cubicBezTo>
                    <a:pt x="115" y="53"/>
                    <a:pt x="113" y="54"/>
                    <a:pt x="112" y="56"/>
                  </a:cubicBezTo>
                  <a:close/>
                  <a:moveTo>
                    <a:pt x="33" y="54"/>
                  </a:moveTo>
                  <a:cubicBezTo>
                    <a:pt x="33" y="54"/>
                    <a:pt x="33" y="54"/>
                    <a:pt x="33" y="54"/>
                  </a:cubicBezTo>
                  <a:cubicBezTo>
                    <a:pt x="32" y="55"/>
                    <a:pt x="32" y="56"/>
                    <a:pt x="32" y="57"/>
                  </a:cubicBezTo>
                  <a:cubicBezTo>
                    <a:pt x="32" y="57"/>
                    <a:pt x="31" y="58"/>
                    <a:pt x="32" y="59"/>
                  </a:cubicBezTo>
                  <a:cubicBezTo>
                    <a:pt x="34" y="57"/>
                    <a:pt x="34" y="54"/>
                    <a:pt x="35" y="52"/>
                  </a:cubicBezTo>
                  <a:cubicBezTo>
                    <a:pt x="33" y="51"/>
                    <a:pt x="33" y="53"/>
                    <a:pt x="33" y="54"/>
                  </a:cubicBezTo>
                  <a:close/>
                  <a:moveTo>
                    <a:pt x="71" y="52"/>
                  </a:moveTo>
                  <a:cubicBezTo>
                    <a:pt x="73" y="53"/>
                    <a:pt x="75" y="53"/>
                    <a:pt x="77" y="52"/>
                  </a:cubicBezTo>
                  <a:cubicBezTo>
                    <a:pt x="75" y="52"/>
                    <a:pt x="72" y="51"/>
                    <a:pt x="71" y="52"/>
                  </a:cubicBezTo>
                  <a:close/>
                  <a:moveTo>
                    <a:pt x="69" y="52"/>
                  </a:moveTo>
                  <a:cubicBezTo>
                    <a:pt x="69" y="52"/>
                    <a:pt x="70" y="53"/>
                    <a:pt x="70" y="52"/>
                  </a:cubicBezTo>
                  <a:cubicBezTo>
                    <a:pt x="69" y="53"/>
                    <a:pt x="69" y="52"/>
                    <a:pt x="69" y="52"/>
                  </a:cubicBezTo>
                  <a:close/>
                  <a:moveTo>
                    <a:pt x="35" y="55"/>
                  </a:moveTo>
                  <a:cubicBezTo>
                    <a:pt x="36" y="54"/>
                    <a:pt x="37" y="54"/>
                    <a:pt x="37" y="53"/>
                  </a:cubicBezTo>
                  <a:cubicBezTo>
                    <a:pt x="37" y="53"/>
                    <a:pt x="36" y="52"/>
                    <a:pt x="36" y="52"/>
                  </a:cubicBezTo>
                  <a:cubicBezTo>
                    <a:pt x="36" y="53"/>
                    <a:pt x="35" y="54"/>
                    <a:pt x="35" y="55"/>
                  </a:cubicBezTo>
                  <a:close/>
                  <a:moveTo>
                    <a:pt x="56" y="53"/>
                  </a:moveTo>
                  <a:cubicBezTo>
                    <a:pt x="53" y="54"/>
                    <a:pt x="48" y="53"/>
                    <a:pt x="45" y="54"/>
                  </a:cubicBezTo>
                  <a:cubicBezTo>
                    <a:pt x="49" y="55"/>
                    <a:pt x="53" y="54"/>
                    <a:pt x="56" y="53"/>
                  </a:cubicBezTo>
                  <a:close/>
                  <a:moveTo>
                    <a:pt x="37" y="56"/>
                  </a:moveTo>
                  <a:cubicBezTo>
                    <a:pt x="38" y="55"/>
                    <a:pt x="39" y="54"/>
                    <a:pt x="40" y="54"/>
                  </a:cubicBezTo>
                  <a:cubicBezTo>
                    <a:pt x="38" y="53"/>
                    <a:pt x="37" y="55"/>
                    <a:pt x="37" y="56"/>
                  </a:cubicBezTo>
                  <a:close/>
                  <a:moveTo>
                    <a:pt x="61" y="54"/>
                  </a:moveTo>
                  <a:cubicBezTo>
                    <a:pt x="61" y="54"/>
                    <a:pt x="62" y="54"/>
                    <a:pt x="62" y="54"/>
                  </a:cubicBezTo>
                  <a:cubicBezTo>
                    <a:pt x="61" y="54"/>
                    <a:pt x="61" y="54"/>
                    <a:pt x="61" y="54"/>
                  </a:cubicBezTo>
                  <a:close/>
                  <a:moveTo>
                    <a:pt x="29" y="54"/>
                  </a:moveTo>
                  <a:cubicBezTo>
                    <a:pt x="29" y="55"/>
                    <a:pt x="29" y="55"/>
                    <a:pt x="28" y="55"/>
                  </a:cubicBezTo>
                  <a:cubicBezTo>
                    <a:pt x="28" y="55"/>
                    <a:pt x="28" y="54"/>
                    <a:pt x="28" y="54"/>
                  </a:cubicBezTo>
                  <a:cubicBezTo>
                    <a:pt x="28" y="55"/>
                    <a:pt x="27" y="54"/>
                    <a:pt x="27" y="54"/>
                  </a:cubicBezTo>
                  <a:cubicBezTo>
                    <a:pt x="27" y="55"/>
                    <a:pt x="27" y="55"/>
                    <a:pt x="27" y="56"/>
                  </a:cubicBezTo>
                  <a:cubicBezTo>
                    <a:pt x="26" y="55"/>
                    <a:pt x="26" y="55"/>
                    <a:pt x="26" y="55"/>
                  </a:cubicBezTo>
                  <a:cubicBezTo>
                    <a:pt x="26" y="56"/>
                    <a:pt x="26" y="57"/>
                    <a:pt x="26" y="57"/>
                  </a:cubicBezTo>
                  <a:cubicBezTo>
                    <a:pt x="27" y="57"/>
                    <a:pt x="26" y="56"/>
                    <a:pt x="27" y="56"/>
                  </a:cubicBezTo>
                  <a:cubicBezTo>
                    <a:pt x="27" y="56"/>
                    <a:pt x="26" y="57"/>
                    <a:pt x="27" y="58"/>
                  </a:cubicBezTo>
                  <a:cubicBezTo>
                    <a:pt x="27" y="57"/>
                    <a:pt x="27" y="55"/>
                    <a:pt x="29" y="56"/>
                  </a:cubicBezTo>
                  <a:cubicBezTo>
                    <a:pt x="29" y="55"/>
                    <a:pt x="30" y="55"/>
                    <a:pt x="30" y="54"/>
                  </a:cubicBezTo>
                  <a:cubicBezTo>
                    <a:pt x="29" y="54"/>
                    <a:pt x="29" y="54"/>
                    <a:pt x="29" y="54"/>
                  </a:cubicBezTo>
                  <a:close/>
                  <a:moveTo>
                    <a:pt x="63" y="54"/>
                  </a:moveTo>
                  <a:cubicBezTo>
                    <a:pt x="64" y="54"/>
                    <a:pt x="64" y="54"/>
                    <a:pt x="64" y="54"/>
                  </a:cubicBezTo>
                  <a:cubicBezTo>
                    <a:pt x="63" y="54"/>
                    <a:pt x="63" y="54"/>
                    <a:pt x="63" y="54"/>
                  </a:cubicBezTo>
                  <a:close/>
                  <a:moveTo>
                    <a:pt x="38" y="59"/>
                  </a:moveTo>
                  <a:cubicBezTo>
                    <a:pt x="39" y="57"/>
                    <a:pt x="41" y="56"/>
                    <a:pt x="43" y="54"/>
                  </a:cubicBezTo>
                  <a:cubicBezTo>
                    <a:pt x="42" y="54"/>
                    <a:pt x="42" y="54"/>
                    <a:pt x="41" y="54"/>
                  </a:cubicBezTo>
                  <a:cubicBezTo>
                    <a:pt x="40" y="56"/>
                    <a:pt x="38" y="57"/>
                    <a:pt x="38" y="59"/>
                  </a:cubicBezTo>
                  <a:close/>
                  <a:moveTo>
                    <a:pt x="60" y="55"/>
                  </a:moveTo>
                  <a:cubicBezTo>
                    <a:pt x="59" y="55"/>
                    <a:pt x="59" y="55"/>
                    <a:pt x="59" y="55"/>
                  </a:cubicBezTo>
                  <a:cubicBezTo>
                    <a:pt x="59" y="54"/>
                    <a:pt x="59" y="54"/>
                    <a:pt x="59" y="54"/>
                  </a:cubicBezTo>
                  <a:cubicBezTo>
                    <a:pt x="58" y="54"/>
                    <a:pt x="58" y="55"/>
                    <a:pt x="57" y="56"/>
                  </a:cubicBezTo>
                  <a:cubicBezTo>
                    <a:pt x="57" y="57"/>
                    <a:pt x="58" y="57"/>
                    <a:pt x="58" y="58"/>
                  </a:cubicBezTo>
                  <a:cubicBezTo>
                    <a:pt x="59" y="57"/>
                    <a:pt x="60" y="56"/>
                    <a:pt x="60" y="55"/>
                  </a:cubicBezTo>
                  <a:cubicBezTo>
                    <a:pt x="60" y="55"/>
                    <a:pt x="60" y="55"/>
                    <a:pt x="60" y="55"/>
                  </a:cubicBezTo>
                  <a:close/>
                  <a:moveTo>
                    <a:pt x="55" y="54"/>
                  </a:moveTo>
                  <a:cubicBezTo>
                    <a:pt x="53" y="56"/>
                    <a:pt x="52" y="57"/>
                    <a:pt x="51" y="59"/>
                  </a:cubicBezTo>
                  <a:cubicBezTo>
                    <a:pt x="51" y="60"/>
                    <a:pt x="51" y="61"/>
                    <a:pt x="52" y="61"/>
                  </a:cubicBezTo>
                  <a:cubicBezTo>
                    <a:pt x="53" y="61"/>
                    <a:pt x="55" y="58"/>
                    <a:pt x="54" y="57"/>
                  </a:cubicBezTo>
                  <a:cubicBezTo>
                    <a:pt x="54" y="57"/>
                    <a:pt x="54" y="57"/>
                    <a:pt x="54" y="57"/>
                  </a:cubicBezTo>
                  <a:cubicBezTo>
                    <a:pt x="54" y="57"/>
                    <a:pt x="54" y="58"/>
                    <a:pt x="55" y="58"/>
                  </a:cubicBezTo>
                  <a:cubicBezTo>
                    <a:pt x="55" y="57"/>
                    <a:pt x="56" y="56"/>
                    <a:pt x="56" y="56"/>
                  </a:cubicBezTo>
                  <a:cubicBezTo>
                    <a:pt x="57" y="55"/>
                    <a:pt x="57" y="55"/>
                    <a:pt x="57" y="54"/>
                  </a:cubicBezTo>
                  <a:cubicBezTo>
                    <a:pt x="56" y="55"/>
                    <a:pt x="54" y="56"/>
                    <a:pt x="53" y="57"/>
                  </a:cubicBezTo>
                  <a:cubicBezTo>
                    <a:pt x="54" y="56"/>
                    <a:pt x="54" y="55"/>
                    <a:pt x="55" y="54"/>
                  </a:cubicBezTo>
                  <a:close/>
                  <a:moveTo>
                    <a:pt x="67" y="56"/>
                  </a:moveTo>
                  <a:cubicBezTo>
                    <a:pt x="67" y="57"/>
                    <a:pt x="67" y="58"/>
                    <a:pt x="68" y="59"/>
                  </a:cubicBezTo>
                  <a:cubicBezTo>
                    <a:pt x="68" y="58"/>
                    <a:pt x="69" y="58"/>
                    <a:pt x="68" y="57"/>
                  </a:cubicBezTo>
                  <a:cubicBezTo>
                    <a:pt x="69" y="57"/>
                    <a:pt x="70" y="57"/>
                    <a:pt x="71" y="57"/>
                  </a:cubicBezTo>
                  <a:cubicBezTo>
                    <a:pt x="70" y="57"/>
                    <a:pt x="71" y="57"/>
                    <a:pt x="71" y="57"/>
                  </a:cubicBezTo>
                  <a:cubicBezTo>
                    <a:pt x="70" y="57"/>
                    <a:pt x="70" y="57"/>
                    <a:pt x="70" y="56"/>
                  </a:cubicBezTo>
                  <a:cubicBezTo>
                    <a:pt x="70" y="56"/>
                    <a:pt x="70" y="55"/>
                    <a:pt x="71" y="55"/>
                  </a:cubicBezTo>
                  <a:cubicBezTo>
                    <a:pt x="71" y="54"/>
                    <a:pt x="70" y="54"/>
                    <a:pt x="69" y="54"/>
                  </a:cubicBezTo>
                  <a:cubicBezTo>
                    <a:pt x="69" y="55"/>
                    <a:pt x="69" y="55"/>
                    <a:pt x="69" y="55"/>
                  </a:cubicBezTo>
                  <a:cubicBezTo>
                    <a:pt x="68" y="55"/>
                    <a:pt x="68" y="56"/>
                    <a:pt x="67" y="56"/>
                  </a:cubicBezTo>
                  <a:close/>
                  <a:moveTo>
                    <a:pt x="96" y="56"/>
                  </a:moveTo>
                  <a:cubicBezTo>
                    <a:pt x="93" y="55"/>
                    <a:pt x="87" y="55"/>
                    <a:pt x="84" y="55"/>
                  </a:cubicBezTo>
                  <a:cubicBezTo>
                    <a:pt x="88" y="56"/>
                    <a:pt x="91" y="56"/>
                    <a:pt x="96" y="56"/>
                  </a:cubicBezTo>
                  <a:close/>
                  <a:moveTo>
                    <a:pt x="45" y="56"/>
                  </a:moveTo>
                  <a:cubicBezTo>
                    <a:pt x="46" y="56"/>
                    <a:pt x="46" y="55"/>
                    <a:pt x="47" y="56"/>
                  </a:cubicBezTo>
                  <a:cubicBezTo>
                    <a:pt x="47" y="56"/>
                    <a:pt x="46" y="57"/>
                    <a:pt x="46" y="57"/>
                  </a:cubicBezTo>
                  <a:cubicBezTo>
                    <a:pt x="46" y="58"/>
                    <a:pt x="46" y="58"/>
                    <a:pt x="46" y="58"/>
                  </a:cubicBezTo>
                  <a:cubicBezTo>
                    <a:pt x="47" y="58"/>
                    <a:pt x="47" y="57"/>
                    <a:pt x="48" y="57"/>
                  </a:cubicBezTo>
                  <a:cubicBezTo>
                    <a:pt x="48" y="56"/>
                    <a:pt x="49" y="56"/>
                    <a:pt x="49" y="55"/>
                  </a:cubicBezTo>
                  <a:cubicBezTo>
                    <a:pt x="48" y="55"/>
                    <a:pt x="47" y="55"/>
                    <a:pt x="45" y="55"/>
                  </a:cubicBezTo>
                  <a:cubicBezTo>
                    <a:pt x="45" y="55"/>
                    <a:pt x="45" y="56"/>
                    <a:pt x="45" y="56"/>
                  </a:cubicBezTo>
                  <a:close/>
                  <a:moveTo>
                    <a:pt x="38" y="56"/>
                  </a:moveTo>
                  <a:cubicBezTo>
                    <a:pt x="37" y="57"/>
                    <a:pt x="36" y="57"/>
                    <a:pt x="36" y="58"/>
                  </a:cubicBezTo>
                  <a:cubicBezTo>
                    <a:pt x="36" y="58"/>
                    <a:pt x="35" y="59"/>
                    <a:pt x="36" y="60"/>
                  </a:cubicBezTo>
                  <a:cubicBezTo>
                    <a:pt x="37" y="58"/>
                    <a:pt x="38" y="57"/>
                    <a:pt x="39" y="55"/>
                  </a:cubicBezTo>
                  <a:cubicBezTo>
                    <a:pt x="38" y="55"/>
                    <a:pt x="39" y="56"/>
                    <a:pt x="38" y="56"/>
                  </a:cubicBezTo>
                  <a:close/>
                  <a:moveTo>
                    <a:pt x="35" y="57"/>
                  </a:moveTo>
                  <a:cubicBezTo>
                    <a:pt x="35" y="56"/>
                    <a:pt x="36" y="55"/>
                    <a:pt x="36" y="55"/>
                  </a:cubicBezTo>
                  <a:cubicBezTo>
                    <a:pt x="35" y="56"/>
                    <a:pt x="34" y="56"/>
                    <a:pt x="35" y="57"/>
                  </a:cubicBezTo>
                  <a:close/>
                  <a:moveTo>
                    <a:pt x="51" y="55"/>
                  </a:moveTo>
                  <a:cubicBezTo>
                    <a:pt x="50" y="56"/>
                    <a:pt x="50" y="56"/>
                    <a:pt x="50" y="57"/>
                  </a:cubicBezTo>
                  <a:cubicBezTo>
                    <a:pt x="50" y="57"/>
                    <a:pt x="50" y="57"/>
                    <a:pt x="50" y="57"/>
                  </a:cubicBezTo>
                  <a:cubicBezTo>
                    <a:pt x="51" y="56"/>
                    <a:pt x="52" y="56"/>
                    <a:pt x="52" y="55"/>
                  </a:cubicBezTo>
                  <a:cubicBezTo>
                    <a:pt x="52" y="55"/>
                    <a:pt x="52" y="55"/>
                    <a:pt x="51" y="55"/>
                  </a:cubicBezTo>
                  <a:close/>
                  <a:moveTo>
                    <a:pt x="39" y="61"/>
                  </a:moveTo>
                  <a:cubicBezTo>
                    <a:pt x="39" y="61"/>
                    <a:pt x="39" y="62"/>
                    <a:pt x="40" y="62"/>
                  </a:cubicBezTo>
                  <a:cubicBezTo>
                    <a:pt x="40" y="61"/>
                    <a:pt x="43" y="60"/>
                    <a:pt x="42" y="58"/>
                  </a:cubicBezTo>
                  <a:cubicBezTo>
                    <a:pt x="42" y="58"/>
                    <a:pt x="42" y="57"/>
                    <a:pt x="43" y="57"/>
                  </a:cubicBezTo>
                  <a:cubicBezTo>
                    <a:pt x="43" y="58"/>
                    <a:pt x="43" y="58"/>
                    <a:pt x="43" y="58"/>
                  </a:cubicBezTo>
                  <a:cubicBezTo>
                    <a:pt x="44" y="58"/>
                    <a:pt x="44" y="57"/>
                    <a:pt x="45" y="57"/>
                  </a:cubicBezTo>
                  <a:cubicBezTo>
                    <a:pt x="44" y="56"/>
                    <a:pt x="44" y="56"/>
                    <a:pt x="44" y="55"/>
                  </a:cubicBezTo>
                  <a:cubicBezTo>
                    <a:pt x="42" y="57"/>
                    <a:pt x="41" y="59"/>
                    <a:pt x="39" y="61"/>
                  </a:cubicBezTo>
                  <a:close/>
                  <a:moveTo>
                    <a:pt x="71" y="56"/>
                  </a:moveTo>
                  <a:cubicBezTo>
                    <a:pt x="73" y="56"/>
                    <a:pt x="74" y="56"/>
                    <a:pt x="75" y="55"/>
                  </a:cubicBezTo>
                  <a:cubicBezTo>
                    <a:pt x="73" y="55"/>
                    <a:pt x="72" y="55"/>
                    <a:pt x="71" y="56"/>
                  </a:cubicBezTo>
                  <a:close/>
                  <a:moveTo>
                    <a:pt x="41" y="56"/>
                  </a:moveTo>
                  <a:cubicBezTo>
                    <a:pt x="41" y="58"/>
                    <a:pt x="38" y="58"/>
                    <a:pt x="38" y="60"/>
                  </a:cubicBezTo>
                  <a:cubicBezTo>
                    <a:pt x="40" y="59"/>
                    <a:pt x="42" y="57"/>
                    <a:pt x="42" y="55"/>
                  </a:cubicBezTo>
                  <a:cubicBezTo>
                    <a:pt x="42" y="56"/>
                    <a:pt x="42" y="56"/>
                    <a:pt x="41" y="56"/>
                  </a:cubicBezTo>
                  <a:close/>
                  <a:moveTo>
                    <a:pt x="24" y="57"/>
                  </a:moveTo>
                  <a:cubicBezTo>
                    <a:pt x="23" y="61"/>
                    <a:pt x="22" y="66"/>
                    <a:pt x="21" y="70"/>
                  </a:cubicBezTo>
                  <a:cubicBezTo>
                    <a:pt x="23" y="67"/>
                    <a:pt x="23" y="62"/>
                    <a:pt x="25" y="59"/>
                  </a:cubicBezTo>
                  <a:cubicBezTo>
                    <a:pt x="25" y="58"/>
                    <a:pt x="25" y="57"/>
                    <a:pt x="25" y="56"/>
                  </a:cubicBezTo>
                  <a:cubicBezTo>
                    <a:pt x="24" y="56"/>
                    <a:pt x="24" y="56"/>
                    <a:pt x="24" y="57"/>
                  </a:cubicBezTo>
                  <a:cubicBezTo>
                    <a:pt x="24" y="56"/>
                    <a:pt x="24" y="57"/>
                    <a:pt x="24" y="57"/>
                  </a:cubicBezTo>
                  <a:close/>
                  <a:moveTo>
                    <a:pt x="77" y="57"/>
                  </a:moveTo>
                  <a:cubicBezTo>
                    <a:pt x="77" y="57"/>
                    <a:pt x="78" y="57"/>
                    <a:pt x="78" y="56"/>
                  </a:cubicBezTo>
                  <a:cubicBezTo>
                    <a:pt x="78" y="56"/>
                    <a:pt x="77" y="56"/>
                    <a:pt x="77" y="57"/>
                  </a:cubicBezTo>
                  <a:close/>
                  <a:moveTo>
                    <a:pt x="83" y="57"/>
                  </a:moveTo>
                  <a:cubicBezTo>
                    <a:pt x="85" y="57"/>
                    <a:pt x="87" y="58"/>
                    <a:pt x="89" y="57"/>
                  </a:cubicBezTo>
                  <a:cubicBezTo>
                    <a:pt x="87" y="57"/>
                    <a:pt x="86" y="56"/>
                    <a:pt x="83" y="56"/>
                  </a:cubicBezTo>
                  <a:cubicBezTo>
                    <a:pt x="84" y="56"/>
                    <a:pt x="83" y="57"/>
                    <a:pt x="83" y="57"/>
                  </a:cubicBezTo>
                  <a:close/>
                  <a:moveTo>
                    <a:pt x="50" y="58"/>
                  </a:moveTo>
                  <a:cubicBezTo>
                    <a:pt x="50" y="58"/>
                    <a:pt x="50" y="58"/>
                    <a:pt x="50" y="58"/>
                  </a:cubicBezTo>
                  <a:cubicBezTo>
                    <a:pt x="51" y="58"/>
                    <a:pt x="51" y="57"/>
                    <a:pt x="51" y="57"/>
                  </a:cubicBezTo>
                  <a:cubicBezTo>
                    <a:pt x="51" y="57"/>
                    <a:pt x="50" y="57"/>
                    <a:pt x="50" y="58"/>
                  </a:cubicBezTo>
                  <a:close/>
                  <a:moveTo>
                    <a:pt x="59" y="59"/>
                  </a:moveTo>
                  <a:cubicBezTo>
                    <a:pt x="59" y="59"/>
                    <a:pt x="59" y="60"/>
                    <a:pt x="59" y="60"/>
                  </a:cubicBezTo>
                  <a:cubicBezTo>
                    <a:pt x="60" y="59"/>
                    <a:pt x="61" y="59"/>
                    <a:pt x="61" y="58"/>
                  </a:cubicBezTo>
                  <a:cubicBezTo>
                    <a:pt x="61" y="58"/>
                    <a:pt x="61" y="57"/>
                    <a:pt x="60" y="57"/>
                  </a:cubicBezTo>
                  <a:cubicBezTo>
                    <a:pt x="60" y="57"/>
                    <a:pt x="60" y="57"/>
                    <a:pt x="60" y="57"/>
                  </a:cubicBezTo>
                  <a:cubicBezTo>
                    <a:pt x="60" y="58"/>
                    <a:pt x="59" y="58"/>
                    <a:pt x="59" y="59"/>
                  </a:cubicBezTo>
                  <a:close/>
                  <a:moveTo>
                    <a:pt x="30" y="58"/>
                  </a:moveTo>
                  <a:cubicBezTo>
                    <a:pt x="31" y="58"/>
                    <a:pt x="31" y="57"/>
                    <a:pt x="31" y="57"/>
                  </a:cubicBezTo>
                  <a:cubicBezTo>
                    <a:pt x="31" y="57"/>
                    <a:pt x="30" y="57"/>
                    <a:pt x="30" y="58"/>
                  </a:cubicBezTo>
                  <a:close/>
                  <a:moveTo>
                    <a:pt x="108" y="57"/>
                  </a:moveTo>
                  <a:cubicBezTo>
                    <a:pt x="106" y="57"/>
                    <a:pt x="105" y="57"/>
                    <a:pt x="104" y="57"/>
                  </a:cubicBezTo>
                  <a:cubicBezTo>
                    <a:pt x="106" y="57"/>
                    <a:pt x="107" y="58"/>
                    <a:pt x="108" y="57"/>
                  </a:cubicBezTo>
                  <a:close/>
                  <a:moveTo>
                    <a:pt x="55" y="59"/>
                  </a:moveTo>
                  <a:cubicBezTo>
                    <a:pt x="55" y="59"/>
                    <a:pt x="55" y="60"/>
                    <a:pt x="56" y="61"/>
                  </a:cubicBezTo>
                  <a:cubicBezTo>
                    <a:pt x="58" y="60"/>
                    <a:pt x="56" y="58"/>
                    <a:pt x="56" y="57"/>
                  </a:cubicBezTo>
                  <a:cubicBezTo>
                    <a:pt x="56" y="57"/>
                    <a:pt x="55" y="58"/>
                    <a:pt x="55" y="59"/>
                  </a:cubicBezTo>
                  <a:close/>
                  <a:moveTo>
                    <a:pt x="47" y="60"/>
                  </a:moveTo>
                  <a:cubicBezTo>
                    <a:pt x="48" y="59"/>
                    <a:pt x="48" y="59"/>
                    <a:pt x="49" y="58"/>
                  </a:cubicBezTo>
                  <a:cubicBezTo>
                    <a:pt x="49" y="58"/>
                    <a:pt x="49" y="57"/>
                    <a:pt x="49" y="57"/>
                  </a:cubicBezTo>
                  <a:cubicBezTo>
                    <a:pt x="48" y="58"/>
                    <a:pt x="47" y="59"/>
                    <a:pt x="47" y="60"/>
                  </a:cubicBezTo>
                  <a:close/>
                  <a:moveTo>
                    <a:pt x="32" y="59"/>
                  </a:moveTo>
                  <a:cubicBezTo>
                    <a:pt x="32" y="60"/>
                    <a:pt x="32" y="60"/>
                    <a:pt x="32" y="60"/>
                  </a:cubicBezTo>
                  <a:cubicBezTo>
                    <a:pt x="32" y="59"/>
                    <a:pt x="33" y="58"/>
                    <a:pt x="33" y="59"/>
                  </a:cubicBezTo>
                  <a:cubicBezTo>
                    <a:pt x="33" y="58"/>
                    <a:pt x="33" y="58"/>
                    <a:pt x="33" y="58"/>
                  </a:cubicBezTo>
                  <a:cubicBezTo>
                    <a:pt x="33" y="58"/>
                    <a:pt x="32" y="59"/>
                    <a:pt x="32" y="59"/>
                  </a:cubicBezTo>
                  <a:close/>
                  <a:moveTo>
                    <a:pt x="101" y="58"/>
                  </a:moveTo>
                  <a:cubicBezTo>
                    <a:pt x="102" y="58"/>
                    <a:pt x="102" y="59"/>
                    <a:pt x="103" y="58"/>
                  </a:cubicBezTo>
                  <a:cubicBezTo>
                    <a:pt x="102" y="58"/>
                    <a:pt x="101" y="58"/>
                    <a:pt x="101" y="58"/>
                  </a:cubicBezTo>
                  <a:close/>
                  <a:moveTo>
                    <a:pt x="104" y="58"/>
                  </a:moveTo>
                  <a:cubicBezTo>
                    <a:pt x="104" y="58"/>
                    <a:pt x="105" y="58"/>
                    <a:pt x="105" y="58"/>
                  </a:cubicBezTo>
                  <a:cubicBezTo>
                    <a:pt x="105" y="58"/>
                    <a:pt x="104" y="58"/>
                    <a:pt x="104" y="58"/>
                  </a:cubicBezTo>
                  <a:close/>
                  <a:moveTo>
                    <a:pt x="29" y="59"/>
                  </a:moveTo>
                  <a:cubicBezTo>
                    <a:pt x="29" y="59"/>
                    <a:pt x="30" y="59"/>
                    <a:pt x="29" y="60"/>
                  </a:cubicBezTo>
                  <a:cubicBezTo>
                    <a:pt x="29" y="60"/>
                    <a:pt x="29" y="61"/>
                    <a:pt x="29" y="62"/>
                  </a:cubicBezTo>
                  <a:cubicBezTo>
                    <a:pt x="29" y="61"/>
                    <a:pt x="30" y="61"/>
                    <a:pt x="30" y="61"/>
                  </a:cubicBezTo>
                  <a:cubicBezTo>
                    <a:pt x="30" y="60"/>
                    <a:pt x="31" y="59"/>
                    <a:pt x="30" y="58"/>
                  </a:cubicBezTo>
                  <a:cubicBezTo>
                    <a:pt x="30" y="58"/>
                    <a:pt x="30" y="58"/>
                    <a:pt x="30" y="58"/>
                  </a:cubicBezTo>
                  <a:cubicBezTo>
                    <a:pt x="30" y="59"/>
                    <a:pt x="29" y="59"/>
                    <a:pt x="29" y="59"/>
                  </a:cubicBezTo>
                  <a:close/>
                  <a:moveTo>
                    <a:pt x="44" y="59"/>
                  </a:moveTo>
                  <a:cubicBezTo>
                    <a:pt x="44" y="60"/>
                    <a:pt x="44" y="60"/>
                    <a:pt x="44" y="60"/>
                  </a:cubicBezTo>
                  <a:cubicBezTo>
                    <a:pt x="44" y="60"/>
                    <a:pt x="46" y="59"/>
                    <a:pt x="45" y="58"/>
                  </a:cubicBezTo>
                  <a:cubicBezTo>
                    <a:pt x="45" y="58"/>
                    <a:pt x="45" y="59"/>
                    <a:pt x="44" y="59"/>
                  </a:cubicBezTo>
                  <a:close/>
                  <a:moveTo>
                    <a:pt x="113" y="59"/>
                  </a:moveTo>
                  <a:cubicBezTo>
                    <a:pt x="113" y="59"/>
                    <a:pt x="114" y="59"/>
                    <a:pt x="114" y="58"/>
                  </a:cubicBezTo>
                  <a:cubicBezTo>
                    <a:pt x="113" y="58"/>
                    <a:pt x="113" y="58"/>
                    <a:pt x="113" y="58"/>
                  </a:cubicBezTo>
                  <a:cubicBezTo>
                    <a:pt x="113" y="58"/>
                    <a:pt x="113" y="58"/>
                    <a:pt x="113" y="59"/>
                  </a:cubicBezTo>
                  <a:close/>
                  <a:moveTo>
                    <a:pt x="48" y="61"/>
                  </a:moveTo>
                  <a:cubicBezTo>
                    <a:pt x="48" y="61"/>
                    <a:pt x="49" y="60"/>
                    <a:pt x="50" y="59"/>
                  </a:cubicBezTo>
                  <a:cubicBezTo>
                    <a:pt x="49" y="58"/>
                    <a:pt x="46" y="61"/>
                    <a:pt x="48" y="61"/>
                  </a:cubicBezTo>
                  <a:close/>
                  <a:moveTo>
                    <a:pt x="33" y="62"/>
                  </a:moveTo>
                  <a:cubicBezTo>
                    <a:pt x="33" y="63"/>
                    <a:pt x="33" y="63"/>
                    <a:pt x="33" y="63"/>
                  </a:cubicBezTo>
                  <a:cubicBezTo>
                    <a:pt x="34" y="63"/>
                    <a:pt x="34" y="62"/>
                    <a:pt x="34" y="61"/>
                  </a:cubicBezTo>
                  <a:cubicBezTo>
                    <a:pt x="34" y="60"/>
                    <a:pt x="35" y="59"/>
                    <a:pt x="34" y="59"/>
                  </a:cubicBezTo>
                  <a:cubicBezTo>
                    <a:pt x="34" y="60"/>
                    <a:pt x="34" y="61"/>
                    <a:pt x="33" y="62"/>
                  </a:cubicBezTo>
                  <a:close/>
                  <a:moveTo>
                    <a:pt x="27" y="60"/>
                  </a:moveTo>
                  <a:cubicBezTo>
                    <a:pt x="28" y="60"/>
                    <a:pt x="28" y="60"/>
                    <a:pt x="28" y="59"/>
                  </a:cubicBezTo>
                  <a:cubicBezTo>
                    <a:pt x="27" y="59"/>
                    <a:pt x="27" y="59"/>
                    <a:pt x="27" y="59"/>
                  </a:cubicBezTo>
                  <a:cubicBezTo>
                    <a:pt x="27" y="59"/>
                    <a:pt x="27" y="60"/>
                    <a:pt x="27" y="60"/>
                  </a:cubicBezTo>
                  <a:close/>
                  <a:moveTo>
                    <a:pt x="68" y="62"/>
                  </a:moveTo>
                  <a:cubicBezTo>
                    <a:pt x="68" y="61"/>
                    <a:pt x="68" y="61"/>
                    <a:pt x="69" y="61"/>
                  </a:cubicBezTo>
                  <a:cubicBezTo>
                    <a:pt x="69" y="60"/>
                    <a:pt x="69" y="59"/>
                    <a:pt x="69" y="59"/>
                  </a:cubicBezTo>
                  <a:cubicBezTo>
                    <a:pt x="68" y="60"/>
                    <a:pt x="67" y="61"/>
                    <a:pt x="68" y="62"/>
                  </a:cubicBezTo>
                  <a:close/>
                  <a:moveTo>
                    <a:pt x="63" y="60"/>
                  </a:moveTo>
                  <a:cubicBezTo>
                    <a:pt x="64" y="60"/>
                    <a:pt x="63" y="61"/>
                    <a:pt x="64" y="61"/>
                  </a:cubicBezTo>
                  <a:cubicBezTo>
                    <a:pt x="64" y="60"/>
                    <a:pt x="64" y="60"/>
                    <a:pt x="64" y="59"/>
                  </a:cubicBezTo>
                  <a:cubicBezTo>
                    <a:pt x="64" y="60"/>
                    <a:pt x="63" y="59"/>
                    <a:pt x="63" y="60"/>
                  </a:cubicBezTo>
                  <a:close/>
                  <a:moveTo>
                    <a:pt x="52" y="62"/>
                  </a:moveTo>
                  <a:cubicBezTo>
                    <a:pt x="53" y="63"/>
                    <a:pt x="53" y="64"/>
                    <a:pt x="53" y="64"/>
                  </a:cubicBezTo>
                  <a:cubicBezTo>
                    <a:pt x="54" y="63"/>
                    <a:pt x="55" y="63"/>
                    <a:pt x="55" y="62"/>
                  </a:cubicBezTo>
                  <a:cubicBezTo>
                    <a:pt x="55" y="61"/>
                    <a:pt x="55" y="60"/>
                    <a:pt x="54" y="60"/>
                  </a:cubicBezTo>
                  <a:cubicBezTo>
                    <a:pt x="53" y="61"/>
                    <a:pt x="53" y="61"/>
                    <a:pt x="52" y="62"/>
                  </a:cubicBezTo>
                  <a:close/>
                  <a:moveTo>
                    <a:pt x="60" y="62"/>
                  </a:moveTo>
                  <a:cubicBezTo>
                    <a:pt x="61" y="61"/>
                    <a:pt x="62" y="60"/>
                    <a:pt x="62" y="60"/>
                  </a:cubicBezTo>
                  <a:cubicBezTo>
                    <a:pt x="61" y="60"/>
                    <a:pt x="59" y="61"/>
                    <a:pt x="60" y="62"/>
                  </a:cubicBezTo>
                  <a:close/>
                  <a:moveTo>
                    <a:pt x="44" y="61"/>
                  </a:moveTo>
                  <a:cubicBezTo>
                    <a:pt x="45" y="61"/>
                    <a:pt x="46" y="60"/>
                    <a:pt x="45" y="60"/>
                  </a:cubicBezTo>
                  <a:cubicBezTo>
                    <a:pt x="45" y="60"/>
                    <a:pt x="44" y="61"/>
                    <a:pt x="44" y="61"/>
                  </a:cubicBezTo>
                  <a:close/>
                  <a:moveTo>
                    <a:pt x="36" y="61"/>
                  </a:moveTo>
                  <a:cubicBezTo>
                    <a:pt x="37" y="61"/>
                    <a:pt x="37" y="60"/>
                    <a:pt x="37" y="60"/>
                  </a:cubicBezTo>
                  <a:cubicBezTo>
                    <a:pt x="37" y="60"/>
                    <a:pt x="36" y="61"/>
                    <a:pt x="36" y="61"/>
                  </a:cubicBezTo>
                  <a:close/>
                  <a:moveTo>
                    <a:pt x="48" y="62"/>
                  </a:moveTo>
                  <a:cubicBezTo>
                    <a:pt x="48" y="63"/>
                    <a:pt x="49" y="63"/>
                    <a:pt x="49" y="64"/>
                  </a:cubicBezTo>
                  <a:cubicBezTo>
                    <a:pt x="51" y="63"/>
                    <a:pt x="52" y="61"/>
                    <a:pt x="50" y="60"/>
                  </a:cubicBezTo>
                  <a:cubicBezTo>
                    <a:pt x="49" y="61"/>
                    <a:pt x="49" y="62"/>
                    <a:pt x="48" y="62"/>
                  </a:cubicBezTo>
                  <a:close/>
                  <a:moveTo>
                    <a:pt x="65" y="62"/>
                  </a:moveTo>
                  <a:cubicBezTo>
                    <a:pt x="66" y="62"/>
                    <a:pt x="65" y="60"/>
                    <a:pt x="65" y="60"/>
                  </a:cubicBezTo>
                  <a:cubicBezTo>
                    <a:pt x="65" y="61"/>
                    <a:pt x="65" y="61"/>
                    <a:pt x="65" y="62"/>
                  </a:cubicBezTo>
                  <a:close/>
                  <a:moveTo>
                    <a:pt x="56" y="62"/>
                  </a:moveTo>
                  <a:cubicBezTo>
                    <a:pt x="57" y="62"/>
                    <a:pt x="57" y="61"/>
                    <a:pt x="58" y="61"/>
                  </a:cubicBezTo>
                  <a:cubicBezTo>
                    <a:pt x="58" y="61"/>
                    <a:pt x="58" y="60"/>
                    <a:pt x="57" y="60"/>
                  </a:cubicBezTo>
                  <a:cubicBezTo>
                    <a:pt x="57" y="61"/>
                    <a:pt x="56" y="62"/>
                    <a:pt x="56" y="62"/>
                  </a:cubicBezTo>
                  <a:close/>
                  <a:moveTo>
                    <a:pt x="31" y="62"/>
                  </a:moveTo>
                  <a:cubicBezTo>
                    <a:pt x="31" y="62"/>
                    <a:pt x="32" y="61"/>
                    <a:pt x="31" y="61"/>
                  </a:cubicBezTo>
                  <a:cubicBezTo>
                    <a:pt x="31" y="61"/>
                    <a:pt x="31" y="61"/>
                    <a:pt x="31" y="62"/>
                  </a:cubicBezTo>
                  <a:close/>
                  <a:moveTo>
                    <a:pt x="41" y="64"/>
                  </a:moveTo>
                  <a:cubicBezTo>
                    <a:pt x="41" y="63"/>
                    <a:pt x="44" y="62"/>
                    <a:pt x="43" y="61"/>
                  </a:cubicBezTo>
                  <a:cubicBezTo>
                    <a:pt x="42" y="62"/>
                    <a:pt x="40" y="63"/>
                    <a:pt x="41" y="64"/>
                  </a:cubicBezTo>
                  <a:close/>
                  <a:moveTo>
                    <a:pt x="36" y="62"/>
                  </a:moveTo>
                  <a:cubicBezTo>
                    <a:pt x="37" y="62"/>
                    <a:pt x="37" y="62"/>
                    <a:pt x="37" y="62"/>
                  </a:cubicBezTo>
                  <a:cubicBezTo>
                    <a:pt x="37" y="62"/>
                    <a:pt x="38" y="62"/>
                    <a:pt x="38" y="61"/>
                  </a:cubicBezTo>
                  <a:cubicBezTo>
                    <a:pt x="38" y="61"/>
                    <a:pt x="38" y="61"/>
                    <a:pt x="37" y="61"/>
                  </a:cubicBezTo>
                  <a:cubicBezTo>
                    <a:pt x="37" y="61"/>
                    <a:pt x="37" y="61"/>
                    <a:pt x="36" y="62"/>
                  </a:cubicBezTo>
                  <a:close/>
                  <a:moveTo>
                    <a:pt x="45" y="62"/>
                  </a:moveTo>
                  <a:cubicBezTo>
                    <a:pt x="45" y="61"/>
                    <a:pt x="46" y="61"/>
                    <a:pt x="46" y="61"/>
                  </a:cubicBezTo>
                  <a:cubicBezTo>
                    <a:pt x="46" y="61"/>
                    <a:pt x="45" y="62"/>
                    <a:pt x="45" y="62"/>
                  </a:cubicBezTo>
                  <a:close/>
                  <a:moveTo>
                    <a:pt x="45" y="63"/>
                  </a:moveTo>
                  <a:cubicBezTo>
                    <a:pt x="45" y="63"/>
                    <a:pt x="46" y="63"/>
                    <a:pt x="45" y="64"/>
                  </a:cubicBezTo>
                  <a:cubicBezTo>
                    <a:pt x="46" y="64"/>
                    <a:pt x="46" y="63"/>
                    <a:pt x="47" y="62"/>
                  </a:cubicBezTo>
                  <a:cubicBezTo>
                    <a:pt x="47" y="61"/>
                    <a:pt x="45" y="62"/>
                    <a:pt x="45" y="63"/>
                  </a:cubicBezTo>
                  <a:close/>
                  <a:moveTo>
                    <a:pt x="70" y="61"/>
                  </a:moveTo>
                  <a:cubicBezTo>
                    <a:pt x="71" y="62"/>
                    <a:pt x="70" y="62"/>
                    <a:pt x="70" y="63"/>
                  </a:cubicBezTo>
                  <a:cubicBezTo>
                    <a:pt x="70" y="63"/>
                    <a:pt x="70" y="63"/>
                    <a:pt x="70" y="63"/>
                  </a:cubicBezTo>
                  <a:cubicBezTo>
                    <a:pt x="70" y="64"/>
                    <a:pt x="71" y="65"/>
                    <a:pt x="70" y="66"/>
                  </a:cubicBezTo>
                  <a:cubicBezTo>
                    <a:pt x="69" y="65"/>
                    <a:pt x="70" y="65"/>
                    <a:pt x="69" y="65"/>
                  </a:cubicBezTo>
                  <a:cubicBezTo>
                    <a:pt x="69" y="66"/>
                    <a:pt x="70" y="68"/>
                    <a:pt x="70" y="70"/>
                  </a:cubicBezTo>
                  <a:cubicBezTo>
                    <a:pt x="69" y="70"/>
                    <a:pt x="69" y="70"/>
                    <a:pt x="69" y="70"/>
                  </a:cubicBezTo>
                  <a:cubicBezTo>
                    <a:pt x="69" y="71"/>
                    <a:pt x="69" y="71"/>
                    <a:pt x="69" y="72"/>
                  </a:cubicBezTo>
                  <a:cubicBezTo>
                    <a:pt x="70" y="73"/>
                    <a:pt x="69" y="75"/>
                    <a:pt x="70" y="75"/>
                  </a:cubicBezTo>
                  <a:cubicBezTo>
                    <a:pt x="70" y="70"/>
                    <a:pt x="71" y="66"/>
                    <a:pt x="71" y="62"/>
                  </a:cubicBezTo>
                  <a:cubicBezTo>
                    <a:pt x="71" y="62"/>
                    <a:pt x="71" y="62"/>
                    <a:pt x="71" y="62"/>
                  </a:cubicBezTo>
                  <a:cubicBezTo>
                    <a:pt x="71" y="61"/>
                    <a:pt x="71" y="62"/>
                    <a:pt x="71" y="61"/>
                  </a:cubicBezTo>
                  <a:cubicBezTo>
                    <a:pt x="71" y="61"/>
                    <a:pt x="70" y="61"/>
                    <a:pt x="70" y="61"/>
                  </a:cubicBezTo>
                  <a:close/>
                  <a:moveTo>
                    <a:pt x="61" y="63"/>
                  </a:moveTo>
                  <a:cubicBezTo>
                    <a:pt x="61" y="64"/>
                    <a:pt x="61" y="65"/>
                    <a:pt x="62" y="66"/>
                  </a:cubicBezTo>
                  <a:cubicBezTo>
                    <a:pt x="62" y="64"/>
                    <a:pt x="62" y="62"/>
                    <a:pt x="62" y="61"/>
                  </a:cubicBezTo>
                  <a:cubicBezTo>
                    <a:pt x="62" y="62"/>
                    <a:pt x="61" y="62"/>
                    <a:pt x="61" y="63"/>
                  </a:cubicBezTo>
                  <a:close/>
                  <a:moveTo>
                    <a:pt x="25" y="65"/>
                  </a:moveTo>
                  <a:cubicBezTo>
                    <a:pt x="26" y="64"/>
                    <a:pt x="27" y="63"/>
                    <a:pt x="27" y="62"/>
                  </a:cubicBezTo>
                  <a:cubicBezTo>
                    <a:pt x="26" y="63"/>
                    <a:pt x="26" y="64"/>
                    <a:pt x="25" y="65"/>
                  </a:cubicBezTo>
                  <a:close/>
                  <a:moveTo>
                    <a:pt x="31" y="63"/>
                  </a:moveTo>
                  <a:cubicBezTo>
                    <a:pt x="31" y="63"/>
                    <a:pt x="32" y="63"/>
                    <a:pt x="32" y="64"/>
                  </a:cubicBezTo>
                  <a:cubicBezTo>
                    <a:pt x="31" y="64"/>
                    <a:pt x="31" y="64"/>
                    <a:pt x="31" y="64"/>
                  </a:cubicBezTo>
                  <a:cubicBezTo>
                    <a:pt x="31" y="63"/>
                    <a:pt x="31" y="64"/>
                    <a:pt x="31" y="63"/>
                  </a:cubicBezTo>
                  <a:cubicBezTo>
                    <a:pt x="31" y="63"/>
                    <a:pt x="32" y="63"/>
                    <a:pt x="32" y="62"/>
                  </a:cubicBezTo>
                  <a:cubicBezTo>
                    <a:pt x="31" y="62"/>
                    <a:pt x="31" y="63"/>
                    <a:pt x="31" y="63"/>
                  </a:cubicBezTo>
                  <a:cubicBezTo>
                    <a:pt x="31" y="64"/>
                    <a:pt x="31" y="64"/>
                    <a:pt x="31" y="64"/>
                  </a:cubicBezTo>
                  <a:cubicBezTo>
                    <a:pt x="31" y="64"/>
                    <a:pt x="31" y="64"/>
                    <a:pt x="31" y="64"/>
                  </a:cubicBezTo>
                  <a:cubicBezTo>
                    <a:pt x="31" y="65"/>
                    <a:pt x="31" y="65"/>
                    <a:pt x="32" y="66"/>
                  </a:cubicBezTo>
                  <a:cubicBezTo>
                    <a:pt x="32" y="65"/>
                    <a:pt x="32" y="63"/>
                    <a:pt x="32" y="62"/>
                  </a:cubicBezTo>
                  <a:cubicBezTo>
                    <a:pt x="31" y="63"/>
                    <a:pt x="32" y="63"/>
                    <a:pt x="31" y="63"/>
                  </a:cubicBezTo>
                  <a:close/>
                  <a:moveTo>
                    <a:pt x="42" y="64"/>
                  </a:moveTo>
                  <a:cubicBezTo>
                    <a:pt x="41" y="64"/>
                    <a:pt x="41" y="65"/>
                    <a:pt x="41" y="65"/>
                  </a:cubicBezTo>
                  <a:cubicBezTo>
                    <a:pt x="41" y="64"/>
                    <a:pt x="41" y="65"/>
                    <a:pt x="41" y="65"/>
                  </a:cubicBezTo>
                  <a:cubicBezTo>
                    <a:pt x="42" y="64"/>
                    <a:pt x="44" y="63"/>
                    <a:pt x="43" y="62"/>
                  </a:cubicBezTo>
                  <a:cubicBezTo>
                    <a:pt x="42" y="63"/>
                    <a:pt x="42" y="64"/>
                    <a:pt x="41" y="65"/>
                  </a:cubicBezTo>
                  <a:cubicBezTo>
                    <a:pt x="41" y="64"/>
                    <a:pt x="42" y="64"/>
                    <a:pt x="42" y="64"/>
                  </a:cubicBezTo>
                  <a:close/>
                  <a:moveTo>
                    <a:pt x="35" y="65"/>
                  </a:moveTo>
                  <a:cubicBezTo>
                    <a:pt x="35" y="65"/>
                    <a:pt x="36" y="64"/>
                    <a:pt x="36" y="63"/>
                  </a:cubicBezTo>
                  <a:cubicBezTo>
                    <a:pt x="36" y="63"/>
                    <a:pt x="36" y="62"/>
                    <a:pt x="36" y="62"/>
                  </a:cubicBezTo>
                  <a:cubicBezTo>
                    <a:pt x="35" y="63"/>
                    <a:pt x="35" y="64"/>
                    <a:pt x="35" y="65"/>
                  </a:cubicBezTo>
                  <a:close/>
                  <a:moveTo>
                    <a:pt x="37" y="64"/>
                  </a:moveTo>
                  <a:cubicBezTo>
                    <a:pt x="38" y="64"/>
                    <a:pt x="38" y="64"/>
                    <a:pt x="38" y="64"/>
                  </a:cubicBezTo>
                  <a:cubicBezTo>
                    <a:pt x="38" y="64"/>
                    <a:pt x="39" y="63"/>
                    <a:pt x="39" y="63"/>
                  </a:cubicBezTo>
                  <a:cubicBezTo>
                    <a:pt x="39" y="63"/>
                    <a:pt x="39" y="62"/>
                    <a:pt x="38" y="62"/>
                  </a:cubicBezTo>
                  <a:cubicBezTo>
                    <a:pt x="38" y="63"/>
                    <a:pt x="37" y="63"/>
                    <a:pt x="37" y="64"/>
                  </a:cubicBezTo>
                  <a:close/>
                  <a:moveTo>
                    <a:pt x="57" y="64"/>
                  </a:moveTo>
                  <a:cubicBezTo>
                    <a:pt x="57" y="64"/>
                    <a:pt x="57" y="64"/>
                    <a:pt x="58" y="64"/>
                  </a:cubicBezTo>
                  <a:cubicBezTo>
                    <a:pt x="58" y="64"/>
                    <a:pt x="59" y="63"/>
                    <a:pt x="59" y="63"/>
                  </a:cubicBezTo>
                  <a:cubicBezTo>
                    <a:pt x="58" y="63"/>
                    <a:pt x="58" y="63"/>
                    <a:pt x="57" y="64"/>
                  </a:cubicBezTo>
                  <a:close/>
                  <a:moveTo>
                    <a:pt x="63" y="64"/>
                  </a:moveTo>
                  <a:cubicBezTo>
                    <a:pt x="63" y="64"/>
                    <a:pt x="63" y="64"/>
                    <a:pt x="64" y="64"/>
                  </a:cubicBezTo>
                  <a:cubicBezTo>
                    <a:pt x="63" y="63"/>
                    <a:pt x="63" y="63"/>
                    <a:pt x="63" y="63"/>
                  </a:cubicBezTo>
                  <a:cubicBezTo>
                    <a:pt x="63" y="63"/>
                    <a:pt x="63" y="64"/>
                    <a:pt x="63" y="64"/>
                  </a:cubicBezTo>
                  <a:close/>
                  <a:moveTo>
                    <a:pt x="50" y="65"/>
                  </a:moveTo>
                  <a:cubicBezTo>
                    <a:pt x="50" y="66"/>
                    <a:pt x="50" y="66"/>
                    <a:pt x="51" y="67"/>
                  </a:cubicBezTo>
                  <a:cubicBezTo>
                    <a:pt x="52" y="67"/>
                    <a:pt x="52" y="66"/>
                    <a:pt x="52" y="65"/>
                  </a:cubicBezTo>
                  <a:cubicBezTo>
                    <a:pt x="52" y="64"/>
                    <a:pt x="52" y="63"/>
                    <a:pt x="51" y="63"/>
                  </a:cubicBezTo>
                  <a:cubicBezTo>
                    <a:pt x="51" y="64"/>
                    <a:pt x="50" y="64"/>
                    <a:pt x="50" y="65"/>
                  </a:cubicBezTo>
                  <a:close/>
                  <a:moveTo>
                    <a:pt x="46" y="65"/>
                  </a:moveTo>
                  <a:cubicBezTo>
                    <a:pt x="47" y="65"/>
                    <a:pt x="47" y="66"/>
                    <a:pt x="47" y="66"/>
                  </a:cubicBezTo>
                  <a:cubicBezTo>
                    <a:pt x="47" y="66"/>
                    <a:pt x="47" y="66"/>
                    <a:pt x="48" y="66"/>
                  </a:cubicBezTo>
                  <a:cubicBezTo>
                    <a:pt x="48" y="66"/>
                    <a:pt x="48" y="66"/>
                    <a:pt x="48" y="66"/>
                  </a:cubicBezTo>
                  <a:cubicBezTo>
                    <a:pt x="48" y="66"/>
                    <a:pt x="48" y="66"/>
                    <a:pt x="48" y="65"/>
                  </a:cubicBezTo>
                  <a:cubicBezTo>
                    <a:pt x="48" y="65"/>
                    <a:pt x="48" y="64"/>
                    <a:pt x="47" y="63"/>
                  </a:cubicBezTo>
                  <a:cubicBezTo>
                    <a:pt x="47" y="64"/>
                    <a:pt x="46" y="64"/>
                    <a:pt x="46" y="65"/>
                  </a:cubicBezTo>
                  <a:close/>
                  <a:moveTo>
                    <a:pt x="54" y="64"/>
                  </a:moveTo>
                  <a:cubicBezTo>
                    <a:pt x="54" y="65"/>
                    <a:pt x="54" y="65"/>
                    <a:pt x="54" y="65"/>
                  </a:cubicBezTo>
                  <a:cubicBezTo>
                    <a:pt x="54" y="65"/>
                    <a:pt x="55" y="65"/>
                    <a:pt x="54" y="64"/>
                  </a:cubicBezTo>
                  <a:close/>
                  <a:moveTo>
                    <a:pt x="54" y="66"/>
                  </a:moveTo>
                  <a:cubicBezTo>
                    <a:pt x="55" y="66"/>
                    <a:pt x="57" y="64"/>
                    <a:pt x="56" y="63"/>
                  </a:cubicBezTo>
                  <a:cubicBezTo>
                    <a:pt x="55" y="64"/>
                    <a:pt x="54" y="65"/>
                    <a:pt x="54" y="66"/>
                  </a:cubicBezTo>
                  <a:close/>
                  <a:moveTo>
                    <a:pt x="42" y="66"/>
                  </a:moveTo>
                  <a:cubicBezTo>
                    <a:pt x="42" y="65"/>
                    <a:pt x="43" y="65"/>
                    <a:pt x="43" y="65"/>
                  </a:cubicBezTo>
                  <a:cubicBezTo>
                    <a:pt x="43" y="66"/>
                    <a:pt x="42" y="66"/>
                    <a:pt x="42" y="66"/>
                  </a:cubicBezTo>
                  <a:cubicBezTo>
                    <a:pt x="42" y="67"/>
                    <a:pt x="42" y="67"/>
                    <a:pt x="43" y="67"/>
                  </a:cubicBezTo>
                  <a:cubicBezTo>
                    <a:pt x="44" y="66"/>
                    <a:pt x="44" y="66"/>
                    <a:pt x="45" y="65"/>
                  </a:cubicBezTo>
                  <a:cubicBezTo>
                    <a:pt x="45" y="64"/>
                    <a:pt x="45" y="64"/>
                    <a:pt x="44" y="64"/>
                  </a:cubicBezTo>
                  <a:cubicBezTo>
                    <a:pt x="43" y="63"/>
                    <a:pt x="42" y="65"/>
                    <a:pt x="42" y="66"/>
                  </a:cubicBezTo>
                  <a:close/>
                  <a:moveTo>
                    <a:pt x="27" y="67"/>
                  </a:moveTo>
                  <a:cubicBezTo>
                    <a:pt x="27" y="66"/>
                    <a:pt x="28" y="65"/>
                    <a:pt x="28" y="64"/>
                  </a:cubicBezTo>
                  <a:cubicBezTo>
                    <a:pt x="27" y="65"/>
                    <a:pt x="27" y="66"/>
                    <a:pt x="27" y="67"/>
                  </a:cubicBezTo>
                  <a:close/>
                  <a:moveTo>
                    <a:pt x="36" y="67"/>
                  </a:moveTo>
                  <a:cubicBezTo>
                    <a:pt x="36" y="67"/>
                    <a:pt x="37" y="66"/>
                    <a:pt x="37" y="65"/>
                  </a:cubicBezTo>
                  <a:cubicBezTo>
                    <a:pt x="37" y="64"/>
                    <a:pt x="37" y="64"/>
                    <a:pt x="37" y="64"/>
                  </a:cubicBezTo>
                  <a:cubicBezTo>
                    <a:pt x="36" y="65"/>
                    <a:pt x="35" y="66"/>
                    <a:pt x="36" y="67"/>
                  </a:cubicBezTo>
                  <a:close/>
                  <a:moveTo>
                    <a:pt x="58" y="65"/>
                  </a:moveTo>
                  <a:cubicBezTo>
                    <a:pt x="58" y="65"/>
                    <a:pt x="59" y="64"/>
                    <a:pt x="59" y="64"/>
                  </a:cubicBezTo>
                  <a:cubicBezTo>
                    <a:pt x="58" y="64"/>
                    <a:pt x="58" y="65"/>
                    <a:pt x="58" y="65"/>
                  </a:cubicBezTo>
                  <a:close/>
                  <a:moveTo>
                    <a:pt x="39" y="65"/>
                  </a:moveTo>
                  <a:cubicBezTo>
                    <a:pt x="39" y="66"/>
                    <a:pt x="39" y="66"/>
                    <a:pt x="39" y="66"/>
                  </a:cubicBezTo>
                  <a:cubicBezTo>
                    <a:pt x="39" y="66"/>
                    <a:pt x="40" y="65"/>
                    <a:pt x="40" y="65"/>
                  </a:cubicBezTo>
                  <a:cubicBezTo>
                    <a:pt x="40" y="65"/>
                    <a:pt x="40" y="64"/>
                    <a:pt x="40" y="64"/>
                  </a:cubicBezTo>
                  <a:cubicBezTo>
                    <a:pt x="39" y="65"/>
                    <a:pt x="39" y="65"/>
                    <a:pt x="39" y="65"/>
                  </a:cubicBezTo>
                  <a:close/>
                  <a:moveTo>
                    <a:pt x="58" y="66"/>
                  </a:moveTo>
                  <a:cubicBezTo>
                    <a:pt x="59" y="67"/>
                    <a:pt x="59" y="68"/>
                    <a:pt x="59" y="68"/>
                  </a:cubicBezTo>
                  <a:cubicBezTo>
                    <a:pt x="60" y="68"/>
                    <a:pt x="61" y="67"/>
                    <a:pt x="61" y="66"/>
                  </a:cubicBezTo>
                  <a:cubicBezTo>
                    <a:pt x="60" y="67"/>
                    <a:pt x="60" y="65"/>
                    <a:pt x="59" y="64"/>
                  </a:cubicBezTo>
                  <a:cubicBezTo>
                    <a:pt x="59" y="65"/>
                    <a:pt x="58" y="66"/>
                    <a:pt x="58" y="66"/>
                  </a:cubicBezTo>
                  <a:close/>
                  <a:moveTo>
                    <a:pt x="29" y="67"/>
                  </a:moveTo>
                  <a:cubicBezTo>
                    <a:pt x="30" y="66"/>
                    <a:pt x="30" y="66"/>
                    <a:pt x="30" y="65"/>
                  </a:cubicBezTo>
                  <a:cubicBezTo>
                    <a:pt x="30" y="65"/>
                    <a:pt x="30" y="65"/>
                    <a:pt x="30" y="65"/>
                  </a:cubicBezTo>
                  <a:cubicBezTo>
                    <a:pt x="30" y="66"/>
                    <a:pt x="29" y="66"/>
                    <a:pt x="29" y="67"/>
                  </a:cubicBezTo>
                  <a:close/>
                  <a:moveTo>
                    <a:pt x="63" y="65"/>
                  </a:moveTo>
                  <a:cubicBezTo>
                    <a:pt x="63" y="66"/>
                    <a:pt x="62" y="67"/>
                    <a:pt x="63" y="68"/>
                  </a:cubicBezTo>
                  <a:cubicBezTo>
                    <a:pt x="64" y="67"/>
                    <a:pt x="65" y="67"/>
                    <a:pt x="64" y="66"/>
                  </a:cubicBezTo>
                  <a:cubicBezTo>
                    <a:pt x="64" y="66"/>
                    <a:pt x="64" y="65"/>
                    <a:pt x="64" y="65"/>
                  </a:cubicBezTo>
                  <a:cubicBezTo>
                    <a:pt x="64" y="65"/>
                    <a:pt x="63" y="65"/>
                    <a:pt x="63" y="65"/>
                  </a:cubicBezTo>
                  <a:cubicBezTo>
                    <a:pt x="63" y="65"/>
                    <a:pt x="63" y="66"/>
                    <a:pt x="63" y="65"/>
                  </a:cubicBezTo>
                  <a:close/>
                  <a:moveTo>
                    <a:pt x="24" y="69"/>
                  </a:moveTo>
                  <a:cubicBezTo>
                    <a:pt x="25" y="68"/>
                    <a:pt x="26" y="67"/>
                    <a:pt x="26" y="65"/>
                  </a:cubicBezTo>
                  <a:cubicBezTo>
                    <a:pt x="25" y="66"/>
                    <a:pt x="24" y="67"/>
                    <a:pt x="24" y="69"/>
                  </a:cubicBezTo>
                  <a:close/>
                  <a:moveTo>
                    <a:pt x="39" y="67"/>
                  </a:moveTo>
                  <a:cubicBezTo>
                    <a:pt x="40" y="67"/>
                    <a:pt x="40" y="66"/>
                    <a:pt x="41" y="66"/>
                  </a:cubicBezTo>
                  <a:cubicBezTo>
                    <a:pt x="41" y="66"/>
                    <a:pt x="40" y="66"/>
                    <a:pt x="40" y="66"/>
                  </a:cubicBezTo>
                  <a:cubicBezTo>
                    <a:pt x="40" y="66"/>
                    <a:pt x="39" y="66"/>
                    <a:pt x="39" y="67"/>
                  </a:cubicBezTo>
                  <a:close/>
                  <a:moveTo>
                    <a:pt x="43" y="69"/>
                  </a:moveTo>
                  <a:cubicBezTo>
                    <a:pt x="44" y="69"/>
                    <a:pt x="44" y="70"/>
                    <a:pt x="44" y="70"/>
                  </a:cubicBezTo>
                  <a:cubicBezTo>
                    <a:pt x="45" y="69"/>
                    <a:pt x="47" y="67"/>
                    <a:pt x="45" y="66"/>
                  </a:cubicBezTo>
                  <a:cubicBezTo>
                    <a:pt x="45" y="67"/>
                    <a:pt x="43" y="68"/>
                    <a:pt x="43" y="69"/>
                  </a:cubicBezTo>
                  <a:close/>
                  <a:moveTo>
                    <a:pt x="51" y="68"/>
                  </a:moveTo>
                  <a:cubicBezTo>
                    <a:pt x="51" y="68"/>
                    <a:pt x="52" y="69"/>
                    <a:pt x="52" y="69"/>
                  </a:cubicBezTo>
                  <a:cubicBezTo>
                    <a:pt x="53" y="69"/>
                    <a:pt x="53" y="68"/>
                    <a:pt x="54" y="67"/>
                  </a:cubicBezTo>
                  <a:cubicBezTo>
                    <a:pt x="53" y="66"/>
                    <a:pt x="53" y="66"/>
                    <a:pt x="53" y="66"/>
                  </a:cubicBezTo>
                  <a:cubicBezTo>
                    <a:pt x="52" y="66"/>
                    <a:pt x="52" y="67"/>
                    <a:pt x="51" y="68"/>
                  </a:cubicBezTo>
                  <a:close/>
                  <a:moveTo>
                    <a:pt x="55" y="67"/>
                  </a:moveTo>
                  <a:cubicBezTo>
                    <a:pt x="55" y="67"/>
                    <a:pt x="55" y="68"/>
                    <a:pt x="55" y="68"/>
                  </a:cubicBezTo>
                  <a:cubicBezTo>
                    <a:pt x="56" y="67"/>
                    <a:pt x="56" y="66"/>
                    <a:pt x="56" y="66"/>
                  </a:cubicBezTo>
                  <a:cubicBezTo>
                    <a:pt x="56" y="66"/>
                    <a:pt x="55" y="67"/>
                    <a:pt x="55" y="67"/>
                  </a:cubicBezTo>
                  <a:close/>
                  <a:moveTo>
                    <a:pt x="30" y="67"/>
                  </a:moveTo>
                  <a:cubicBezTo>
                    <a:pt x="31" y="68"/>
                    <a:pt x="31" y="67"/>
                    <a:pt x="31" y="67"/>
                  </a:cubicBezTo>
                  <a:cubicBezTo>
                    <a:pt x="31" y="66"/>
                    <a:pt x="31" y="66"/>
                    <a:pt x="30" y="66"/>
                  </a:cubicBezTo>
                  <a:cubicBezTo>
                    <a:pt x="30" y="66"/>
                    <a:pt x="30" y="67"/>
                    <a:pt x="30" y="67"/>
                  </a:cubicBezTo>
                  <a:close/>
                  <a:moveTo>
                    <a:pt x="32" y="67"/>
                  </a:moveTo>
                  <a:cubicBezTo>
                    <a:pt x="32" y="67"/>
                    <a:pt x="33" y="68"/>
                    <a:pt x="33" y="68"/>
                  </a:cubicBezTo>
                  <a:cubicBezTo>
                    <a:pt x="33" y="67"/>
                    <a:pt x="34" y="67"/>
                    <a:pt x="33" y="66"/>
                  </a:cubicBezTo>
                  <a:cubicBezTo>
                    <a:pt x="33" y="66"/>
                    <a:pt x="33" y="67"/>
                    <a:pt x="32" y="67"/>
                  </a:cubicBezTo>
                  <a:close/>
                  <a:moveTo>
                    <a:pt x="48" y="68"/>
                  </a:moveTo>
                  <a:cubicBezTo>
                    <a:pt x="49" y="68"/>
                    <a:pt x="48" y="69"/>
                    <a:pt x="49" y="69"/>
                  </a:cubicBezTo>
                  <a:cubicBezTo>
                    <a:pt x="49" y="69"/>
                    <a:pt x="50" y="68"/>
                    <a:pt x="50" y="68"/>
                  </a:cubicBezTo>
                  <a:cubicBezTo>
                    <a:pt x="49" y="67"/>
                    <a:pt x="50" y="66"/>
                    <a:pt x="49" y="66"/>
                  </a:cubicBezTo>
                  <a:cubicBezTo>
                    <a:pt x="49" y="67"/>
                    <a:pt x="48" y="67"/>
                    <a:pt x="48" y="68"/>
                  </a:cubicBezTo>
                  <a:close/>
                  <a:moveTo>
                    <a:pt x="36" y="68"/>
                  </a:moveTo>
                  <a:cubicBezTo>
                    <a:pt x="37" y="69"/>
                    <a:pt x="36" y="69"/>
                    <a:pt x="37" y="69"/>
                  </a:cubicBezTo>
                  <a:cubicBezTo>
                    <a:pt x="37" y="68"/>
                    <a:pt x="38" y="68"/>
                    <a:pt x="38" y="67"/>
                  </a:cubicBezTo>
                  <a:cubicBezTo>
                    <a:pt x="38" y="66"/>
                    <a:pt x="37" y="68"/>
                    <a:pt x="36" y="68"/>
                  </a:cubicBezTo>
                  <a:close/>
                  <a:moveTo>
                    <a:pt x="40" y="68"/>
                  </a:moveTo>
                  <a:cubicBezTo>
                    <a:pt x="40" y="68"/>
                    <a:pt x="41" y="68"/>
                    <a:pt x="40" y="69"/>
                  </a:cubicBezTo>
                  <a:cubicBezTo>
                    <a:pt x="41" y="69"/>
                    <a:pt x="41" y="69"/>
                    <a:pt x="41" y="69"/>
                  </a:cubicBezTo>
                  <a:cubicBezTo>
                    <a:pt x="42" y="68"/>
                    <a:pt x="42" y="67"/>
                    <a:pt x="41" y="67"/>
                  </a:cubicBezTo>
                  <a:cubicBezTo>
                    <a:pt x="41" y="67"/>
                    <a:pt x="40" y="67"/>
                    <a:pt x="40" y="68"/>
                  </a:cubicBezTo>
                  <a:close/>
                  <a:moveTo>
                    <a:pt x="66" y="70"/>
                  </a:moveTo>
                  <a:cubicBezTo>
                    <a:pt x="66" y="69"/>
                    <a:pt x="66" y="69"/>
                    <a:pt x="67" y="69"/>
                  </a:cubicBezTo>
                  <a:cubicBezTo>
                    <a:pt x="67" y="68"/>
                    <a:pt x="66" y="67"/>
                    <a:pt x="66" y="67"/>
                  </a:cubicBezTo>
                  <a:cubicBezTo>
                    <a:pt x="66" y="67"/>
                    <a:pt x="66" y="68"/>
                    <a:pt x="66" y="68"/>
                  </a:cubicBezTo>
                  <a:cubicBezTo>
                    <a:pt x="65" y="69"/>
                    <a:pt x="66" y="70"/>
                    <a:pt x="66" y="70"/>
                  </a:cubicBezTo>
                  <a:close/>
                  <a:moveTo>
                    <a:pt x="57" y="68"/>
                  </a:moveTo>
                  <a:cubicBezTo>
                    <a:pt x="56" y="68"/>
                    <a:pt x="56" y="68"/>
                    <a:pt x="56" y="68"/>
                  </a:cubicBezTo>
                  <a:cubicBezTo>
                    <a:pt x="57" y="69"/>
                    <a:pt x="56" y="70"/>
                    <a:pt x="57" y="71"/>
                  </a:cubicBezTo>
                  <a:cubicBezTo>
                    <a:pt x="58" y="70"/>
                    <a:pt x="58" y="70"/>
                    <a:pt x="59" y="69"/>
                  </a:cubicBezTo>
                  <a:cubicBezTo>
                    <a:pt x="58" y="69"/>
                    <a:pt x="58" y="67"/>
                    <a:pt x="57" y="67"/>
                  </a:cubicBezTo>
                  <a:cubicBezTo>
                    <a:pt x="57" y="67"/>
                    <a:pt x="56" y="68"/>
                    <a:pt x="57" y="68"/>
                  </a:cubicBezTo>
                  <a:close/>
                  <a:moveTo>
                    <a:pt x="64" y="69"/>
                  </a:moveTo>
                  <a:cubicBezTo>
                    <a:pt x="64" y="69"/>
                    <a:pt x="64" y="70"/>
                    <a:pt x="65" y="70"/>
                  </a:cubicBezTo>
                  <a:cubicBezTo>
                    <a:pt x="65" y="69"/>
                    <a:pt x="65" y="68"/>
                    <a:pt x="65" y="67"/>
                  </a:cubicBezTo>
                  <a:cubicBezTo>
                    <a:pt x="65" y="68"/>
                    <a:pt x="64" y="68"/>
                    <a:pt x="64" y="69"/>
                  </a:cubicBezTo>
                  <a:close/>
                  <a:moveTo>
                    <a:pt x="34" y="68"/>
                  </a:moveTo>
                  <a:cubicBezTo>
                    <a:pt x="35" y="68"/>
                    <a:pt x="35" y="68"/>
                    <a:pt x="35" y="68"/>
                  </a:cubicBezTo>
                  <a:cubicBezTo>
                    <a:pt x="35" y="67"/>
                    <a:pt x="35" y="67"/>
                    <a:pt x="35" y="67"/>
                  </a:cubicBezTo>
                  <a:cubicBezTo>
                    <a:pt x="34" y="67"/>
                    <a:pt x="35" y="68"/>
                    <a:pt x="34" y="68"/>
                  </a:cubicBezTo>
                  <a:close/>
                  <a:moveTo>
                    <a:pt x="37" y="70"/>
                  </a:moveTo>
                  <a:cubicBezTo>
                    <a:pt x="38" y="69"/>
                    <a:pt x="38" y="68"/>
                    <a:pt x="39" y="68"/>
                  </a:cubicBezTo>
                  <a:cubicBezTo>
                    <a:pt x="38" y="68"/>
                    <a:pt x="38" y="69"/>
                    <a:pt x="37" y="70"/>
                  </a:cubicBezTo>
                  <a:close/>
                  <a:moveTo>
                    <a:pt x="27" y="72"/>
                  </a:moveTo>
                  <a:cubicBezTo>
                    <a:pt x="27" y="72"/>
                    <a:pt x="28" y="71"/>
                    <a:pt x="28" y="70"/>
                  </a:cubicBezTo>
                  <a:cubicBezTo>
                    <a:pt x="27" y="70"/>
                    <a:pt x="29" y="68"/>
                    <a:pt x="28" y="68"/>
                  </a:cubicBezTo>
                  <a:cubicBezTo>
                    <a:pt x="27" y="69"/>
                    <a:pt x="26" y="71"/>
                    <a:pt x="27" y="72"/>
                  </a:cubicBezTo>
                  <a:close/>
                  <a:moveTo>
                    <a:pt x="61" y="70"/>
                  </a:moveTo>
                  <a:cubicBezTo>
                    <a:pt x="61" y="70"/>
                    <a:pt x="61" y="70"/>
                    <a:pt x="62" y="69"/>
                  </a:cubicBezTo>
                  <a:cubicBezTo>
                    <a:pt x="61" y="69"/>
                    <a:pt x="62" y="69"/>
                    <a:pt x="61" y="68"/>
                  </a:cubicBezTo>
                  <a:cubicBezTo>
                    <a:pt x="60" y="68"/>
                    <a:pt x="60" y="70"/>
                    <a:pt x="61" y="70"/>
                  </a:cubicBezTo>
                  <a:close/>
                  <a:moveTo>
                    <a:pt x="53" y="71"/>
                  </a:moveTo>
                  <a:cubicBezTo>
                    <a:pt x="53" y="70"/>
                    <a:pt x="54" y="70"/>
                    <a:pt x="55" y="69"/>
                  </a:cubicBezTo>
                  <a:cubicBezTo>
                    <a:pt x="54" y="67"/>
                    <a:pt x="52" y="70"/>
                    <a:pt x="53" y="71"/>
                  </a:cubicBezTo>
                  <a:close/>
                  <a:moveTo>
                    <a:pt x="33" y="69"/>
                  </a:moveTo>
                  <a:cubicBezTo>
                    <a:pt x="33" y="69"/>
                    <a:pt x="34" y="69"/>
                    <a:pt x="34" y="68"/>
                  </a:cubicBezTo>
                  <a:cubicBezTo>
                    <a:pt x="33" y="68"/>
                    <a:pt x="33" y="69"/>
                    <a:pt x="33" y="69"/>
                  </a:cubicBezTo>
                  <a:close/>
                  <a:moveTo>
                    <a:pt x="38" y="71"/>
                  </a:moveTo>
                  <a:cubicBezTo>
                    <a:pt x="39" y="70"/>
                    <a:pt x="39" y="69"/>
                    <a:pt x="40" y="69"/>
                  </a:cubicBezTo>
                  <a:cubicBezTo>
                    <a:pt x="40" y="69"/>
                    <a:pt x="40" y="69"/>
                    <a:pt x="39" y="69"/>
                  </a:cubicBezTo>
                  <a:cubicBezTo>
                    <a:pt x="39" y="69"/>
                    <a:pt x="38" y="70"/>
                    <a:pt x="38" y="71"/>
                  </a:cubicBezTo>
                  <a:close/>
                  <a:moveTo>
                    <a:pt x="45" y="71"/>
                  </a:moveTo>
                  <a:cubicBezTo>
                    <a:pt x="46" y="71"/>
                    <a:pt x="46" y="72"/>
                    <a:pt x="46" y="72"/>
                  </a:cubicBezTo>
                  <a:cubicBezTo>
                    <a:pt x="47" y="71"/>
                    <a:pt x="48" y="71"/>
                    <a:pt x="48" y="70"/>
                  </a:cubicBezTo>
                  <a:cubicBezTo>
                    <a:pt x="48" y="70"/>
                    <a:pt x="48" y="69"/>
                    <a:pt x="47" y="69"/>
                  </a:cubicBezTo>
                  <a:cubicBezTo>
                    <a:pt x="46" y="69"/>
                    <a:pt x="46" y="70"/>
                    <a:pt x="45" y="71"/>
                  </a:cubicBezTo>
                  <a:close/>
                  <a:moveTo>
                    <a:pt x="41" y="70"/>
                  </a:moveTo>
                  <a:cubicBezTo>
                    <a:pt x="42" y="71"/>
                    <a:pt x="42" y="71"/>
                    <a:pt x="43" y="72"/>
                  </a:cubicBezTo>
                  <a:cubicBezTo>
                    <a:pt x="43" y="71"/>
                    <a:pt x="43" y="71"/>
                    <a:pt x="44" y="71"/>
                  </a:cubicBezTo>
                  <a:cubicBezTo>
                    <a:pt x="43" y="70"/>
                    <a:pt x="43" y="69"/>
                    <a:pt x="42" y="69"/>
                  </a:cubicBezTo>
                  <a:cubicBezTo>
                    <a:pt x="42" y="69"/>
                    <a:pt x="42" y="70"/>
                    <a:pt x="41" y="70"/>
                  </a:cubicBezTo>
                  <a:close/>
                  <a:moveTo>
                    <a:pt x="49" y="70"/>
                  </a:moveTo>
                  <a:cubicBezTo>
                    <a:pt x="50" y="70"/>
                    <a:pt x="50" y="71"/>
                    <a:pt x="50" y="71"/>
                  </a:cubicBezTo>
                  <a:cubicBezTo>
                    <a:pt x="51" y="71"/>
                    <a:pt x="51" y="71"/>
                    <a:pt x="51" y="70"/>
                  </a:cubicBezTo>
                  <a:cubicBezTo>
                    <a:pt x="51" y="69"/>
                    <a:pt x="50" y="69"/>
                    <a:pt x="49" y="70"/>
                  </a:cubicBezTo>
                  <a:close/>
                  <a:moveTo>
                    <a:pt x="35" y="71"/>
                  </a:moveTo>
                  <a:cubicBezTo>
                    <a:pt x="35" y="71"/>
                    <a:pt x="35" y="71"/>
                    <a:pt x="35" y="71"/>
                  </a:cubicBezTo>
                  <a:cubicBezTo>
                    <a:pt x="35" y="71"/>
                    <a:pt x="36" y="70"/>
                    <a:pt x="36" y="70"/>
                  </a:cubicBezTo>
                  <a:cubicBezTo>
                    <a:pt x="36" y="69"/>
                    <a:pt x="36" y="69"/>
                    <a:pt x="36" y="69"/>
                  </a:cubicBezTo>
                  <a:cubicBezTo>
                    <a:pt x="35" y="70"/>
                    <a:pt x="35" y="70"/>
                    <a:pt x="35" y="71"/>
                  </a:cubicBezTo>
                  <a:close/>
                  <a:moveTo>
                    <a:pt x="39" y="71"/>
                  </a:moveTo>
                  <a:cubicBezTo>
                    <a:pt x="38" y="71"/>
                    <a:pt x="38" y="71"/>
                    <a:pt x="38" y="71"/>
                  </a:cubicBezTo>
                  <a:cubicBezTo>
                    <a:pt x="38" y="72"/>
                    <a:pt x="39" y="71"/>
                    <a:pt x="39" y="72"/>
                  </a:cubicBezTo>
                  <a:cubicBezTo>
                    <a:pt x="39" y="71"/>
                    <a:pt x="40" y="71"/>
                    <a:pt x="40" y="70"/>
                  </a:cubicBezTo>
                  <a:cubicBezTo>
                    <a:pt x="40" y="70"/>
                    <a:pt x="40" y="69"/>
                    <a:pt x="40" y="69"/>
                  </a:cubicBezTo>
                  <a:cubicBezTo>
                    <a:pt x="40" y="70"/>
                    <a:pt x="38" y="70"/>
                    <a:pt x="39" y="71"/>
                  </a:cubicBezTo>
                  <a:close/>
                  <a:moveTo>
                    <a:pt x="54" y="71"/>
                  </a:moveTo>
                  <a:cubicBezTo>
                    <a:pt x="54" y="72"/>
                    <a:pt x="54" y="73"/>
                    <a:pt x="55" y="73"/>
                  </a:cubicBezTo>
                  <a:cubicBezTo>
                    <a:pt x="56" y="73"/>
                    <a:pt x="56" y="70"/>
                    <a:pt x="55" y="70"/>
                  </a:cubicBezTo>
                  <a:cubicBezTo>
                    <a:pt x="55" y="70"/>
                    <a:pt x="54" y="71"/>
                    <a:pt x="54" y="71"/>
                  </a:cubicBezTo>
                  <a:close/>
                  <a:moveTo>
                    <a:pt x="32" y="71"/>
                  </a:moveTo>
                  <a:cubicBezTo>
                    <a:pt x="33" y="71"/>
                    <a:pt x="33" y="70"/>
                    <a:pt x="33" y="70"/>
                  </a:cubicBezTo>
                  <a:cubicBezTo>
                    <a:pt x="33" y="70"/>
                    <a:pt x="32" y="70"/>
                    <a:pt x="32" y="71"/>
                  </a:cubicBezTo>
                  <a:close/>
                  <a:moveTo>
                    <a:pt x="64" y="72"/>
                  </a:moveTo>
                  <a:cubicBezTo>
                    <a:pt x="64" y="72"/>
                    <a:pt x="64" y="72"/>
                    <a:pt x="64" y="72"/>
                  </a:cubicBezTo>
                  <a:cubicBezTo>
                    <a:pt x="64" y="71"/>
                    <a:pt x="63" y="70"/>
                    <a:pt x="63" y="70"/>
                  </a:cubicBezTo>
                  <a:cubicBezTo>
                    <a:pt x="63" y="71"/>
                    <a:pt x="63" y="72"/>
                    <a:pt x="64" y="72"/>
                  </a:cubicBezTo>
                  <a:close/>
                  <a:moveTo>
                    <a:pt x="36" y="72"/>
                  </a:moveTo>
                  <a:cubicBezTo>
                    <a:pt x="36" y="71"/>
                    <a:pt x="37" y="71"/>
                    <a:pt x="36" y="70"/>
                  </a:cubicBezTo>
                  <a:cubicBezTo>
                    <a:pt x="36" y="71"/>
                    <a:pt x="35" y="71"/>
                    <a:pt x="36" y="72"/>
                  </a:cubicBezTo>
                  <a:close/>
                  <a:moveTo>
                    <a:pt x="29" y="73"/>
                  </a:moveTo>
                  <a:cubicBezTo>
                    <a:pt x="30" y="72"/>
                    <a:pt x="30" y="72"/>
                    <a:pt x="31" y="71"/>
                  </a:cubicBezTo>
                  <a:cubicBezTo>
                    <a:pt x="30" y="71"/>
                    <a:pt x="31" y="70"/>
                    <a:pt x="30" y="70"/>
                  </a:cubicBezTo>
                  <a:cubicBezTo>
                    <a:pt x="30" y="71"/>
                    <a:pt x="29" y="71"/>
                    <a:pt x="29" y="73"/>
                  </a:cubicBezTo>
                  <a:close/>
                  <a:moveTo>
                    <a:pt x="58" y="72"/>
                  </a:moveTo>
                  <a:cubicBezTo>
                    <a:pt x="58" y="72"/>
                    <a:pt x="58" y="71"/>
                    <a:pt x="58" y="71"/>
                  </a:cubicBezTo>
                  <a:cubicBezTo>
                    <a:pt x="59" y="71"/>
                    <a:pt x="59" y="72"/>
                    <a:pt x="59" y="72"/>
                  </a:cubicBezTo>
                  <a:cubicBezTo>
                    <a:pt x="60" y="72"/>
                    <a:pt x="59" y="71"/>
                    <a:pt x="59" y="70"/>
                  </a:cubicBezTo>
                  <a:cubicBezTo>
                    <a:pt x="59" y="71"/>
                    <a:pt x="57" y="71"/>
                    <a:pt x="58" y="72"/>
                  </a:cubicBezTo>
                  <a:close/>
                  <a:moveTo>
                    <a:pt x="62" y="72"/>
                  </a:moveTo>
                  <a:cubicBezTo>
                    <a:pt x="61" y="71"/>
                    <a:pt x="62" y="71"/>
                    <a:pt x="62" y="71"/>
                  </a:cubicBezTo>
                  <a:cubicBezTo>
                    <a:pt x="61" y="71"/>
                    <a:pt x="61" y="72"/>
                    <a:pt x="62" y="72"/>
                  </a:cubicBezTo>
                  <a:close/>
                  <a:moveTo>
                    <a:pt x="21" y="79"/>
                  </a:moveTo>
                  <a:cubicBezTo>
                    <a:pt x="22" y="77"/>
                    <a:pt x="24" y="74"/>
                    <a:pt x="24" y="72"/>
                  </a:cubicBezTo>
                  <a:cubicBezTo>
                    <a:pt x="24" y="72"/>
                    <a:pt x="24" y="71"/>
                    <a:pt x="23" y="71"/>
                  </a:cubicBezTo>
                  <a:cubicBezTo>
                    <a:pt x="23" y="74"/>
                    <a:pt x="22" y="76"/>
                    <a:pt x="21" y="79"/>
                  </a:cubicBezTo>
                  <a:close/>
                  <a:moveTo>
                    <a:pt x="66" y="72"/>
                  </a:moveTo>
                  <a:cubicBezTo>
                    <a:pt x="66" y="72"/>
                    <a:pt x="66" y="72"/>
                    <a:pt x="66" y="72"/>
                  </a:cubicBezTo>
                  <a:cubicBezTo>
                    <a:pt x="66" y="72"/>
                    <a:pt x="67" y="71"/>
                    <a:pt x="66" y="71"/>
                  </a:cubicBezTo>
                  <a:cubicBezTo>
                    <a:pt x="66" y="71"/>
                    <a:pt x="66" y="71"/>
                    <a:pt x="66" y="72"/>
                  </a:cubicBezTo>
                  <a:close/>
                  <a:moveTo>
                    <a:pt x="25" y="73"/>
                  </a:moveTo>
                  <a:cubicBezTo>
                    <a:pt x="25" y="73"/>
                    <a:pt x="26" y="72"/>
                    <a:pt x="26" y="71"/>
                  </a:cubicBezTo>
                  <a:cubicBezTo>
                    <a:pt x="26" y="72"/>
                    <a:pt x="25" y="73"/>
                    <a:pt x="25" y="73"/>
                  </a:cubicBezTo>
                  <a:close/>
                  <a:moveTo>
                    <a:pt x="39" y="73"/>
                  </a:moveTo>
                  <a:cubicBezTo>
                    <a:pt x="40" y="73"/>
                    <a:pt x="40" y="74"/>
                    <a:pt x="40" y="74"/>
                  </a:cubicBezTo>
                  <a:cubicBezTo>
                    <a:pt x="41" y="74"/>
                    <a:pt x="42" y="73"/>
                    <a:pt x="42" y="73"/>
                  </a:cubicBezTo>
                  <a:cubicBezTo>
                    <a:pt x="42" y="72"/>
                    <a:pt x="41" y="71"/>
                    <a:pt x="41" y="71"/>
                  </a:cubicBezTo>
                  <a:cubicBezTo>
                    <a:pt x="40" y="71"/>
                    <a:pt x="40" y="72"/>
                    <a:pt x="39" y="73"/>
                  </a:cubicBezTo>
                  <a:close/>
                  <a:moveTo>
                    <a:pt x="51" y="73"/>
                  </a:moveTo>
                  <a:cubicBezTo>
                    <a:pt x="52" y="73"/>
                    <a:pt x="52" y="72"/>
                    <a:pt x="52" y="72"/>
                  </a:cubicBezTo>
                  <a:cubicBezTo>
                    <a:pt x="52" y="71"/>
                    <a:pt x="52" y="71"/>
                    <a:pt x="52" y="71"/>
                  </a:cubicBezTo>
                  <a:cubicBezTo>
                    <a:pt x="51" y="71"/>
                    <a:pt x="51" y="72"/>
                    <a:pt x="51" y="73"/>
                  </a:cubicBezTo>
                  <a:close/>
                  <a:moveTo>
                    <a:pt x="47" y="73"/>
                  </a:moveTo>
                  <a:cubicBezTo>
                    <a:pt x="47" y="74"/>
                    <a:pt x="47" y="74"/>
                    <a:pt x="48" y="74"/>
                  </a:cubicBezTo>
                  <a:cubicBezTo>
                    <a:pt x="48" y="74"/>
                    <a:pt x="49" y="73"/>
                    <a:pt x="50" y="72"/>
                  </a:cubicBezTo>
                  <a:cubicBezTo>
                    <a:pt x="49" y="70"/>
                    <a:pt x="47" y="72"/>
                    <a:pt x="47" y="73"/>
                  </a:cubicBezTo>
                  <a:close/>
                  <a:moveTo>
                    <a:pt x="37" y="72"/>
                  </a:moveTo>
                  <a:cubicBezTo>
                    <a:pt x="37" y="72"/>
                    <a:pt x="38" y="72"/>
                    <a:pt x="37" y="71"/>
                  </a:cubicBezTo>
                  <a:cubicBezTo>
                    <a:pt x="37" y="71"/>
                    <a:pt x="36" y="72"/>
                    <a:pt x="37" y="72"/>
                  </a:cubicBezTo>
                  <a:close/>
                  <a:moveTo>
                    <a:pt x="63" y="73"/>
                  </a:moveTo>
                  <a:cubicBezTo>
                    <a:pt x="63" y="73"/>
                    <a:pt x="63" y="73"/>
                    <a:pt x="63" y="72"/>
                  </a:cubicBezTo>
                  <a:cubicBezTo>
                    <a:pt x="63" y="72"/>
                    <a:pt x="63" y="71"/>
                    <a:pt x="62" y="72"/>
                  </a:cubicBezTo>
                  <a:cubicBezTo>
                    <a:pt x="63" y="72"/>
                    <a:pt x="62" y="73"/>
                    <a:pt x="63" y="73"/>
                  </a:cubicBezTo>
                  <a:close/>
                  <a:moveTo>
                    <a:pt x="43" y="73"/>
                  </a:moveTo>
                  <a:cubicBezTo>
                    <a:pt x="44" y="73"/>
                    <a:pt x="44" y="74"/>
                    <a:pt x="44" y="74"/>
                  </a:cubicBezTo>
                  <a:cubicBezTo>
                    <a:pt x="45" y="74"/>
                    <a:pt x="45" y="73"/>
                    <a:pt x="45" y="73"/>
                  </a:cubicBezTo>
                  <a:cubicBezTo>
                    <a:pt x="45" y="73"/>
                    <a:pt x="45" y="72"/>
                    <a:pt x="44" y="72"/>
                  </a:cubicBezTo>
                  <a:cubicBezTo>
                    <a:pt x="44" y="72"/>
                    <a:pt x="43" y="72"/>
                    <a:pt x="43" y="73"/>
                  </a:cubicBezTo>
                  <a:close/>
                  <a:moveTo>
                    <a:pt x="36" y="74"/>
                  </a:moveTo>
                  <a:cubicBezTo>
                    <a:pt x="37" y="74"/>
                    <a:pt x="37" y="74"/>
                    <a:pt x="37" y="74"/>
                  </a:cubicBezTo>
                  <a:cubicBezTo>
                    <a:pt x="37" y="74"/>
                    <a:pt x="38" y="73"/>
                    <a:pt x="38" y="72"/>
                  </a:cubicBezTo>
                  <a:cubicBezTo>
                    <a:pt x="37" y="72"/>
                    <a:pt x="37" y="73"/>
                    <a:pt x="36" y="74"/>
                  </a:cubicBezTo>
                  <a:close/>
                  <a:moveTo>
                    <a:pt x="33" y="73"/>
                  </a:moveTo>
                  <a:cubicBezTo>
                    <a:pt x="34" y="73"/>
                    <a:pt x="34" y="73"/>
                    <a:pt x="34" y="72"/>
                  </a:cubicBezTo>
                  <a:cubicBezTo>
                    <a:pt x="33" y="72"/>
                    <a:pt x="33" y="73"/>
                    <a:pt x="33" y="73"/>
                  </a:cubicBezTo>
                  <a:close/>
                  <a:moveTo>
                    <a:pt x="67" y="73"/>
                  </a:moveTo>
                  <a:cubicBezTo>
                    <a:pt x="67" y="73"/>
                    <a:pt x="67" y="73"/>
                    <a:pt x="67" y="72"/>
                  </a:cubicBezTo>
                  <a:cubicBezTo>
                    <a:pt x="67" y="72"/>
                    <a:pt x="67" y="72"/>
                    <a:pt x="67" y="72"/>
                  </a:cubicBezTo>
                  <a:cubicBezTo>
                    <a:pt x="67" y="73"/>
                    <a:pt x="67" y="73"/>
                    <a:pt x="67" y="73"/>
                  </a:cubicBezTo>
                  <a:close/>
                  <a:moveTo>
                    <a:pt x="53" y="73"/>
                  </a:moveTo>
                  <a:cubicBezTo>
                    <a:pt x="53" y="74"/>
                    <a:pt x="52" y="75"/>
                    <a:pt x="53" y="75"/>
                  </a:cubicBezTo>
                  <a:cubicBezTo>
                    <a:pt x="54" y="75"/>
                    <a:pt x="54" y="75"/>
                    <a:pt x="54" y="74"/>
                  </a:cubicBezTo>
                  <a:cubicBezTo>
                    <a:pt x="54" y="74"/>
                    <a:pt x="53" y="73"/>
                    <a:pt x="53" y="73"/>
                  </a:cubicBezTo>
                  <a:close/>
                  <a:moveTo>
                    <a:pt x="53" y="73"/>
                  </a:moveTo>
                  <a:cubicBezTo>
                    <a:pt x="53" y="73"/>
                    <a:pt x="53" y="72"/>
                    <a:pt x="53" y="73"/>
                  </a:cubicBezTo>
                  <a:cubicBezTo>
                    <a:pt x="53" y="73"/>
                    <a:pt x="52" y="73"/>
                    <a:pt x="53" y="73"/>
                  </a:cubicBezTo>
                  <a:cubicBezTo>
                    <a:pt x="53" y="73"/>
                    <a:pt x="53" y="73"/>
                    <a:pt x="53" y="73"/>
                  </a:cubicBezTo>
                  <a:close/>
                  <a:moveTo>
                    <a:pt x="34" y="74"/>
                  </a:moveTo>
                  <a:cubicBezTo>
                    <a:pt x="35" y="73"/>
                    <a:pt x="35" y="73"/>
                    <a:pt x="35" y="73"/>
                  </a:cubicBezTo>
                  <a:cubicBezTo>
                    <a:pt x="35" y="73"/>
                    <a:pt x="34" y="73"/>
                    <a:pt x="34" y="74"/>
                  </a:cubicBezTo>
                  <a:close/>
                  <a:moveTo>
                    <a:pt x="59" y="74"/>
                  </a:moveTo>
                  <a:cubicBezTo>
                    <a:pt x="59" y="75"/>
                    <a:pt x="60" y="75"/>
                    <a:pt x="60" y="76"/>
                  </a:cubicBezTo>
                  <a:cubicBezTo>
                    <a:pt x="62" y="75"/>
                    <a:pt x="60" y="73"/>
                    <a:pt x="60" y="73"/>
                  </a:cubicBezTo>
                  <a:cubicBezTo>
                    <a:pt x="60" y="73"/>
                    <a:pt x="59" y="73"/>
                    <a:pt x="59" y="74"/>
                  </a:cubicBezTo>
                  <a:close/>
                  <a:moveTo>
                    <a:pt x="64" y="73"/>
                  </a:moveTo>
                  <a:cubicBezTo>
                    <a:pt x="64" y="73"/>
                    <a:pt x="65" y="73"/>
                    <a:pt x="65" y="73"/>
                  </a:cubicBezTo>
                  <a:cubicBezTo>
                    <a:pt x="65" y="73"/>
                    <a:pt x="64" y="73"/>
                    <a:pt x="64" y="73"/>
                  </a:cubicBezTo>
                  <a:cubicBezTo>
                    <a:pt x="64" y="73"/>
                    <a:pt x="64" y="74"/>
                    <a:pt x="64" y="73"/>
                  </a:cubicBezTo>
                  <a:close/>
                  <a:moveTo>
                    <a:pt x="19" y="74"/>
                  </a:moveTo>
                  <a:cubicBezTo>
                    <a:pt x="19" y="74"/>
                    <a:pt x="20" y="73"/>
                    <a:pt x="19" y="73"/>
                  </a:cubicBezTo>
                  <a:cubicBezTo>
                    <a:pt x="19" y="73"/>
                    <a:pt x="19" y="73"/>
                    <a:pt x="19" y="74"/>
                  </a:cubicBezTo>
                  <a:close/>
                  <a:moveTo>
                    <a:pt x="29" y="74"/>
                  </a:moveTo>
                  <a:cubicBezTo>
                    <a:pt x="30" y="74"/>
                    <a:pt x="30" y="73"/>
                    <a:pt x="30" y="73"/>
                  </a:cubicBezTo>
                  <a:cubicBezTo>
                    <a:pt x="30" y="74"/>
                    <a:pt x="29" y="74"/>
                    <a:pt x="29" y="74"/>
                  </a:cubicBezTo>
                  <a:close/>
                  <a:moveTo>
                    <a:pt x="49" y="74"/>
                  </a:moveTo>
                  <a:cubicBezTo>
                    <a:pt x="49" y="74"/>
                    <a:pt x="48" y="75"/>
                    <a:pt x="48" y="75"/>
                  </a:cubicBezTo>
                  <a:cubicBezTo>
                    <a:pt x="48" y="76"/>
                    <a:pt x="48" y="76"/>
                    <a:pt x="49" y="76"/>
                  </a:cubicBezTo>
                  <a:cubicBezTo>
                    <a:pt x="49" y="75"/>
                    <a:pt x="50" y="74"/>
                    <a:pt x="51" y="73"/>
                  </a:cubicBezTo>
                  <a:cubicBezTo>
                    <a:pt x="50" y="73"/>
                    <a:pt x="50" y="73"/>
                    <a:pt x="50" y="73"/>
                  </a:cubicBezTo>
                  <a:cubicBezTo>
                    <a:pt x="50" y="73"/>
                    <a:pt x="49" y="74"/>
                    <a:pt x="49" y="74"/>
                  </a:cubicBezTo>
                  <a:close/>
                  <a:moveTo>
                    <a:pt x="56" y="76"/>
                  </a:moveTo>
                  <a:cubicBezTo>
                    <a:pt x="57" y="75"/>
                    <a:pt x="57" y="75"/>
                    <a:pt x="57" y="75"/>
                  </a:cubicBezTo>
                  <a:cubicBezTo>
                    <a:pt x="57" y="74"/>
                    <a:pt x="57" y="73"/>
                    <a:pt x="56" y="73"/>
                  </a:cubicBezTo>
                  <a:cubicBezTo>
                    <a:pt x="56" y="74"/>
                    <a:pt x="56" y="75"/>
                    <a:pt x="56" y="76"/>
                  </a:cubicBezTo>
                  <a:close/>
                  <a:moveTo>
                    <a:pt x="43" y="74"/>
                  </a:moveTo>
                  <a:cubicBezTo>
                    <a:pt x="42" y="74"/>
                    <a:pt x="42" y="75"/>
                    <a:pt x="41" y="76"/>
                  </a:cubicBezTo>
                  <a:cubicBezTo>
                    <a:pt x="41" y="76"/>
                    <a:pt x="42" y="76"/>
                    <a:pt x="42" y="77"/>
                  </a:cubicBezTo>
                  <a:cubicBezTo>
                    <a:pt x="43" y="76"/>
                    <a:pt x="43" y="76"/>
                    <a:pt x="44" y="75"/>
                  </a:cubicBezTo>
                  <a:cubicBezTo>
                    <a:pt x="43" y="75"/>
                    <a:pt x="43" y="74"/>
                    <a:pt x="43" y="74"/>
                  </a:cubicBezTo>
                  <a:close/>
                  <a:moveTo>
                    <a:pt x="64" y="75"/>
                  </a:moveTo>
                  <a:cubicBezTo>
                    <a:pt x="64" y="75"/>
                    <a:pt x="64" y="75"/>
                    <a:pt x="64" y="75"/>
                  </a:cubicBezTo>
                  <a:cubicBezTo>
                    <a:pt x="64" y="75"/>
                    <a:pt x="64" y="74"/>
                    <a:pt x="64" y="74"/>
                  </a:cubicBezTo>
                  <a:cubicBezTo>
                    <a:pt x="64" y="74"/>
                    <a:pt x="64" y="74"/>
                    <a:pt x="63" y="74"/>
                  </a:cubicBezTo>
                  <a:cubicBezTo>
                    <a:pt x="63" y="74"/>
                    <a:pt x="64" y="76"/>
                    <a:pt x="64" y="75"/>
                  </a:cubicBezTo>
                  <a:close/>
                  <a:moveTo>
                    <a:pt x="27" y="76"/>
                  </a:moveTo>
                  <a:cubicBezTo>
                    <a:pt x="28" y="75"/>
                    <a:pt x="28" y="74"/>
                    <a:pt x="27" y="74"/>
                  </a:cubicBezTo>
                  <a:cubicBezTo>
                    <a:pt x="27" y="74"/>
                    <a:pt x="27" y="75"/>
                    <a:pt x="27" y="76"/>
                  </a:cubicBezTo>
                  <a:close/>
                  <a:moveTo>
                    <a:pt x="46" y="76"/>
                  </a:moveTo>
                  <a:cubicBezTo>
                    <a:pt x="46" y="76"/>
                    <a:pt x="47" y="76"/>
                    <a:pt x="47" y="75"/>
                  </a:cubicBezTo>
                  <a:cubicBezTo>
                    <a:pt x="47" y="75"/>
                    <a:pt x="46" y="74"/>
                    <a:pt x="46" y="74"/>
                  </a:cubicBezTo>
                  <a:cubicBezTo>
                    <a:pt x="45" y="74"/>
                    <a:pt x="45" y="75"/>
                    <a:pt x="45" y="75"/>
                  </a:cubicBezTo>
                  <a:cubicBezTo>
                    <a:pt x="45" y="75"/>
                    <a:pt x="45" y="75"/>
                    <a:pt x="45" y="75"/>
                  </a:cubicBezTo>
                  <a:cubicBezTo>
                    <a:pt x="45" y="76"/>
                    <a:pt x="46" y="76"/>
                    <a:pt x="46" y="76"/>
                  </a:cubicBezTo>
                  <a:close/>
                  <a:moveTo>
                    <a:pt x="39" y="77"/>
                  </a:moveTo>
                  <a:cubicBezTo>
                    <a:pt x="40" y="76"/>
                    <a:pt x="40" y="74"/>
                    <a:pt x="39" y="74"/>
                  </a:cubicBezTo>
                  <a:cubicBezTo>
                    <a:pt x="38" y="75"/>
                    <a:pt x="38" y="76"/>
                    <a:pt x="39" y="77"/>
                  </a:cubicBezTo>
                  <a:close/>
                  <a:moveTo>
                    <a:pt x="19" y="75"/>
                  </a:moveTo>
                  <a:cubicBezTo>
                    <a:pt x="19" y="75"/>
                    <a:pt x="19" y="74"/>
                    <a:pt x="19" y="74"/>
                  </a:cubicBezTo>
                  <a:cubicBezTo>
                    <a:pt x="19" y="75"/>
                    <a:pt x="18" y="75"/>
                    <a:pt x="19" y="75"/>
                  </a:cubicBezTo>
                  <a:close/>
                  <a:moveTo>
                    <a:pt x="35" y="76"/>
                  </a:moveTo>
                  <a:cubicBezTo>
                    <a:pt x="35" y="76"/>
                    <a:pt x="36" y="75"/>
                    <a:pt x="36" y="74"/>
                  </a:cubicBezTo>
                  <a:cubicBezTo>
                    <a:pt x="35" y="74"/>
                    <a:pt x="35" y="75"/>
                    <a:pt x="35" y="76"/>
                  </a:cubicBezTo>
                  <a:close/>
                  <a:moveTo>
                    <a:pt x="49" y="77"/>
                  </a:moveTo>
                  <a:cubicBezTo>
                    <a:pt x="50" y="77"/>
                    <a:pt x="50" y="78"/>
                    <a:pt x="50" y="78"/>
                  </a:cubicBezTo>
                  <a:cubicBezTo>
                    <a:pt x="52" y="78"/>
                    <a:pt x="52" y="75"/>
                    <a:pt x="51" y="74"/>
                  </a:cubicBezTo>
                  <a:cubicBezTo>
                    <a:pt x="50" y="75"/>
                    <a:pt x="50" y="76"/>
                    <a:pt x="49" y="77"/>
                  </a:cubicBezTo>
                  <a:close/>
                  <a:moveTo>
                    <a:pt x="19" y="84"/>
                  </a:moveTo>
                  <a:cubicBezTo>
                    <a:pt x="19" y="81"/>
                    <a:pt x="21" y="77"/>
                    <a:pt x="22" y="75"/>
                  </a:cubicBezTo>
                  <a:cubicBezTo>
                    <a:pt x="22" y="75"/>
                    <a:pt x="22" y="74"/>
                    <a:pt x="22" y="75"/>
                  </a:cubicBezTo>
                  <a:cubicBezTo>
                    <a:pt x="21" y="78"/>
                    <a:pt x="19" y="81"/>
                    <a:pt x="19" y="84"/>
                  </a:cubicBezTo>
                  <a:close/>
                  <a:moveTo>
                    <a:pt x="30" y="76"/>
                  </a:moveTo>
                  <a:cubicBezTo>
                    <a:pt x="30" y="75"/>
                    <a:pt x="31" y="75"/>
                    <a:pt x="30" y="75"/>
                  </a:cubicBezTo>
                  <a:cubicBezTo>
                    <a:pt x="30" y="75"/>
                    <a:pt x="29" y="75"/>
                    <a:pt x="30" y="76"/>
                  </a:cubicBezTo>
                  <a:close/>
                  <a:moveTo>
                    <a:pt x="25" y="75"/>
                  </a:moveTo>
                  <a:cubicBezTo>
                    <a:pt x="26" y="82"/>
                    <a:pt x="27" y="89"/>
                    <a:pt x="28" y="95"/>
                  </a:cubicBezTo>
                  <a:cubicBezTo>
                    <a:pt x="28" y="95"/>
                    <a:pt x="27" y="95"/>
                    <a:pt x="27" y="95"/>
                  </a:cubicBezTo>
                  <a:cubicBezTo>
                    <a:pt x="28" y="98"/>
                    <a:pt x="28" y="102"/>
                    <a:pt x="29" y="104"/>
                  </a:cubicBezTo>
                  <a:cubicBezTo>
                    <a:pt x="29" y="104"/>
                    <a:pt x="28" y="104"/>
                    <a:pt x="28" y="105"/>
                  </a:cubicBezTo>
                  <a:cubicBezTo>
                    <a:pt x="29" y="106"/>
                    <a:pt x="29" y="107"/>
                    <a:pt x="29" y="108"/>
                  </a:cubicBezTo>
                  <a:cubicBezTo>
                    <a:pt x="30" y="115"/>
                    <a:pt x="30" y="121"/>
                    <a:pt x="30" y="126"/>
                  </a:cubicBezTo>
                  <a:cubicBezTo>
                    <a:pt x="31" y="130"/>
                    <a:pt x="31" y="135"/>
                    <a:pt x="32" y="139"/>
                  </a:cubicBezTo>
                  <a:cubicBezTo>
                    <a:pt x="31" y="128"/>
                    <a:pt x="30" y="119"/>
                    <a:pt x="30" y="109"/>
                  </a:cubicBezTo>
                  <a:cubicBezTo>
                    <a:pt x="30" y="108"/>
                    <a:pt x="30" y="108"/>
                    <a:pt x="30" y="108"/>
                  </a:cubicBezTo>
                  <a:cubicBezTo>
                    <a:pt x="29" y="97"/>
                    <a:pt x="27" y="84"/>
                    <a:pt x="26" y="75"/>
                  </a:cubicBezTo>
                  <a:cubicBezTo>
                    <a:pt x="26" y="75"/>
                    <a:pt x="25" y="75"/>
                    <a:pt x="25" y="75"/>
                  </a:cubicBezTo>
                  <a:close/>
                  <a:moveTo>
                    <a:pt x="32" y="76"/>
                  </a:moveTo>
                  <a:cubicBezTo>
                    <a:pt x="32" y="76"/>
                    <a:pt x="33" y="75"/>
                    <a:pt x="33" y="75"/>
                  </a:cubicBezTo>
                  <a:cubicBezTo>
                    <a:pt x="33" y="75"/>
                    <a:pt x="32" y="76"/>
                    <a:pt x="32" y="76"/>
                  </a:cubicBezTo>
                  <a:close/>
                  <a:moveTo>
                    <a:pt x="55" y="77"/>
                  </a:moveTo>
                  <a:cubicBezTo>
                    <a:pt x="55" y="76"/>
                    <a:pt x="55" y="75"/>
                    <a:pt x="55" y="75"/>
                  </a:cubicBezTo>
                  <a:cubicBezTo>
                    <a:pt x="54" y="76"/>
                    <a:pt x="55" y="76"/>
                    <a:pt x="55" y="77"/>
                  </a:cubicBezTo>
                  <a:close/>
                  <a:moveTo>
                    <a:pt x="67" y="77"/>
                  </a:moveTo>
                  <a:cubicBezTo>
                    <a:pt x="67" y="76"/>
                    <a:pt x="67" y="75"/>
                    <a:pt x="67" y="75"/>
                  </a:cubicBezTo>
                  <a:cubicBezTo>
                    <a:pt x="67" y="76"/>
                    <a:pt x="66" y="77"/>
                    <a:pt x="67" y="77"/>
                  </a:cubicBezTo>
                  <a:close/>
                  <a:moveTo>
                    <a:pt x="22" y="81"/>
                  </a:moveTo>
                  <a:cubicBezTo>
                    <a:pt x="22" y="81"/>
                    <a:pt x="23" y="80"/>
                    <a:pt x="23" y="80"/>
                  </a:cubicBezTo>
                  <a:cubicBezTo>
                    <a:pt x="23" y="80"/>
                    <a:pt x="23" y="79"/>
                    <a:pt x="23" y="79"/>
                  </a:cubicBezTo>
                  <a:cubicBezTo>
                    <a:pt x="23" y="78"/>
                    <a:pt x="25" y="77"/>
                    <a:pt x="24" y="75"/>
                  </a:cubicBezTo>
                  <a:cubicBezTo>
                    <a:pt x="23" y="77"/>
                    <a:pt x="23" y="79"/>
                    <a:pt x="22" y="81"/>
                  </a:cubicBezTo>
                  <a:close/>
                  <a:moveTo>
                    <a:pt x="15" y="93"/>
                  </a:moveTo>
                  <a:cubicBezTo>
                    <a:pt x="17" y="87"/>
                    <a:pt x="19" y="81"/>
                    <a:pt x="20" y="75"/>
                  </a:cubicBezTo>
                  <a:cubicBezTo>
                    <a:pt x="18" y="81"/>
                    <a:pt x="16" y="87"/>
                    <a:pt x="15" y="93"/>
                  </a:cubicBezTo>
                  <a:close/>
                  <a:moveTo>
                    <a:pt x="35" y="77"/>
                  </a:moveTo>
                  <a:cubicBezTo>
                    <a:pt x="36" y="77"/>
                    <a:pt x="37" y="76"/>
                    <a:pt x="37" y="75"/>
                  </a:cubicBezTo>
                  <a:cubicBezTo>
                    <a:pt x="36" y="76"/>
                    <a:pt x="35" y="76"/>
                    <a:pt x="35" y="77"/>
                  </a:cubicBezTo>
                  <a:close/>
                  <a:moveTo>
                    <a:pt x="59" y="77"/>
                  </a:moveTo>
                  <a:cubicBezTo>
                    <a:pt x="60" y="77"/>
                    <a:pt x="59" y="76"/>
                    <a:pt x="59" y="75"/>
                  </a:cubicBezTo>
                  <a:cubicBezTo>
                    <a:pt x="58" y="76"/>
                    <a:pt x="59" y="77"/>
                    <a:pt x="59" y="77"/>
                  </a:cubicBezTo>
                  <a:close/>
                  <a:moveTo>
                    <a:pt x="65" y="76"/>
                  </a:moveTo>
                  <a:cubicBezTo>
                    <a:pt x="65" y="76"/>
                    <a:pt x="65" y="76"/>
                    <a:pt x="66" y="77"/>
                  </a:cubicBezTo>
                  <a:cubicBezTo>
                    <a:pt x="65" y="77"/>
                    <a:pt x="66" y="77"/>
                    <a:pt x="66" y="77"/>
                  </a:cubicBezTo>
                  <a:cubicBezTo>
                    <a:pt x="66" y="76"/>
                    <a:pt x="66" y="75"/>
                    <a:pt x="65" y="75"/>
                  </a:cubicBezTo>
                  <a:cubicBezTo>
                    <a:pt x="65" y="76"/>
                    <a:pt x="66" y="76"/>
                    <a:pt x="65" y="76"/>
                  </a:cubicBezTo>
                  <a:close/>
                  <a:moveTo>
                    <a:pt x="54" y="76"/>
                  </a:moveTo>
                  <a:cubicBezTo>
                    <a:pt x="54" y="77"/>
                    <a:pt x="54" y="77"/>
                    <a:pt x="54" y="78"/>
                  </a:cubicBezTo>
                  <a:cubicBezTo>
                    <a:pt x="55" y="78"/>
                    <a:pt x="55" y="77"/>
                    <a:pt x="55" y="77"/>
                  </a:cubicBezTo>
                  <a:cubicBezTo>
                    <a:pt x="55" y="77"/>
                    <a:pt x="54" y="76"/>
                    <a:pt x="54" y="75"/>
                  </a:cubicBezTo>
                  <a:cubicBezTo>
                    <a:pt x="54" y="76"/>
                    <a:pt x="54" y="76"/>
                    <a:pt x="54" y="76"/>
                  </a:cubicBezTo>
                  <a:close/>
                  <a:moveTo>
                    <a:pt x="43" y="78"/>
                  </a:moveTo>
                  <a:cubicBezTo>
                    <a:pt x="43" y="78"/>
                    <a:pt x="43" y="79"/>
                    <a:pt x="44" y="79"/>
                  </a:cubicBezTo>
                  <a:cubicBezTo>
                    <a:pt x="45" y="78"/>
                    <a:pt x="46" y="77"/>
                    <a:pt x="44" y="76"/>
                  </a:cubicBezTo>
                  <a:cubicBezTo>
                    <a:pt x="44" y="77"/>
                    <a:pt x="43" y="77"/>
                    <a:pt x="43" y="78"/>
                  </a:cubicBezTo>
                  <a:close/>
                  <a:moveTo>
                    <a:pt x="57" y="77"/>
                  </a:moveTo>
                  <a:cubicBezTo>
                    <a:pt x="58" y="77"/>
                    <a:pt x="57" y="76"/>
                    <a:pt x="58" y="76"/>
                  </a:cubicBezTo>
                  <a:cubicBezTo>
                    <a:pt x="57" y="76"/>
                    <a:pt x="57" y="77"/>
                    <a:pt x="57" y="77"/>
                  </a:cubicBezTo>
                  <a:close/>
                  <a:moveTo>
                    <a:pt x="61" y="77"/>
                  </a:moveTo>
                  <a:cubicBezTo>
                    <a:pt x="61" y="77"/>
                    <a:pt x="61" y="77"/>
                    <a:pt x="61" y="77"/>
                  </a:cubicBezTo>
                  <a:cubicBezTo>
                    <a:pt x="61" y="76"/>
                    <a:pt x="62" y="76"/>
                    <a:pt x="61" y="76"/>
                  </a:cubicBezTo>
                  <a:cubicBezTo>
                    <a:pt x="61" y="76"/>
                    <a:pt x="61" y="76"/>
                    <a:pt x="61" y="77"/>
                  </a:cubicBezTo>
                  <a:close/>
                  <a:moveTo>
                    <a:pt x="47" y="78"/>
                  </a:moveTo>
                  <a:cubicBezTo>
                    <a:pt x="47" y="78"/>
                    <a:pt x="47" y="78"/>
                    <a:pt x="47" y="78"/>
                  </a:cubicBezTo>
                  <a:cubicBezTo>
                    <a:pt x="47" y="77"/>
                    <a:pt x="48" y="77"/>
                    <a:pt x="48" y="76"/>
                  </a:cubicBezTo>
                  <a:cubicBezTo>
                    <a:pt x="48" y="76"/>
                    <a:pt x="48" y="76"/>
                    <a:pt x="47" y="76"/>
                  </a:cubicBezTo>
                  <a:cubicBezTo>
                    <a:pt x="47" y="77"/>
                    <a:pt x="46" y="77"/>
                    <a:pt x="47" y="78"/>
                  </a:cubicBezTo>
                  <a:close/>
                  <a:moveTo>
                    <a:pt x="33" y="77"/>
                  </a:moveTo>
                  <a:cubicBezTo>
                    <a:pt x="33" y="77"/>
                    <a:pt x="34" y="76"/>
                    <a:pt x="33" y="76"/>
                  </a:cubicBezTo>
                  <a:cubicBezTo>
                    <a:pt x="33" y="76"/>
                    <a:pt x="33" y="77"/>
                    <a:pt x="33" y="77"/>
                  </a:cubicBezTo>
                  <a:close/>
                  <a:moveTo>
                    <a:pt x="36" y="78"/>
                  </a:moveTo>
                  <a:cubicBezTo>
                    <a:pt x="36" y="79"/>
                    <a:pt x="36" y="79"/>
                    <a:pt x="36" y="79"/>
                  </a:cubicBezTo>
                  <a:cubicBezTo>
                    <a:pt x="37" y="79"/>
                    <a:pt x="38" y="78"/>
                    <a:pt x="38" y="77"/>
                  </a:cubicBezTo>
                  <a:cubicBezTo>
                    <a:pt x="38" y="77"/>
                    <a:pt x="38" y="76"/>
                    <a:pt x="37" y="76"/>
                  </a:cubicBezTo>
                  <a:cubicBezTo>
                    <a:pt x="37" y="77"/>
                    <a:pt x="36" y="77"/>
                    <a:pt x="36" y="78"/>
                  </a:cubicBezTo>
                  <a:close/>
                  <a:moveTo>
                    <a:pt x="63" y="77"/>
                  </a:moveTo>
                  <a:cubicBezTo>
                    <a:pt x="63" y="77"/>
                    <a:pt x="63" y="76"/>
                    <a:pt x="63" y="76"/>
                  </a:cubicBezTo>
                  <a:cubicBezTo>
                    <a:pt x="63" y="76"/>
                    <a:pt x="63" y="77"/>
                    <a:pt x="63" y="77"/>
                  </a:cubicBezTo>
                  <a:close/>
                  <a:moveTo>
                    <a:pt x="31" y="77"/>
                  </a:moveTo>
                  <a:cubicBezTo>
                    <a:pt x="31" y="77"/>
                    <a:pt x="31" y="76"/>
                    <a:pt x="30" y="76"/>
                  </a:cubicBezTo>
                  <a:cubicBezTo>
                    <a:pt x="30" y="77"/>
                    <a:pt x="30" y="77"/>
                    <a:pt x="31" y="77"/>
                  </a:cubicBezTo>
                  <a:close/>
                  <a:moveTo>
                    <a:pt x="40" y="78"/>
                  </a:moveTo>
                  <a:cubicBezTo>
                    <a:pt x="40" y="78"/>
                    <a:pt x="40" y="78"/>
                    <a:pt x="41" y="79"/>
                  </a:cubicBezTo>
                  <a:cubicBezTo>
                    <a:pt x="41" y="78"/>
                    <a:pt x="41" y="78"/>
                    <a:pt x="41" y="78"/>
                  </a:cubicBezTo>
                  <a:cubicBezTo>
                    <a:pt x="41" y="76"/>
                    <a:pt x="40" y="76"/>
                    <a:pt x="40" y="78"/>
                  </a:cubicBezTo>
                  <a:close/>
                  <a:moveTo>
                    <a:pt x="69" y="78"/>
                  </a:moveTo>
                  <a:cubicBezTo>
                    <a:pt x="69" y="77"/>
                    <a:pt x="69" y="76"/>
                    <a:pt x="68" y="76"/>
                  </a:cubicBezTo>
                  <a:cubicBezTo>
                    <a:pt x="69" y="77"/>
                    <a:pt x="69" y="78"/>
                    <a:pt x="69" y="78"/>
                  </a:cubicBezTo>
                  <a:close/>
                  <a:moveTo>
                    <a:pt x="33" y="78"/>
                  </a:moveTo>
                  <a:cubicBezTo>
                    <a:pt x="33" y="78"/>
                    <a:pt x="33" y="78"/>
                    <a:pt x="33" y="78"/>
                  </a:cubicBezTo>
                  <a:cubicBezTo>
                    <a:pt x="34" y="78"/>
                    <a:pt x="34" y="78"/>
                    <a:pt x="34" y="77"/>
                  </a:cubicBezTo>
                  <a:cubicBezTo>
                    <a:pt x="34" y="77"/>
                    <a:pt x="34" y="77"/>
                    <a:pt x="34" y="77"/>
                  </a:cubicBezTo>
                  <a:cubicBezTo>
                    <a:pt x="34" y="77"/>
                    <a:pt x="33" y="77"/>
                    <a:pt x="33" y="78"/>
                  </a:cubicBezTo>
                  <a:close/>
                  <a:moveTo>
                    <a:pt x="57" y="80"/>
                  </a:moveTo>
                  <a:cubicBezTo>
                    <a:pt x="57" y="80"/>
                    <a:pt x="57" y="79"/>
                    <a:pt x="57" y="79"/>
                  </a:cubicBezTo>
                  <a:cubicBezTo>
                    <a:pt x="57" y="78"/>
                    <a:pt x="57" y="78"/>
                    <a:pt x="56" y="77"/>
                  </a:cubicBezTo>
                  <a:cubicBezTo>
                    <a:pt x="56" y="78"/>
                    <a:pt x="57" y="79"/>
                    <a:pt x="57" y="80"/>
                  </a:cubicBezTo>
                  <a:close/>
                  <a:moveTo>
                    <a:pt x="27" y="77"/>
                  </a:moveTo>
                  <a:cubicBezTo>
                    <a:pt x="28" y="78"/>
                    <a:pt x="27" y="79"/>
                    <a:pt x="28" y="79"/>
                  </a:cubicBezTo>
                  <a:cubicBezTo>
                    <a:pt x="28" y="78"/>
                    <a:pt x="28" y="78"/>
                    <a:pt x="29" y="77"/>
                  </a:cubicBezTo>
                  <a:cubicBezTo>
                    <a:pt x="28" y="77"/>
                    <a:pt x="28" y="77"/>
                    <a:pt x="27" y="77"/>
                  </a:cubicBezTo>
                  <a:close/>
                  <a:moveTo>
                    <a:pt x="31" y="78"/>
                  </a:moveTo>
                  <a:cubicBezTo>
                    <a:pt x="31" y="78"/>
                    <a:pt x="31" y="77"/>
                    <a:pt x="31" y="77"/>
                  </a:cubicBezTo>
                  <a:cubicBezTo>
                    <a:pt x="31" y="77"/>
                    <a:pt x="30" y="78"/>
                    <a:pt x="31" y="78"/>
                  </a:cubicBezTo>
                  <a:close/>
                  <a:moveTo>
                    <a:pt x="47" y="79"/>
                  </a:moveTo>
                  <a:cubicBezTo>
                    <a:pt x="48" y="79"/>
                    <a:pt x="48" y="80"/>
                    <a:pt x="49" y="80"/>
                  </a:cubicBezTo>
                  <a:cubicBezTo>
                    <a:pt x="49" y="80"/>
                    <a:pt x="49" y="80"/>
                    <a:pt x="50" y="79"/>
                  </a:cubicBezTo>
                  <a:cubicBezTo>
                    <a:pt x="49" y="79"/>
                    <a:pt x="49" y="78"/>
                    <a:pt x="48" y="77"/>
                  </a:cubicBezTo>
                  <a:cubicBezTo>
                    <a:pt x="48" y="78"/>
                    <a:pt x="47" y="78"/>
                    <a:pt x="47" y="79"/>
                  </a:cubicBezTo>
                  <a:close/>
                  <a:moveTo>
                    <a:pt x="53" y="80"/>
                  </a:moveTo>
                  <a:cubicBezTo>
                    <a:pt x="53" y="79"/>
                    <a:pt x="54" y="79"/>
                    <a:pt x="54" y="78"/>
                  </a:cubicBezTo>
                  <a:cubicBezTo>
                    <a:pt x="53" y="76"/>
                    <a:pt x="52" y="79"/>
                    <a:pt x="53" y="80"/>
                  </a:cubicBezTo>
                  <a:close/>
                  <a:moveTo>
                    <a:pt x="64" y="78"/>
                  </a:moveTo>
                  <a:cubicBezTo>
                    <a:pt x="64" y="78"/>
                    <a:pt x="64" y="77"/>
                    <a:pt x="64" y="77"/>
                  </a:cubicBezTo>
                  <a:cubicBezTo>
                    <a:pt x="64" y="77"/>
                    <a:pt x="63" y="78"/>
                    <a:pt x="63" y="78"/>
                  </a:cubicBezTo>
                  <a:cubicBezTo>
                    <a:pt x="64" y="78"/>
                    <a:pt x="64" y="78"/>
                    <a:pt x="64" y="78"/>
                  </a:cubicBezTo>
                  <a:close/>
                  <a:moveTo>
                    <a:pt x="60" y="78"/>
                  </a:moveTo>
                  <a:cubicBezTo>
                    <a:pt x="60" y="79"/>
                    <a:pt x="60" y="79"/>
                    <a:pt x="61" y="80"/>
                  </a:cubicBezTo>
                  <a:cubicBezTo>
                    <a:pt x="61" y="79"/>
                    <a:pt x="61" y="79"/>
                    <a:pt x="61" y="79"/>
                  </a:cubicBezTo>
                  <a:cubicBezTo>
                    <a:pt x="61" y="79"/>
                    <a:pt x="61" y="78"/>
                    <a:pt x="60" y="77"/>
                  </a:cubicBezTo>
                  <a:cubicBezTo>
                    <a:pt x="60" y="78"/>
                    <a:pt x="59" y="78"/>
                    <a:pt x="60" y="78"/>
                  </a:cubicBezTo>
                  <a:close/>
                  <a:moveTo>
                    <a:pt x="68" y="78"/>
                  </a:moveTo>
                  <a:cubicBezTo>
                    <a:pt x="68" y="78"/>
                    <a:pt x="68" y="79"/>
                    <a:pt x="68" y="80"/>
                  </a:cubicBezTo>
                  <a:cubicBezTo>
                    <a:pt x="68" y="80"/>
                    <a:pt x="69" y="80"/>
                    <a:pt x="69" y="80"/>
                  </a:cubicBezTo>
                  <a:cubicBezTo>
                    <a:pt x="67" y="81"/>
                    <a:pt x="68" y="85"/>
                    <a:pt x="68" y="87"/>
                  </a:cubicBezTo>
                  <a:cubicBezTo>
                    <a:pt x="68" y="87"/>
                    <a:pt x="68" y="87"/>
                    <a:pt x="67" y="87"/>
                  </a:cubicBezTo>
                  <a:cubicBezTo>
                    <a:pt x="67" y="89"/>
                    <a:pt x="67" y="91"/>
                    <a:pt x="68" y="93"/>
                  </a:cubicBezTo>
                  <a:cubicBezTo>
                    <a:pt x="69" y="88"/>
                    <a:pt x="70" y="83"/>
                    <a:pt x="69" y="79"/>
                  </a:cubicBezTo>
                  <a:cubicBezTo>
                    <a:pt x="69" y="79"/>
                    <a:pt x="69" y="78"/>
                    <a:pt x="68" y="78"/>
                  </a:cubicBezTo>
                  <a:close/>
                  <a:moveTo>
                    <a:pt x="34" y="80"/>
                  </a:moveTo>
                  <a:cubicBezTo>
                    <a:pt x="34" y="79"/>
                    <a:pt x="35" y="79"/>
                    <a:pt x="35" y="78"/>
                  </a:cubicBezTo>
                  <a:cubicBezTo>
                    <a:pt x="34" y="78"/>
                    <a:pt x="33" y="79"/>
                    <a:pt x="34" y="80"/>
                  </a:cubicBezTo>
                  <a:close/>
                  <a:moveTo>
                    <a:pt x="37" y="80"/>
                  </a:moveTo>
                  <a:cubicBezTo>
                    <a:pt x="38" y="80"/>
                    <a:pt x="38" y="81"/>
                    <a:pt x="38" y="81"/>
                  </a:cubicBezTo>
                  <a:cubicBezTo>
                    <a:pt x="39" y="81"/>
                    <a:pt x="41" y="79"/>
                    <a:pt x="39" y="78"/>
                  </a:cubicBezTo>
                  <a:cubicBezTo>
                    <a:pt x="38" y="79"/>
                    <a:pt x="38" y="79"/>
                    <a:pt x="37" y="80"/>
                  </a:cubicBezTo>
                  <a:close/>
                  <a:moveTo>
                    <a:pt x="46" y="79"/>
                  </a:moveTo>
                  <a:cubicBezTo>
                    <a:pt x="46" y="79"/>
                    <a:pt x="46" y="79"/>
                    <a:pt x="46" y="78"/>
                  </a:cubicBezTo>
                  <a:cubicBezTo>
                    <a:pt x="46" y="78"/>
                    <a:pt x="46" y="78"/>
                    <a:pt x="45" y="78"/>
                  </a:cubicBezTo>
                  <a:cubicBezTo>
                    <a:pt x="45" y="79"/>
                    <a:pt x="44" y="79"/>
                    <a:pt x="44" y="80"/>
                  </a:cubicBezTo>
                  <a:cubicBezTo>
                    <a:pt x="45" y="80"/>
                    <a:pt x="45" y="79"/>
                    <a:pt x="46" y="79"/>
                  </a:cubicBezTo>
                  <a:close/>
                  <a:moveTo>
                    <a:pt x="51" y="79"/>
                  </a:moveTo>
                  <a:cubicBezTo>
                    <a:pt x="51" y="79"/>
                    <a:pt x="51" y="80"/>
                    <a:pt x="52" y="80"/>
                  </a:cubicBezTo>
                  <a:cubicBezTo>
                    <a:pt x="52" y="79"/>
                    <a:pt x="52" y="79"/>
                    <a:pt x="52" y="78"/>
                  </a:cubicBezTo>
                  <a:cubicBezTo>
                    <a:pt x="51" y="78"/>
                    <a:pt x="51" y="79"/>
                    <a:pt x="51" y="79"/>
                  </a:cubicBezTo>
                  <a:close/>
                  <a:moveTo>
                    <a:pt x="41" y="80"/>
                  </a:moveTo>
                  <a:cubicBezTo>
                    <a:pt x="41" y="80"/>
                    <a:pt x="42" y="81"/>
                    <a:pt x="42" y="81"/>
                  </a:cubicBezTo>
                  <a:cubicBezTo>
                    <a:pt x="42" y="80"/>
                    <a:pt x="43" y="80"/>
                    <a:pt x="43" y="80"/>
                  </a:cubicBezTo>
                  <a:cubicBezTo>
                    <a:pt x="43" y="79"/>
                    <a:pt x="43" y="79"/>
                    <a:pt x="42" y="79"/>
                  </a:cubicBezTo>
                  <a:cubicBezTo>
                    <a:pt x="42" y="79"/>
                    <a:pt x="41" y="79"/>
                    <a:pt x="41" y="80"/>
                  </a:cubicBezTo>
                  <a:close/>
                  <a:moveTo>
                    <a:pt x="59" y="79"/>
                  </a:moveTo>
                  <a:cubicBezTo>
                    <a:pt x="59" y="79"/>
                    <a:pt x="60" y="80"/>
                    <a:pt x="60" y="80"/>
                  </a:cubicBezTo>
                  <a:cubicBezTo>
                    <a:pt x="60" y="80"/>
                    <a:pt x="60" y="79"/>
                    <a:pt x="59" y="79"/>
                  </a:cubicBezTo>
                  <a:cubicBezTo>
                    <a:pt x="59" y="79"/>
                    <a:pt x="59" y="79"/>
                    <a:pt x="59" y="79"/>
                  </a:cubicBezTo>
                  <a:close/>
                  <a:moveTo>
                    <a:pt x="34" y="80"/>
                  </a:moveTo>
                  <a:cubicBezTo>
                    <a:pt x="34" y="81"/>
                    <a:pt x="35" y="81"/>
                    <a:pt x="35" y="82"/>
                  </a:cubicBezTo>
                  <a:cubicBezTo>
                    <a:pt x="35" y="81"/>
                    <a:pt x="36" y="81"/>
                    <a:pt x="36" y="80"/>
                  </a:cubicBezTo>
                  <a:cubicBezTo>
                    <a:pt x="36" y="79"/>
                    <a:pt x="36" y="79"/>
                    <a:pt x="35" y="79"/>
                  </a:cubicBezTo>
                  <a:cubicBezTo>
                    <a:pt x="35" y="79"/>
                    <a:pt x="34" y="80"/>
                    <a:pt x="34" y="80"/>
                  </a:cubicBezTo>
                  <a:close/>
                  <a:moveTo>
                    <a:pt x="32" y="80"/>
                  </a:moveTo>
                  <a:cubicBezTo>
                    <a:pt x="32" y="80"/>
                    <a:pt x="33" y="79"/>
                    <a:pt x="32" y="79"/>
                  </a:cubicBezTo>
                  <a:cubicBezTo>
                    <a:pt x="32" y="79"/>
                    <a:pt x="32" y="80"/>
                    <a:pt x="32" y="80"/>
                  </a:cubicBezTo>
                  <a:close/>
                  <a:moveTo>
                    <a:pt x="47" y="83"/>
                  </a:moveTo>
                  <a:cubicBezTo>
                    <a:pt x="47" y="83"/>
                    <a:pt x="47" y="82"/>
                    <a:pt x="48" y="81"/>
                  </a:cubicBezTo>
                  <a:cubicBezTo>
                    <a:pt x="48" y="81"/>
                    <a:pt x="47" y="80"/>
                    <a:pt x="47" y="79"/>
                  </a:cubicBezTo>
                  <a:cubicBezTo>
                    <a:pt x="45" y="80"/>
                    <a:pt x="45" y="82"/>
                    <a:pt x="47" y="83"/>
                  </a:cubicBezTo>
                  <a:close/>
                  <a:moveTo>
                    <a:pt x="54" y="80"/>
                  </a:moveTo>
                  <a:cubicBezTo>
                    <a:pt x="53" y="81"/>
                    <a:pt x="54" y="81"/>
                    <a:pt x="54" y="81"/>
                  </a:cubicBezTo>
                  <a:cubicBezTo>
                    <a:pt x="54" y="82"/>
                    <a:pt x="54" y="81"/>
                    <a:pt x="54" y="82"/>
                  </a:cubicBezTo>
                  <a:cubicBezTo>
                    <a:pt x="55" y="82"/>
                    <a:pt x="54" y="82"/>
                    <a:pt x="54" y="82"/>
                  </a:cubicBezTo>
                  <a:cubicBezTo>
                    <a:pt x="55" y="82"/>
                    <a:pt x="55" y="82"/>
                    <a:pt x="55" y="82"/>
                  </a:cubicBezTo>
                  <a:cubicBezTo>
                    <a:pt x="56" y="82"/>
                    <a:pt x="55" y="80"/>
                    <a:pt x="54" y="79"/>
                  </a:cubicBezTo>
                  <a:cubicBezTo>
                    <a:pt x="54" y="80"/>
                    <a:pt x="54" y="80"/>
                    <a:pt x="54" y="80"/>
                  </a:cubicBezTo>
                  <a:close/>
                  <a:moveTo>
                    <a:pt x="57" y="80"/>
                  </a:moveTo>
                  <a:cubicBezTo>
                    <a:pt x="56" y="80"/>
                    <a:pt x="56" y="79"/>
                    <a:pt x="56" y="79"/>
                  </a:cubicBezTo>
                  <a:cubicBezTo>
                    <a:pt x="56" y="80"/>
                    <a:pt x="56" y="80"/>
                    <a:pt x="57" y="80"/>
                  </a:cubicBezTo>
                  <a:close/>
                  <a:moveTo>
                    <a:pt x="27" y="81"/>
                  </a:moveTo>
                  <a:cubicBezTo>
                    <a:pt x="28" y="81"/>
                    <a:pt x="28" y="80"/>
                    <a:pt x="28" y="80"/>
                  </a:cubicBezTo>
                  <a:cubicBezTo>
                    <a:pt x="28" y="80"/>
                    <a:pt x="28" y="79"/>
                    <a:pt x="27" y="80"/>
                  </a:cubicBezTo>
                  <a:cubicBezTo>
                    <a:pt x="28" y="80"/>
                    <a:pt x="28" y="80"/>
                    <a:pt x="27" y="81"/>
                  </a:cubicBezTo>
                  <a:close/>
                  <a:moveTo>
                    <a:pt x="49" y="81"/>
                  </a:moveTo>
                  <a:cubicBezTo>
                    <a:pt x="50" y="82"/>
                    <a:pt x="50" y="81"/>
                    <a:pt x="50" y="81"/>
                  </a:cubicBezTo>
                  <a:cubicBezTo>
                    <a:pt x="50" y="82"/>
                    <a:pt x="51" y="82"/>
                    <a:pt x="50" y="82"/>
                  </a:cubicBezTo>
                  <a:cubicBezTo>
                    <a:pt x="51" y="82"/>
                    <a:pt x="51" y="82"/>
                    <a:pt x="51" y="81"/>
                  </a:cubicBezTo>
                  <a:cubicBezTo>
                    <a:pt x="51" y="81"/>
                    <a:pt x="51" y="80"/>
                    <a:pt x="50" y="80"/>
                  </a:cubicBezTo>
                  <a:cubicBezTo>
                    <a:pt x="50" y="81"/>
                    <a:pt x="49" y="81"/>
                    <a:pt x="49" y="81"/>
                  </a:cubicBezTo>
                  <a:close/>
                  <a:moveTo>
                    <a:pt x="32" y="81"/>
                  </a:moveTo>
                  <a:cubicBezTo>
                    <a:pt x="33" y="81"/>
                    <a:pt x="33" y="80"/>
                    <a:pt x="33" y="80"/>
                  </a:cubicBezTo>
                  <a:cubicBezTo>
                    <a:pt x="33" y="81"/>
                    <a:pt x="32" y="81"/>
                    <a:pt x="32" y="81"/>
                  </a:cubicBezTo>
                  <a:close/>
                  <a:moveTo>
                    <a:pt x="65" y="81"/>
                  </a:moveTo>
                  <a:cubicBezTo>
                    <a:pt x="65" y="81"/>
                    <a:pt x="66" y="81"/>
                    <a:pt x="65" y="80"/>
                  </a:cubicBezTo>
                  <a:cubicBezTo>
                    <a:pt x="65" y="81"/>
                    <a:pt x="65" y="81"/>
                    <a:pt x="65" y="81"/>
                  </a:cubicBezTo>
                  <a:close/>
                  <a:moveTo>
                    <a:pt x="43" y="82"/>
                  </a:moveTo>
                  <a:cubicBezTo>
                    <a:pt x="43" y="82"/>
                    <a:pt x="44" y="81"/>
                    <a:pt x="43" y="80"/>
                  </a:cubicBezTo>
                  <a:cubicBezTo>
                    <a:pt x="43" y="81"/>
                    <a:pt x="42" y="81"/>
                    <a:pt x="43" y="82"/>
                  </a:cubicBezTo>
                  <a:close/>
                  <a:moveTo>
                    <a:pt x="59" y="82"/>
                  </a:moveTo>
                  <a:cubicBezTo>
                    <a:pt x="60" y="82"/>
                    <a:pt x="60" y="81"/>
                    <a:pt x="59" y="81"/>
                  </a:cubicBezTo>
                  <a:cubicBezTo>
                    <a:pt x="59" y="81"/>
                    <a:pt x="58" y="82"/>
                    <a:pt x="59" y="82"/>
                  </a:cubicBezTo>
                  <a:close/>
                  <a:moveTo>
                    <a:pt x="66" y="81"/>
                  </a:moveTo>
                  <a:cubicBezTo>
                    <a:pt x="66" y="81"/>
                    <a:pt x="66" y="81"/>
                    <a:pt x="66" y="81"/>
                  </a:cubicBezTo>
                  <a:cubicBezTo>
                    <a:pt x="66" y="81"/>
                    <a:pt x="67" y="81"/>
                    <a:pt x="66" y="81"/>
                  </a:cubicBezTo>
                  <a:cubicBezTo>
                    <a:pt x="66" y="81"/>
                    <a:pt x="66" y="81"/>
                    <a:pt x="66" y="81"/>
                  </a:cubicBezTo>
                  <a:close/>
                  <a:moveTo>
                    <a:pt x="36" y="84"/>
                  </a:moveTo>
                  <a:cubicBezTo>
                    <a:pt x="37" y="83"/>
                    <a:pt x="37" y="83"/>
                    <a:pt x="37" y="82"/>
                  </a:cubicBezTo>
                  <a:cubicBezTo>
                    <a:pt x="37" y="82"/>
                    <a:pt x="37" y="81"/>
                    <a:pt x="36" y="81"/>
                  </a:cubicBezTo>
                  <a:cubicBezTo>
                    <a:pt x="36" y="82"/>
                    <a:pt x="35" y="83"/>
                    <a:pt x="36" y="84"/>
                  </a:cubicBezTo>
                  <a:close/>
                  <a:moveTo>
                    <a:pt x="39" y="83"/>
                  </a:moveTo>
                  <a:cubicBezTo>
                    <a:pt x="39" y="83"/>
                    <a:pt x="39" y="84"/>
                    <a:pt x="40" y="84"/>
                  </a:cubicBezTo>
                  <a:cubicBezTo>
                    <a:pt x="40" y="83"/>
                    <a:pt x="41" y="83"/>
                    <a:pt x="41" y="82"/>
                  </a:cubicBezTo>
                  <a:cubicBezTo>
                    <a:pt x="41" y="80"/>
                    <a:pt x="39" y="82"/>
                    <a:pt x="39" y="83"/>
                  </a:cubicBezTo>
                  <a:close/>
                  <a:moveTo>
                    <a:pt x="62" y="82"/>
                  </a:moveTo>
                  <a:cubicBezTo>
                    <a:pt x="63" y="82"/>
                    <a:pt x="63" y="82"/>
                    <a:pt x="63" y="82"/>
                  </a:cubicBezTo>
                  <a:cubicBezTo>
                    <a:pt x="63" y="81"/>
                    <a:pt x="63" y="81"/>
                    <a:pt x="62" y="81"/>
                  </a:cubicBezTo>
                  <a:cubicBezTo>
                    <a:pt x="62" y="81"/>
                    <a:pt x="62" y="82"/>
                    <a:pt x="62" y="82"/>
                  </a:cubicBezTo>
                  <a:close/>
                  <a:moveTo>
                    <a:pt x="30" y="81"/>
                  </a:moveTo>
                  <a:cubicBezTo>
                    <a:pt x="31" y="81"/>
                    <a:pt x="30" y="82"/>
                    <a:pt x="30" y="82"/>
                  </a:cubicBezTo>
                  <a:cubicBezTo>
                    <a:pt x="30" y="82"/>
                    <a:pt x="30" y="83"/>
                    <a:pt x="30" y="83"/>
                  </a:cubicBezTo>
                  <a:cubicBezTo>
                    <a:pt x="31" y="82"/>
                    <a:pt x="31" y="82"/>
                    <a:pt x="31" y="81"/>
                  </a:cubicBezTo>
                  <a:cubicBezTo>
                    <a:pt x="31" y="81"/>
                    <a:pt x="31" y="81"/>
                    <a:pt x="30" y="81"/>
                  </a:cubicBezTo>
                  <a:close/>
                  <a:moveTo>
                    <a:pt x="39" y="82"/>
                  </a:moveTo>
                  <a:cubicBezTo>
                    <a:pt x="39" y="82"/>
                    <a:pt x="39" y="82"/>
                    <a:pt x="40" y="81"/>
                  </a:cubicBezTo>
                  <a:cubicBezTo>
                    <a:pt x="39" y="81"/>
                    <a:pt x="39" y="82"/>
                    <a:pt x="39" y="82"/>
                  </a:cubicBezTo>
                  <a:close/>
                  <a:moveTo>
                    <a:pt x="43" y="83"/>
                  </a:moveTo>
                  <a:cubicBezTo>
                    <a:pt x="44" y="84"/>
                    <a:pt x="45" y="84"/>
                    <a:pt x="45" y="85"/>
                  </a:cubicBezTo>
                  <a:cubicBezTo>
                    <a:pt x="45" y="84"/>
                    <a:pt x="46" y="84"/>
                    <a:pt x="46" y="84"/>
                  </a:cubicBezTo>
                  <a:cubicBezTo>
                    <a:pt x="45" y="83"/>
                    <a:pt x="45" y="82"/>
                    <a:pt x="44" y="82"/>
                  </a:cubicBezTo>
                  <a:cubicBezTo>
                    <a:pt x="44" y="82"/>
                    <a:pt x="44" y="82"/>
                    <a:pt x="43" y="83"/>
                  </a:cubicBezTo>
                  <a:close/>
                  <a:moveTo>
                    <a:pt x="34" y="83"/>
                  </a:moveTo>
                  <a:cubicBezTo>
                    <a:pt x="34" y="83"/>
                    <a:pt x="34" y="82"/>
                    <a:pt x="34" y="82"/>
                  </a:cubicBezTo>
                  <a:cubicBezTo>
                    <a:pt x="34" y="82"/>
                    <a:pt x="34" y="82"/>
                    <a:pt x="34" y="83"/>
                  </a:cubicBezTo>
                  <a:close/>
                  <a:moveTo>
                    <a:pt x="47" y="84"/>
                  </a:moveTo>
                  <a:cubicBezTo>
                    <a:pt x="48" y="84"/>
                    <a:pt x="48" y="85"/>
                    <a:pt x="48" y="85"/>
                  </a:cubicBezTo>
                  <a:cubicBezTo>
                    <a:pt x="49" y="85"/>
                    <a:pt x="49" y="84"/>
                    <a:pt x="50" y="83"/>
                  </a:cubicBezTo>
                  <a:cubicBezTo>
                    <a:pt x="49" y="81"/>
                    <a:pt x="48" y="82"/>
                    <a:pt x="47" y="84"/>
                  </a:cubicBezTo>
                  <a:close/>
                  <a:moveTo>
                    <a:pt x="56" y="86"/>
                  </a:moveTo>
                  <a:cubicBezTo>
                    <a:pt x="57" y="85"/>
                    <a:pt x="57" y="85"/>
                    <a:pt x="57" y="84"/>
                  </a:cubicBezTo>
                  <a:cubicBezTo>
                    <a:pt x="57" y="83"/>
                    <a:pt x="57" y="82"/>
                    <a:pt x="56" y="82"/>
                  </a:cubicBezTo>
                  <a:cubicBezTo>
                    <a:pt x="56" y="83"/>
                    <a:pt x="56" y="84"/>
                    <a:pt x="56" y="86"/>
                  </a:cubicBezTo>
                  <a:close/>
                  <a:moveTo>
                    <a:pt x="60" y="82"/>
                  </a:moveTo>
                  <a:cubicBezTo>
                    <a:pt x="60" y="83"/>
                    <a:pt x="60" y="84"/>
                    <a:pt x="60" y="84"/>
                  </a:cubicBezTo>
                  <a:cubicBezTo>
                    <a:pt x="60" y="84"/>
                    <a:pt x="60" y="84"/>
                    <a:pt x="61" y="83"/>
                  </a:cubicBezTo>
                  <a:cubicBezTo>
                    <a:pt x="61" y="83"/>
                    <a:pt x="60" y="83"/>
                    <a:pt x="60" y="82"/>
                  </a:cubicBezTo>
                  <a:close/>
                  <a:moveTo>
                    <a:pt x="29" y="86"/>
                  </a:moveTo>
                  <a:cubicBezTo>
                    <a:pt x="28" y="88"/>
                    <a:pt x="29" y="91"/>
                    <a:pt x="29" y="93"/>
                  </a:cubicBezTo>
                  <a:cubicBezTo>
                    <a:pt x="29" y="94"/>
                    <a:pt x="29" y="94"/>
                    <a:pt x="29" y="95"/>
                  </a:cubicBezTo>
                  <a:cubicBezTo>
                    <a:pt x="30" y="95"/>
                    <a:pt x="29" y="95"/>
                    <a:pt x="29" y="96"/>
                  </a:cubicBezTo>
                  <a:cubicBezTo>
                    <a:pt x="29" y="96"/>
                    <a:pt x="30" y="96"/>
                    <a:pt x="30" y="96"/>
                  </a:cubicBezTo>
                  <a:cubicBezTo>
                    <a:pt x="30" y="96"/>
                    <a:pt x="29" y="97"/>
                    <a:pt x="29" y="97"/>
                  </a:cubicBezTo>
                  <a:cubicBezTo>
                    <a:pt x="29" y="98"/>
                    <a:pt x="30" y="100"/>
                    <a:pt x="31" y="102"/>
                  </a:cubicBezTo>
                  <a:cubicBezTo>
                    <a:pt x="31" y="98"/>
                    <a:pt x="30" y="94"/>
                    <a:pt x="30" y="90"/>
                  </a:cubicBezTo>
                  <a:cubicBezTo>
                    <a:pt x="30" y="89"/>
                    <a:pt x="29" y="89"/>
                    <a:pt x="29" y="88"/>
                  </a:cubicBezTo>
                  <a:cubicBezTo>
                    <a:pt x="29" y="88"/>
                    <a:pt x="30" y="88"/>
                    <a:pt x="30" y="87"/>
                  </a:cubicBezTo>
                  <a:cubicBezTo>
                    <a:pt x="30" y="86"/>
                    <a:pt x="29" y="86"/>
                    <a:pt x="29" y="86"/>
                  </a:cubicBezTo>
                  <a:cubicBezTo>
                    <a:pt x="29" y="85"/>
                    <a:pt x="30" y="84"/>
                    <a:pt x="29" y="82"/>
                  </a:cubicBezTo>
                  <a:cubicBezTo>
                    <a:pt x="29" y="83"/>
                    <a:pt x="29" y="82"/>
                    <a:pt x="28" y="82"/>
                  </a:cubicBezTo>
                  <a:cubicBezTo>
                    <a:pt x="28" y="84"/>
                    <a:pt x="28" y="85"/>
                    <a:pt x="29" y="86"/>
                  </a:cubicBezTo>
                  <a:close/>
                  <a:moveTo>
                    <a:pt x="66" y="83"/>
                  </a:moveTo>
                  <a:cubicBezTo>
                    <a:pt x="66" y="83"/>
                    <a:pt x="66" y="84"/>
                    <a:pt x="67" y="84"/>
                  </a:cubicBezTo>
                  <a:cubicBezTo>
                    <a:pt x="67" y="83"/>
                    <a:pt x="67" y="82"/>
                    <a:pt x="66" y="82"/>
                  </a:cubicBezTo>
                  <a:cubicBezTo>
                    <a:pt x="66" y="83"/>
                    <a:pt x="66" y="83"/>
                    <a:pt x="66" y="83"/>
                  </a:cubicBezTo>
                  <a:close/>
                  <a:moveTo>
                    <a:pt x="40" y="85"/>
                  </a:moveTo>
                  <a:cubicBezTo>
                    <a:pt x="41" y="85"/>
                    <a:pt x="42" y="83"/>
                    <a:pt x="42" y="82"/>
                  </a:cubicBezTo>
                  <a:cubicBezTo>
                    <a:pt x="41" y="83"/>
                    <a:pt x="40" y="84"/>
                    <a:pt x="40" y="85"/>
                  </a:cubicBezTo>
                  <a:close/>
                  <a:moveTo>
                    <a:pt x="63" y="84"/>
                  </a:moveTo>
                  <a:cubicBezTo>
                    <a:pt x="63" y="84"/>
                    <a:pt x="64" y="83"/>
                    <a:pt x="64" y="82"/>
                  </a:cubicBezTo>
                  <a:cubicBezTo>
                    <a:pt x="63" y="83"/>
                    <a:pt x="63" y="83"/>
                    <a:pt x="63" y="84"/>
                  </a:cubicBezTo>
                  <a:close/>
                  <a:moveTo>
                    <a:pt x="52" y="85"/>
                  </a:moveTo>
                  <a:cubicBezTo>
                    <a:pt x="51" y="84"/>
                    <a:pt x="52" y="83"/>
                    <a:pt x="51" y="83"/>
                  </a:cubicBezTo>
                  <a:cubicBezTo>
                    <a:pt x="51" y="83"/>
                    <a:pt x="51" y="85"/>
                    <a:pt x="52" y="85"/>
                  </a:cubicBezTo>
                  <a:close/>
                  <a:moveTo>
                    <a:pt x="21" y="84"/>
                  </a:moveTo>
                  <a:cubicBezTo>
                    <a:pt x="21" y="84"/>
                    <a:pt x="22" y="83"/>
                    <a:pt x="21" y="83"/>
                  </a:cubicBezTo>
                  <a:cubicBezTo>
                    <a:pt x="21" y="83"/>
                    <a:pt x="21" y="84"/>
                    <a:pt x="21" y="84"/>
                  </a:cubicBezTo>
                  <a:close/>
                  <a:moveTo>
                    <a:pt x="35" y="86"/>
                  </a:moveTo>
                  <a:cubicBezTo>
                    <a:pt x="35" y="85"/>
                    <a:pt x="35" y="84"/>
                    <a:pt x="34" y="83"/>
                  </a:cubicBezTo>
                  <a:cubicBezTo>
                    <a:pt x="34" y="84"/>
                    <a:pt x="34" y="85"/>
                    <a:pt x="35" y="86"/>
                  </a:cubicBezTo>
                  <a:close/>
                  <a:moveTo>
                    <a:pt x="38" y="86"/>
                  </a:moveTo>
                  <a:cubicBezTo>
                    <a:pt x="38" y="86"/>
                    <a:pt x="38" y="86"/>
                    <a:pt x="38" y="86"/>
                  </a:cubicBezTo>
                  <a:cubicBezTo>
                    <a:pt x="38" y="86"/>
                    <a:pt x="39" y="85"/>
                    <a:pt x="39" y="84"/>
                  </a:cubicBezTo>
                  <a:cubicBezTo>
                    <a:pt x="39" y="84"/>
                    <a:pt x="39" y="84"/>
                    <a:pt x="39" y="84"/>
                  </a:cubicBezTo>
                  <a:cubicBezTo>
                    <a:pt x="38" y="84"/>
                    <a:pt x="36" y="85"/>
                    <a:pt x="38" y="86"/>
                  </a:cubicBezTo>
                  <a:close/>
                  <a:moveTo>
                    <a:pt x="41" y="86"/>
                  </a:moveTo>
                  <a:cubicBezTo>
                    <a:pt x="41" y="86"/>
                    <a:pt x="42" y="87"/>
                    <a:pt x="42" y="88"/>
                  </a:cubicBezTo>
                  <a:cubicBezTo>
                    <a:pt x="43" y="87"/>
                    <a:pt x="44" y="86"/>
                    <a:pt x="44" y="86"/>
                  </a:cubicBezTo>
                  <a:cubicBezTo>
                    <a:pt x="44" y="85"/>
                    <a:pt x="43" y="84"/>
                    <a:pt x="43" y="84"/>
                  </a:cubicBezTo>
                  <a:cubicBezTo>
                    <a:pt x="42" y="84"/>
                    <a:pt x="41" y="85"/>
                    <a:pt x="41" y="86"/>
                  </a:cubicBezTo>
                  <a:close/>
                  <a:moveTo>
                    <a:pt x="35" y="85"/>
                  </a:moveTo>
                  <a:cubicBezTo>
                    <a:pt x="35" y="85"/>
                    <a:pt x="35" y="85"/>
                    <a:pt x="36" y="85"/>
                  </a:cubicBezTo>
                  <a:cubicBezTo>
                    <a:pt x="36" y="84"/>
                    <a:pt x="35" y="84"/>
                    <a:pt x="35" y="84"/>
                  </a:cubicBezTo>
                  <a:cubicBezTo>
                    <a:pt x="35" y="84"/>
                    <a:pt x="35" y="84"/>
                    <a:pt x="35" y="85"/>
                  </a:cubicBezTo>
                  <a:close/>
                  <a:moveTo>
                    <a:pt x="53" y="85"/>
                  </a:moveTo>
                  <a:cubicBezTo>
                    <a:pt x="53" y="85"/>
                    <a:pt x="53" y="84"/>
                    <a:pt x="53" y="84"/>
                  </a:cubicBezTo>
                  <a:cubicBezTo>
                    <a:pt x="53" y="84"/>
                    <a:pt x="53" y="84"/>
                    <a:pt x="53" y="85"/>
                  </a:cubicBezTo>
                  <a:close/>
                  <a:moveTo>
                    <a:pt x="30" y="87"/>
                  </a:moveTo>
                  <a:cubicBezTo>
                    <a:pt x="31" y="86"/>
                    <a:pt x="32" y="85"/>
                    <a:pt x="31" y="84"/>
                  </a:cubicBezTo>
                  <a:cubicBezTo>
                    <a:pt x="31" y="85"/>
                    <a:pt x="30" y="86"/>
                    <a:pt x="30" y="87"/>
                  </a:cubicBezTo>
                  <a:close/>
                  <a:moveTo>
                    <a:pt x="65" y="86"/>
                  </a:moveTo>
                  <a:cubicBezTo>
                    <a:pt x="65" y="85"/>
                    <a:pt x="65" y="84"/>
                    <a:pt x="65" y="84"/>
                  </a:cubicBezTo>
                  <a:cubicBezTo>
                    <a:pt x="65" y="85"/>
                    <a:pt x="64" y="86"/>
                    <a:pt x="65" y="86"/>
                  </a:cubicBezTo>
                  <a:close/>
                  <a:moveTo>
                    <a:pt x="66" y="85"/>
                  </a:moveTo>
                  <a:cubicBezTo>
                    <a:pt x="66" y="85"/>
                    <a:pt x="67" y="84"/>
                    <a:pt x="66" y="84"/>
                  </a:cubicBezTo>
                  <a:cubicBezTo>
                    <a:pt x="66" y="85"/>
                    <a:pt x="66" y="84"/>
                    <a:pt x="66" y="84"/>
                  </a:cubicBezTo>
                  <a:cubicBezTo>
                    <a:pt x="66" y="84"/>
                    <a:pt x="66" y="85"/>
                    <a:pt x="66" y="85"/>
                  </a:cubicBezTo>
                  <a:close/>
                  <a:moveTo>
                    <a:pt x="45" y="86"/>
                  </a:moveTo>
                  <a:cubicBezTo>
                    <a:pt x="46" y="86"/>
                    <a:pt x="46" y="87"/>
                    <a:pt x="47" y="87"/>
                  </a:cubicBezTo>
                  <a:cubicBezTo>
                    <a:pt x="47" y="87"/>
                    <a:pt x="47" y="87"/>
                    <a:pt x="48" y="86"/>
                  </a:cubicBezTo>
                  <a:cubicBezTo>
                    <a:pt x="47" y="86"/>
                    <a:pt x="47" y="85"/>
                    <a:pt x="46" y="84"/>
                  </a:cubicBezTo>
                  <a:cubicBezTo>
                    <a:pt x="46" y="85"/>
                    <a:pt x="46" y="85"/>
                    <a:pt x="45" y="86"/>
                  </a:cubicBezTo>
                  <a:close/>
                  <a:moveTo>
                    <a:pt x="49" y="86"/>
                  </a:moveTo>
                  <a:cubicBezTo>
                    <a:pt x="49" y="87"/>
                    <a:pt x="50" y="87"/>
                    <a:pt x="50" y="88"/>
                  </a:cubicBezTo>
                  <a:cubicBezTo>
                    <a:pt x="50" y="87"/>
                    <a:pt x="50" y="85"/>
                    <a:pt x="50" y="85"/>
                  </a:cubicBezTo>
                  <a:cubicBezTo>
                    <a:pt x="49" y="85"/>
                    <a:pt x="49" y="85"/>
                    <a:pt x="49" y="86"/>
                  </a:cubicBezTo>
                  <a:close/>
                  <a:moveTo>
                    <a:pt x="60" y="86"/>
                  </a:moveTo>
                  <a:cubicBezTo>
                    <a:pt x="61" y="86"/>
                    <a:pt x="61" y="87"/>
                    <a:pt x="61" y="87"/>
                  </a:cubicBezTo>
                  <a:cubicBezTo>
                    <a:pt x="61" y="86"/>
                    <a:pt x="61" y="86"/>
                    <a:pt x="61" y="85"/>
                  </a:cubicBezTo>
                  <a:cubicBezTo>
                    <a:pt x="60" y="86"/>
                    <a:pt x="61" y="86"/>
                    <a:pt x="60" y="86"/>
                  </a:cubicBezTo>
                  <a:close/>
                  <a:moveTo>
                    <a:pt x="36" y="87"/>
                  </a:moveTo>
                  <a:cubicBezTo>
                    <a:pt x="37" y="87"/>
                    <a:pt x="37" y="87"/>
                    <a:pt x="37" y="87"/>
                  </a:cubicBezTo>
                  <a:cubicBezTo>
                    <a:pt x="37" y="87"/>
                    <a:pt x="37" y="86"/>
                    <a:pt x="36" y="86"/>
                  </a:cubicBezTo>
                  <a:cubicBezTo>
                    <a:pt x="36" y="86"/>
                    <a:pt x="36" y="87"/>
                    <a:pt x="36" y="87"/>
                  </a:cubicBezTo>
                  <a:close/>
                  <a:moveTo>
                    <a:pt x="36" y="86"/>
                  </a:moveTo>
                  <a:cubicBezTo>
                    <a:pt x="36" y="85"/>
                    <a:pt x="36" y="85"/>
                    <a:pt x="36" y="85"/>
                  </a:cubicBezTo>
                  <a:cubicBezTo>
                    <a:pt x="36" y="86"/>
                    <a:pt x="36" y="86"/>
                    <a:pt x="36" y="86"/>
                  </a:cubicBezTo>
                  <a:close/>
                  <a:moveTo>
                    <a:pt x="38" y="86"/>
                  </a:moveTo>
                  <a:cubicBezTo>
                    <a:pt x="38" y="87"/>
                    <a:pt x="38" y="87"/>
                    <a:pt x="38" y="87"/>
                  </a:cubicBezTo>
                  <a:cubicBezTo>
                    <a:pt x="39" y="87"/>
                    <a:pt x="39" y="86"/>
                    <a:pt x="40" y="86"/>
                  </a:cubicBezTo>
                  <a:cubicBezTo>
                    <a:pt x="40" y="85"/>
                    <a:pt x="40" y="85"/>
                    <a:pt x="39" y="85"/>
                  </a:cubicBezTo>
                  <a:cubicBezTo>
                    <a:pt x="39" y="86"/>
                    <a:pt x="39" y="86"/>
                    <a:pt x="38" y="86"/>
                  </a:cubicBezTo>
                  <a:close/>
                  <a:moveTo>
                    <a:pt x="57" y="87"/>
                  </a:moveTo>
                  <a:cubicBezTo>
                    <a:pt x="57" y="88"/>
                    <a:pt x="57" y="88"/>
                    <a:pt x="57" y="88"/>
                  </a:cubicBezTo>
                  <a:cubicBezTo>
                    <a:pt x="58" y="87"/>
                    <a:pt x="58" y="87"/>
                    <a:pt x="58" y="87"/>
                  </a:cubicBezTo>
                  <a:cubicBezTo>
                    <a:pt x="57" y="87"/>
                    <a:pt x="57" y="87"/>
                    <a:pt x="57" y="87"/>
                  </a:cubicBezTo>
                  <a:close/>
                  <a:moveTo>
                    <a:pt x="58" y="87"/>
                  </a:moveTo>
                  <a:cubicBezTo>
                    <a:pt x="58" y="86"/>
                    <a:pt x="58" y="86"/>
                    <a:pt x="58" y="85"/>
                  </a:cubicBezTo>
                  <a:cubicBezTo>
                    <a:pt x="57" y="86"/>
                    <a:pt x="56" y="86"/>
                    <a:pt x="57" y="87"/>
                  </a:cubicBezTo>
                  <a:cubicBezTo>
                    <a:pt x="57" y="87"/>
                    <a:pt x="57" y="87"/>
                    <a:pt x="58" y="87"/>
                  </a:cubicBezTo>
                  <a:close/>
                  <a:moveTo>
                    <a:pt x="51" y="87"/>
                  </a:moveTo>
                  <a:cubicBezTo>
                    <a:pt x="51" y="87"/>
                    <a:pt x="52" y="86"/>
                    <a:pt x="51" y="86"/>
                  </a:cubicBezTo>
                  <a:cubicBezTo>
                    <a:pt x="51" y="87"/>
                    <a:pt x="51" y="87"/>
                    <a:pt x="51" y="87"/>
                  </a:cubicBezTo>
                  <a:close/>
                  <a:moveTo>
                    <a:pt x="35" y="87"/>
                  </a:moveTo>
                  <a:cubicBezTo>
                    <a:pt x="36" y="87"/>
                    <a:pt x="36" y="88"/>
                    <a:pt x="36" y="88"/>
                  </a:cubicBezTo>
                  <a:cubicBezTo>
                    <a:pt x="36" y="87"/>
                    <a:pt x="36" y="86"/>
                    <a:pt x="35" y="86"/>
                  </a:cubicBezTo>
                  <a:cubicBezTo>
                    <a:pt x="35" y="86"/>
                    <a:pt x="35" y="86"/>
                    <a:pt x="35" y="87"/>
                  </a:cubicBezTo>
                  <a:close/>
                  <a:moveTo>
                    <a:pt x="55" y="87"/>
                  </a:moveTo>
                  <a:cubicBezTo>
                    <a:pt x="55" y="87"/>
                    <a:pt x="55" y="87"/>
                    <a:pt x="55" y="87"/>
                  </a:cubicBezTo>
                  <a:cubicBezTo>
                    <a:pt x="55" y="87"/>
                    <a:pt x="55" y="86"/>
                    <a:pt x="55" y="86"/>
                  </a:cubicBezTo>
                  <a:cubicBezTo>
                    <a:pt x="54" y="87"/>
                    <a:pt x="54" y="87"/>
                    <a:pt x="55" y="87"/>
                  </a:cubicBezTo>
                  <a:close/>
                  <a:moveTo>
                    <a:pt x="39" y="88"/>
                  </a:moveTo>
                  <a:cubicBezTo>
                    <a:pt x="40" y="89"/>
                    <a:pt x="40" y="89"/>
                    <a:pt x="40" y="90"/>
                  </a:cubicBezTo>
                  <a:cubicBezTo>
                    <a:pt x="41" y="89"/>
                    <a:pt x="41" y="89"/>
                    <a:pt x="42" y="88"/>
                  </a:cubicBezTo>
                  <a:cubicBezTo>
                    <a:pt x="41" y="88"/>
                    <a:pt x="41" y="87"/>
                    <a:pt x="40" y="86"/>
                  </a:cubicBezTo>
                  <a:cubicBezTo>
                    <a:pt x="40" y="87"/>
                    <a:pt x="39" y="88"/>
                    <a:pt x="39" y="88"/>
                  </a:cubicBezTo>
                  <a:close/>
                  <a:moveTo>
                    <a:pt x="43" y="89"/>
                  </a:moveTo>
                  <a:cubicBezTo>
                    <a:pt x="43" y="89"/>
                    <a:pt x="44" y="90"/>
                    <a:pt x="44" y="90"/>
                  </a:cubicBezTo>
                  <a:cubicBezTo>
                    <a:pt x="45" y="89"/>
                    <a:pt x="45" y="89"/>
                    <a:pt x="46" y="88"/>
                  </a:cubicBezTo>
                  <a:cubicBezTo>
                    <a:pt x="46" y="87"/>
                    <a:pt x="45" y="87"/>
                    <a:pt x="45" y="86"/>
                  </a:cubicBezTo>
                  <a:cubicBezTo>
                    <a:pt x="44" y="87"/>
                    <a:pt x="43" y="88"/>
                    <a:pt x="43" y="89"/>
                  </a:cubicBezTo>
                  <a:close/>
                  <a:moveTo>
                    <a:pt x="31" y="88"/>
                  </a:moveTo>
                  <a:cubicBezTo>
                    <a:pt x="31" y="89"/>
                    <a:pt x="31" y="89"/>
                    <a:pt x="32" y="89"/>
                  </a:cubicBezTo>
                  <a:cubicBezTo>
                    <a:pt x="32" y="89"/>
                    <a:pt x="32" y="87"/>
                    <a:pt x="32" y="87"/>
                  </a:cubicBezTo>
                  <a:cubicBezTo>
                    <a:pt x="32" y="87"/>
                    <a:pt x="31" y="88"/>
                    <a:pt x="31" y="88"/>
                  </a:cubicBezTo>
                  <a:close/>
                  <a:moveTo>
                    <a:pt x="47" y="88"/>
                  </a:moveTo>
                  <a:cubicBezTo>
                    <a:pt x="48" y="89"/>
                    <a:pt x="48" y="89"/>
                    <a:pt x="48" y="90"/>
                  </a:cubicBezTo>
                  <a:cubicBezTo>
                    <a:pt x="49" y="90"/>
                    <a:pt x="49" y="89"/>
                    <a:pt x="50" y="89"/>
                  </a:cubicBezTo>
                  <a:cubicBezTo>
                    <a:pt x="49" y="88"/>
                    <a:pt x="49" y="87"/>
                    <a:pt x="48" y="87"/>
                  </a:cubicBezTo>
                  <a:cubicBezTo>
                    <a:pt x="48" y="87"/>
                    <a:pt x="47" y="87"/>
                    <a:pt x="47" y="88"/>
                  </a:cubicBezTo>
                  <a:close/>
                  <a:moveTo>
                    <a:pt x="59" y="90"/>
                  </a:moveTo>
                  <a:cubicBezTo>
                    <a:pt x="59" y="89"/>
                    <a:pt x="60" y="89"/>
                    <a:pt x="60" y="88"/>
                  </a:cubicBezTo>
                  <a:cubicBezTo>
                    <a:pt x="59" y="85"/>
                    <a:pt x="58" y="89"/>
                    <a:pt x="59" y="90"/>
                  </a:cubicBezTo>
                  <a:close/>
                  <a:moveTo>
                    <a:pt x="34" y="88"/>
                  </a:moveTo>
                  <a:cubicBezTo>
                    <a:pt x="35" y="88"/>
                    <a:pt x="35" y="89"/>
                    <a:pt x="35" y="89"/>
                  </a:cubicBezTo>
                  <a:cubicBezTo>
                    <a:pt x="36" y="88"/>
                    <a:pt x="35" y="88"/>
                    <a:pt x="34" y="87"/>
                  </a:cubicBezTo>
                  <a:cubicBezTo>
                    <a:pt x="35" y="88"/>
                    <a:pt x="34" y="88"/>
                    <a:pt x="34" y="88"/>
                  </a:cubicBezTo>
                  <a:close/>
                  <a:moveTo>
                    <a:pt x="64" y="88"/>
                  </a:moveTo>
                  <a:cubicBezTo>
                    <a:pt x="63" y="88"/>
                    <a:pt x="64" y="87"/>
                    <a:pt x="64" y="87"/>
                  </a:cubicBezTo>
                  <a:cubicBezTo>
                    <a:pt x="63" y="88"/>
                    <a:pt x="63" y="88"/>
                    <a:pt x="63" y="88"/>
                  </a:cubicBezTo>
                  <a:cubicBezTo>
                    <a:pt x="63" y="89"/>
                    <a:pt x="63" y="89"/>
                    <a:pt x="63" y="89"/>
                  </a:cubicBezTo>
                  <a:cubicBezTo>
                    <a:pt x="63" y="89"/>
                    <a:pt x="63" y="88"/>
                    <a:pt x="64" y="88"/>
                  </a:cubicBezTo>
                  <a:cubicBezTo>
                    <a:pt x="64" y="88"/>
                    <a:pt x="64" y="88"/>
                    <a:pt x="64" y="88"/>
                  </a:cubicBezTo>
                  <a:close/>
                  <a:moveTo>
                    <a:pt x="37" y="89"/>
                  </a:moveTo>
                  <a:cubicBezTo>
                    <a:pt x="37" y="88"/>
                    <a:pt x="38" y="88"/>
                    <a:pt x="38" y="88"/>
                  </a:cubicBezTo>
                  <a:cubicBezTo>
                    <a:pt x="38" y="88"/>
                    <a:pt x="38" y="87"/>
                    <a:pt x="37" y="87"/>
                  </a:cubicBezTo>
                  <a:cubicBezTo>
                    <a:pt x="37" y="88"/>
                    <a:pt x="37" y="88"/>
                    <a:pt x="37" y="89"/>
                  </a:cubicBezTo>
                  <a:close/>
                  <a:moveTo>
                    <a:pt x="66" y="90"/>
                  </a:moveTo>
                  <a:cubicBezTo>
                    <a:pt x="67" y="89"/>
                    <a:pt x="66" y="88"/>
                    <a:pt x="66" y="87"/>
                  </a:cubicBezTo>
                  <a:cubicBezTo>
                    <a:pt x="65" y="88"/>
                    <a:pt x="66" y="89"/>
                    <a:pt x="66" y="90"/>
                  </a:cubicBezTo>
                  <a:close/>
                  <a:moveTo>
                    <a:pt x="53" y="90"/>
                  </a:moveTo>
                  <a:cubicBezTo>
                    <a:pt x="53" y="90"/>
                    <a:pt x="53" y="88"/>
                    <a:pt x="52" y="88"/>
                  </a:cubicBezTo>
                  <a:cubicBezTo>
                    <a:pt x="52" y="89"/>
                    <a:pt x="52" y="89"/>
                    <a:pt x="53" y="90"/>
                  </a:cubicBezTo>
                  <a:close/>
                  <a:moveTo>
                    <a:pt x="55" y="89"/>
                  </a:moveTo>
                  <a:cubicBezTo>
                    <a:pt x="55" y="89"/>
                    <a:pt x="55" y="90"/>
                    <a:pt x="55" y="90"/>
                  </a:cubicBezTo>
                  <a:cubicBezTo>
                    <a:pt x="55" y="89"/>
                    <a:pt x="55" y="89"/>
                    <a:pt x="55" y="88"/>
                  </a:cubicBezTo>
                  <a:cubicBezTo>
                    <a:pt x="55" y="89"/>
                    <a:pt x="55" y="88"/>
                    <a:pt x="55" y="89"/>
                  </a:cubicBezTo>
                  <a:close/>
                  <a:moveTo>
                    <a:pt x="56" y="89"/>
                  </a:moveTo>
                  <a:cubicBezTo>
                    <a:pt x="57" y="89"/>
                    <a:pt x="56" y="88"/>
                    <a:pt x="56" y="88"/>
                  </a:cubicBezTo>
                  <a:cubicBezTo>
                    <a:pt x="56" y="89"/>
                    <a:pt x="56" y="89"/>
                    <a:pt x="56" y="89"/>
                  </a:cubicBezTo>
                  <a:close/>
                  <a:moveTo>
                    <a:pt x="51" y="90"/>
                  </a:moveTo>
                  <a:cubicBezTo>
                    <a:pt x="51" y="89"/>
                    <a:pt x="52" y="89"/>
                    <a:pt x="51" y="88"/>
                  </a:cubicBezTo>
                  <a:cubicBezTo>
                    <a:pt x="51" y="89"/>
                    <a:pt x="51" y="89"/>
                    <a:pt x="51" y="90"/>
                  </a:cubicBezTo>
                  <a:close/>
                  <a:moveTo>
                    <a:pt x="33" y="91"/>
                  </a:moveTo>
                  <a:cubicBezTo>
                    <a:pt x="34" y="91"/>
                    <a:pt x="35" y="89"/>
                    <a:pt x="34" y="88"/>
                  </a:cubicBezTo>
                  <a:cubicBezTo>
                    <a:pt x="33" y="89"/>
                    <a:pt x="33" y="90"/>
                    <a:pt x="33" y="91"/>
                  </a:cubicBezTo>
                  <a:close/>
                  <a:moveTo>
                    <a:pt x="37" y="89"/>
                  </a:moveTo>
                  <a:cubicBezTo>
                    <a:pt x="37" y="89"/>
                    <a:pt x="37" y="88"/>
                    <a:pt x="36" y="88"/>
                  </a:cubicBezTo>
                  <a:cubicBezTo>
                    <a:pt x="37" y="89"/>
                    <a:pt x="37" y="89"/>
                    <a:pt x="37" y="89"/>
                  </a:cubicBezTo>
                  <a:close/>
                  <a:moveTo>
                    <a:pt x="59" y="91"/>
                  </a:moveTo>
                  <a:cubicBezTo>
                    <a:pt x="60" y="91"/>
                    <a:pt x="60" y="92"/>
                    <a:pt x="61" y="93"/>
                  </a:cubicBezTo>
                  <a:cubicBezTo>
                    <a:pt x="61" y="92"/>
                    <a:pt x="61" y="90"/>
                    <a:pt x="61" y="89"/>
                  </a:cubicBezTo>
                  <a:cubicBezTo>
                    <a:pt x="60" y="89"/>
                    <a:pt x="60" y="90"/>
                    <a:pt x="59" y="91"/>
                  </a:cubicBezTo>
                  <a:close/>
                  <a:moveTo>
                    <a:pt x="38" y="90"/>
                  </a:moveTo>
                  <a:cubicBezTo>
                    <a:pt x="38" y="90"/>
                    <a:pt x="38" y="91"/>
                    <a:pt x="39" y="91"/>
                  </a:cubicBezTo>
                  <a:cubicBezTo>
                    <a:pt x="39" y="91"/>
                    <a:pt x="39" y="91"/>
                    <a:pt x="40" y="91"/>
                  </a:cubicBezTo>
                  <a:cubicBezTo>
                    <a:pt x="39" y="90"/>
                    <a:pt x="38" y="88"/>
                    <a:pt x="38" y="90"/>
                  </a:cubicBezTo>
                  <a:close/>
                  <a:moveTo>
                    <a:pt x="46" y="90"/>
                  </a:moveTo>
                  <a:cubicBezTo>
                    <a:pt x="46" y="91"/>
                    <a:pt x="45" y="93"/>
                    <a:pt x="46" y="94"/>
                  </a:cubicBezTo>
                  <a:cubicBezTo>
                    <a:pt x="47" y="93"/>
                    <a:pt x="47" y="92"/>
                    <a:pt x="48" y="91"/>
                  </a:cubicBezTo>
                  <a:cubicBezTo>
                    <a:pt x="47" y="90"/>
                    <a:pt x="47" y="89"/>
                    <a:pt x="46" y="89"/>
                  </a:cubicBezTo>
                  <a:cubicBezTo>
                    <a:pt x="46" y="89"/>
                    <a:pt x="46" y="90"/>
                    <a:pt x="46" y="90"/>
                  </a:cubicBezTo>
                  <a:close/>
                  <a:moveTo>
                    <a:pt x="36" y="90"/>
                  </a:moveTo>
                  <a:cubicBezTo>
                    <a:pt x="36" y="90"/>
                    <a:pt x="36" y="89"/>
                    <a:pt x="36" y="89"/>
                  </a:cubicBezTo>
                  <a:cubicBezTo>
                    <a:pt x="36" y="90"/>
                    <a:pt x="36" y="90"/>
                    <a:pt x="36" y="90"/>
                  </a:cubicBezTo>
                  <a:close/>
                  <a:moveTo>
                    <a:pt x="56" y="91"/>
                  </a:moveTo>
                  <a:cubicBezTo>
                    <a:pt x="56" y="91"/>
                    <a:pt x="56" y="92"/>
                    <a:pt x="57" y="92"/>
                  </a:cubicBezTo>
                  <a:cubicBezTo>
                    <a:pt x="57" y="92"/>
                    <a:pt x="58" y="90"/>
                    <a:pt x="57" y="90"/>
                  </a:cubicBezTo>
                  <a:cubicBezTo>
                    <a:pt x="57" y="90"/>
                    <a:pt x="56" y="91"/>
                    <a:pt x="56" y="91"/>
                  </a:cubicBezTo>
                  <a:close/>
                  <a:moveTo>
                    <a:pt x="41" y="91"/>
                  </a:moveTo>
                  <a:cubicBezTo>
                    <a:pt x="41" y="92"/>
                    <a:pt x="42" y="92"/>
                    <a:pt x="42" y="92"/>
                  </a:cubicBezTo>
                  <a:cubicBezTo>
                    <a:pt x="42" y="91"/>
                    <a:pt x="42" y="92"/>
                    <a:pt x="42" y="91"/>
                  </a:cubicBezTo>
                  <a:cubicBezTo>
                    <a:pt x="42" y="91"/>
                    <a:pt x="42" y="92"/>
                    <a:pt x="43" y="92"/>
                  </a:cubicBezTo>
                  <a:cubicBezTo>
                    <a:pt x="44" y="91"/>
                    <a:pt x="43" y="90"/>
                    <a:pt x="42" y="90"/>
                  </a:cubicBezTo>
                  <a:cubicBezTo>
                    <a:pt x="42" y="90"/>
                    <a:pt x="42" y="91"/>
                    <a:pt x="41" y="91"/>
                  </a:cubicBezTo>
                  <a:close/>
                  <a:moveTo>
                    <a:pt x="50" y="93"/>
                  </a:moveTo>
                  <a:cubicBezTo>
                    <a:pt x="50" y="91"/>
                    <a:pt x="51" y="90"/>
                    <a:pt x="50" y="90"/>
                  </a:cubicBezTo>
                  <a:cubicBezTo>
                    <a:pt x="49" y="91"/>
                    <a:pt x="49" y="92"/>
                    <a:pt x="50" y="93"/>
                  </a:cubicBezTo>
                  <a:close/>
                  <a:moveTo>
                    <a:pt x="66" y="93"/>
                  </a:moveTo>
                  <a:cubicBezTo>
                    <a:pt x="66" y="91"/>
                    <a:pt x="66" y="90"/>
                    <a:pt x="65" y="90"/>
                  </a:cubicBezTo>
                  <a:cubicBezTo>
                    <a:pt x="65" y="91"/>
                    <a:pt x="66" y="92"/>
                    <a:pt x="66" y="93"/>
                  </a:cubicBezTo>
                  <a:close/>
                  <a:moveTo>
                    <a:pt x="36" y="91"/>
                  </a:moveTo>
                  <a:cubicBezTo>
                    <a:pt x="37" y="92"/>
                    <a:pt x="37" y="93"/>
                    <a:pt x="37" y="93"/>
                  </a:cubicBezTo>
                  <a:cubicBezTo>
                    <a:pt x="38" y="93"/>
                    <a:pt x="37" y="91"/>
                    <a:pt x="37" y="91"/>
                  </a:cubicBezTo>
                  <a:cubicBezTo>
                    <a:pt x="36" y="91"/>
                    <a:pt x="36" y="91"/>
                    <a:pt x="36" y="91"/>
                  </a:cubicBezTo>
                  <a:close/>
                  <a:moveTo>
                    <a:pt x="45" y="91"/>
                  </a:moveTo>
                  <a:cubicBezTo>
                    <a:pt x="45" y="91"/>
                    <a:pt x="45" y="91"/>
                    <a:pt x="45" y="91"/>
                  </a:cubicBezTo>
                  <a:cubicBezTo>
                    <a:pt x="44" y="91"/>
                    <a:pt x="45" y="91"/>
                    <a:pt x="45" y="91"/>
                  </a:cubicBezTo>
                  <a:close/>
                  <a:moveTo>
                    <a:pt x="63" y="93"/>
                  </a:moveTo>
                  <a:cubicBezTo>
                    <a:pt x="63" y="93"/>
                    <a:pt x="63" y="92"/>
                    <a:pt x="63" y="91"/>
                  </a:cubicBezTo>
                  <a:cubicBezTo>
                    <a:pt x="63" y="91"/>
                    <a:pt x="63" y="91"/>
                    <a:pt x="63" y="91"/>
                  </a:cubicBezTo>
                  <a:cubicBezTo>
                    <a:pt x="63" y="92"/>
                    <a:pt x="62" y="93"/>
                    <a:pt x="63" y="93"/>
                  </a:cubicBezTo>
                  <a:close/>
                  <a:moveTo>
                    <a:pt x="34" y="93"/>
                  </a:moveTo>
                  <a:cubicBezTo>
                    <a:pt x="34" y="92"/>
                    <a:pt x="35" y="92"/>
                    <a:pt x="34" y="92"/>
                  </a:cubicBezTo>
                  <a:cubicBezTo>
                    <a:pt x="34" y="92"/>
                    <a:pt x="34" y="92"/>
                    <a:pt x="34" y="93"/>
                  </a:cubicBezTo>
                  <a:close/>
                  <a:moveTo>
                    <a:pt x="43" y="93"/>
                  </a:moveTo>
                  <a:cubicBezTo>
                    <a:pt x="43" y="93"/>
                    <a:pt x="43" y="94"/>
                    <a:pt x="43" y="94"/>
                  </a:cubicBezTo>
                  <a:cubicBezTo>
                    <a:pt x="43" y="93"/>
                    <a:pt x="44" y="93"/>
                    <a:pt x="44" y="92"/>
                  </a:cubicBezTo>
                  <a:cubicBezTo>
                    <a:pt x="43" y="92"/>
                    <a:pt x="43" y="93"/>
                    <a:pt x="43" y="93"/>
                  </a:cubicBezTo>
                  <a:close/>
                  <a:moveTo>
                    <a:pt x="40" y="94"/>
                  </a:moveTo>
                  <a:cubicBezTo>
                    <a:pt x="41" y="94"/>
                    <a:pt x="41" y="94"/>
                    <a:pt x="41" y="93"/>
                  </a:cubicBezTo>
                  <a:cubicBezTo>
                    <a:pt x="41" y="93"/>
                    <a:pt x="41" y="92"/>
                    <a:pt x="40" y="92"/>
                  </a:cubicBezTo>
                  <a:cubicBezTo>
                    <a:pt x="40" y="92"/>
                    <a:pt x="39" y="93"/>
                    <a:pt x="40" y="93"/>
                  </a:cubicBezTo>
                  <a:cubicBezTo>
                    <a:pt x="40" y="93"/>
                    <a:pt x="39" y="93"/>
                    <a:pt x="39" y="94"/>
                  </a:cubicBezTo>
                  <a:cubicBezTo>
                    <a:pt x="40" y="94"/>
                    <a:pt x="40" y="94"/>
                    <a:pt x="40" y="94"/>
                  </a:cubicBezTo>
                  <a:cubicBezTo>
                    <a:pt x="40" y="94"/>
                    <a:pt x="40" y="94"/>
                    <a:pt x="40" y="94"/>
                  </a:cubicBezTo>
                  <a:close/>
                  <a:moveTo>
                    <a:pt x="47" y="94"/>
                  </a:moveTo>
                  <a:cubicBezTo>
                    <a:pt x="47" y="95"/>
                    <a:pt x="47" y="95"/>
                    <a:pt x="48" y="96"/>
                  </a:cubicBezTo>
                  <a:cubicBezTo>
                    <a:pt x="48" y="95"/>
                    <a:pt x="48" y="94"/>
                    <a:pt x="49" y="94"/>
                  </a:cubicBezTo>
                  <a:cubicBezTo>
                    <a:pt x="49" y="94"/>
                    <a:pt x="49" y="94"/>
                    <a:pt x="49" y="94"/>
                  </a:cubicBezTo>
                  <a:cubicBezTo>
                    <a:pt x="50" y="94"/>
                    <a:pt x="49" y="93"/>
                    <a:pt x="49" y="93"/>
                  </a:cubicBezTo>
                  <a:cubicBezTo>
                    <a:pt x="48" y="93"/>
                    <a:pt x="49" y="92"/>
                    <a:pt x="48" y="92"/>
                  </a:cubicBezTo>
                  <a:cubicBezTo>
                    <a:pt x="48" y="93"/>
                    <a:pt x="47" y="93"/>
                    <a:pt x="47" y="94"/>
                  </a:cubicBezTo>
                  <a:close/>
                  <a:moveTo>
                    <a:pt x="31" y="94"/>
                  </a:moveTo>
                  <a:cubicBezTo>
                    <a:pt x="32" y="94"/>
                    <a:pt x="32" y="93"/>
                    <a:pt x="32" y="93"/>
                  </a:cubicBezTo>
                  <a:cubicBezTo>
                    <a:pt x="32" y="93"/>
                    <a:pt x="32" y="92"/>
                    <a:pt x="31" y="92"/>
                  </a:cubicBezTo>
                  <a:cubicBezTo>
                    <a:pt x="31" y="93"/>
                    <a:pt x="31" y="93"/>
                    <a:pt x="31" y="94"/>
                  </a:cubicBezTo>
                  <a:close/>
                  <a:moveTo>
                    <a:pt x="34" y="94"/>
                  </a:moveTo>
                  <a:cubicBezTo>
                    <a:pt x="34" y="94"/>
                    <a:pt x="35" y="95"/>
                    <a:pt x="36" y="95"/>
                  </a:cubicBezTo>
                  <a:cubicBezTo>
                    <a:pt x="36" y="95"/>
                    <a:pt x="36" y="94"/>
                    <a:pt x="37" y="94"/>
                  </a:cubicBezTo>
                  <a:cubicBezTo>
                    <a:pt x="36" y="93"/>
                    <a:pt x="36" y="92"/>
                    <a:pt x="36" y="92"/>
                  </a:cubicBezTo>
                  <a:cubicBezTo>
                    <a:pt x="35" y="93"/>
                    <a:pt x="35" y="93"/>
                    <a:pt x="34" y="94"/>
                  </a:cubicBezTo>
                  <a:close/>
                  <a:moveTo>
                    <a:pt x="54" y="93"/>
                  </a:moveTo>
                  <a:cubicBezTo>
                    <a:pt x="54" y="94"/>
                    <a:pt x="54" y="94"/>
                    <a:pt x="55" y="95"/>
                  </a:cubicBezTo>
                  <a:cubicBezTo>
                    <a:pt x="55" y="94"/>
                    <a:pt x="55" y="93"/>
                    <a:pt x="55" y="92"/>
                  </a:cubicBezTo>
                  <a:cubicBezTo>
                    <a:pt x="55" y="93"/>
                    <a:pt x="55" y="93"/>
                    <a:pt x="54" y="93"/>
                  </a:cubicBezTo>
                  <a:close/>
                  <a:moveTo>
                    <a:pt x="59" y="94"/>
                  </a:moveTo>
                  <a:cubicBezTo>
                    <a:pt x="60" y="94"/>
                    <a:pt x="60" y="94"/>
                    <a:pt x="60" y="93"/>
                  </a:cubicBezTo>
                  <a:cubicBezTo>
                    <a:pt x="59" y="93"/>
                    <a:pt x="59" y="93"/>
                    <a:pt x="59" y="93"/>
                  </a:cubicBezTo>
                  <a:cubicBezTo>
                    <a:pt x="59" y="93"/>
                    <a:pt x="59" y="94"/>
                    <a:pt x="59" y="94"/>
                  </a:cubicBezTo>
                  <a:close/>
                  <a:moveTo>
                    <a:pt x="52" y="94"/>
                  </a:moveTo>
                  <a:cubicBezTo>
                    <a:pt x="52" y="94"/>
                    <a:pt x="53" y="94"/>
                    <a:pt x="53" y="93"/>
                  </a:cubicBezTo>
                  <a:cubicBezTo>
                    <a:pt x="52" y="93"/>
                    <a:pt x="52" y="93"/>
                    <a:pt x="52" y="93"/>
                  </a:cubicBezTo>
                  <a:cubicBezTo>
                    <a:pt x="52" y="93"/>
                    <a:pt x="52" y="94"/>
                    <a:pt x="52" y="94"/>
                  </a:cubicBezTo>
                  <a:close/>
                  <a:moveTo>
                    <a:pt x="44" y="94"/>
                  </a:moveTo>
                  <a:cubicBezTo>
                    <a:pt x="44" y="94"/>
                    <a:pt x="44" y="95"/>
                    <a:pt x="45" y="95"/>
                  </a:cubicBezTo>
                  <a:cubicBezTo>
                    <a:pt x="45" y="94"/>
                    <a:pt x="44" y="92"/>
                    <a:pt x="44" y="94"/>
                  </a:cubicBezTo>
                  <a:close/>
                  <a:moveTo>
                    <a:pt x="38" y="94"/>
                  </a:moveTo>
                  <a:cubicBezTo>
                    <a:pt x="38" y="94"/>
                    <a:pt x="38" y="94"/>
                    <a:pt x="38" y="94"/>
                  </a:cubicBezTo>
                  <a:cubicBezTo>
                    <a:pt x="38" y="94"/>
                    <a:pt x="38" y="94"/>
                    <a:pt x="38" y="94"/>
                  </a:cubicBezTo>
                  <a:cubicBezTo>
                    <a:pt x="38" y="94"/>
                    <a:pt x="38" y="94"/>
                    <a:pt x="38" y="94"/>
                  </a:cubicBezTo>
                  <a:close/>
                  <a:moveTo>
                    <a:pt x="65" y="96"/>
                  </a:moveTo>
                  <a:cubicBezTo>
                    <a:pt x="65" y="96"/>
                    <a:pt x="65" y="95"/>
                    <a:pt x="66" y="95"/>
                  </a:cubicBezTo>
                  <a:cubicBezTo>
                    <a:pt x="65" y="95"/>
                    <a:pt x="66" y="94"/>
                    <a:pt x="65" y="94"/>
                  </a:cubicBezTo>
                  <a:cubicBezTo>
                    <a:pt x="65" y="94"/>
                    <a:pt x="65" y="94"/>
                    <a:pt x="65" y="96"/>
                  </a:cubicBezTo>
                  <a:close/>
                  <a:moveTo>
                    <a:pt x="57" y="97"/>
                  </a:moveTo>
                  <a:cubicBezTo>
                    <a:pt x="57" y="96"/>
                    <a:pt x="58" y="94"/>
                    <a:pt x="56" y="94"/>
                  </a:cubicBezTo>
                  <a:cubicBezTo>
                    <a:pt x="55" y="95"/>
                    <a:pt x="56" y="97"/>
                    <a:pt x="57" y="97"/>
                  </a:cubicBezTo>
                  <a:close/>
                  <a:moveTo>
                    <a:pt x="68" y="99"/>
                  </a:moveTo>
                  <a:cubicBezTo>
                    <a:pt x="68" y="97"/>
                    <a:pt x="68" y="96"/>
                    <a:pt x="68" y="94"/>
                  </a:cubicBezTo>
                  <a:cubicBezTo>
                    <a:pt x="68" y="94"/>
                    <a:pt x="67" y="94"/>
                    <a:pt x="67" y="94"/>
                  </a:cubicBezTo>
                  <a:cubicBezTo>
                    <a:pt x="67" y="95"/>
                    <a:pt x="67" y="98"/>
                    <a:pt x="68" y="99"/>
                  </a:cubicBezTo>
                  <a:close/>
                  <a:moveTo>
                    <a:pt x="38" y="95"/>
                  </a:moveTo>
                  <a:cubicBezTo>
                    <a:pt x="39" y="95"/>
                    <a:pt x="39" y="96"/>
                    <a:pt x="39" y="96"/>
                  </a:cubicBezTo>
                  <a:cubicBezTo>
                    <a:pt x="40" y="95"/>
                    <a:pt x="39" y="94"/>
                    <a:pt x="39" y="94"/>
                  </a:cubicBezTo>
                  <a:cubicBezTo>
                    <a:pt x="39" y="94"/>
                    <a:pt x="38" y="95"/>
                    <a:pt x="38" y="95"/>
                  </a:cubicBezTo>
                  <a:close/>
                  <a:moveTo>
                    <a:pt x="41" y="96"/>
                  </a:moveTo>
                  <a:cubicBezTo>
                    <a:pt x="42" y="95"/>
                    <a:pt x="43" y="95"/>
                    <a:pt x="42" y="94"/>
                  </a:cubicBezTo>
                  <a:cubicBezTo>
                    <a:pt x="41" y="94"/>
                    <a:pt x="41" y="95"/>
                    <a:pt x="41" y="95"/>
                  </a:cubicBezTo>
                  <a:cubicBezTo>
                    <a:pt x="41" y="96"/>
                    <a:pt x="41" y="96"/>
                    <a:pt x="41" y="96"/>
                  </a:cubicBezTo>
                  <a:cubicBezTo>
                    <a:pt x="41" y="96"/>
                    <a:pt x="41" y="95"/>
                    <a:pt x="41" y="95"/>
                  </a:cubicBezTo>
                  <a:cubicBezTo>
                    <a:pt x="41" y="95"/>
                    <a:pt x="41" y="96"/>
                    <a:pt x="41" y="96"/>
                  </a:cubicBezTo>
                  <a:close/>
                  <a:moveTo>
                    <a:pt x="44" y="95"/>
                  </a:moveTo>
                  <a:cubicBezTo>
                    <a:pt x="44" y="94"/>
                    <a:pt x="44" y="94"/>
                    <a:pt x="43" y="94"/>
                  </a:cubicBezTo>
                  <a:cubicBezTo>
                    <a:pt x="43" y="94"/>
                    <a:pt x="43" y="95"/>
                    <a:pt x="44" y="95"/>
                  </a:cubicBezTo>
                  <a:close/>
                  <a:moveTo>
                    <a:pt x="59" y="96"/>
                  </a:moveTo>
                  <a:cubicBezTo>
                    <a:pt x="60" y="96"/>
                    <a:pt x="60" y="97"/>
                    <a:pt x="60" y="98"/>
                  </a:cubicBezTo>
                  <a:cubicBezTo>
                    <a:pt x="61" y="97"/>
                    <a:pt x="61" y="96"/>
                    <a:pt x="60" y="96"/>
                  </a:cubicBezTo>
                  <a:cubicBezTo>
                    <a:pt x="60" y="96"/>
                    <a:pt x="60" y="96"/>
                    <a:pt x="60" y="96"/>
                  </a:cubicBezTo>
                  <a:cubicBezTo>
                    <a:pt x="60" y="95"/>
                    <a:pt x="61" y="95"/>
                    <a:pt x="61" y="95"/>
                  </a:cubicBezTo>
                  <a:cubicBezTo>
                    <a:pt x="60" y="95"/>
                    <a:pt x="61" y="94"/>
                    <a:pt x="60" y="94"/>
                  </a:cubicBezTo>
                  <a:cubicBezTo>
                    <a:pt x="60" y="95"/>
                    <a:pt x="59" y="95"/>
                    <a:pt x="59" y="96"/>
                  </a:cubicBezTo>
                  <a:close/>
                  <a:moveTo>
                    <a:pt x="15" y="99"/>
                  </a:moveTo>
                  <a:cubicBezTo>
                    <a:pt x="16" y="97"/>
                    <a:pt x="17" y="96"/>
                    <a:pt x="17" y="94"/>
                  </a:cubicBezTo>
                  <a:cubicBezTo>
                    <a:pt x="16" y="96"/>
                    <a:pt x="15" y="97"/>
                    <a:pt x="15" y="99"/>
                  </a:cubicBezTo>
                  <a:close/>
                  <a:moveTo>
                    <a:pt x="36" y="96"/>
                  </a:moveTo>
                  <a:cubicBezTo>
                    <a:pt x="36" y="96"/>
                    <a:pt x="37" y="96"/>
                    <a:pt x="37" y="95"/>
                  </a:cubicBezTo>
                  <a:cubicBezTo>
                    <a:pt x="37" y="95"/>
                    <a:pt x="37" y="95"/>
                    <a:pt x="37" y="95"/>
                  </a:cubicBezTo>
                  <a:cubicBezTo>
                    <a:pt x="37" y="95"/>
                    <a:pt x="36" y="96"/>
                    <a:pt x="36" y="96"/>
                  </a:cubicBezTo>
                  <a:close/>
                  <a:moveTo>
                    <a:pt x="41" y="96"/>
                  </a:moveTo>
                  <a:cubicBezTo>
                    <a:pt x="42" y="97"/>
                    <a:pt x="42" y="97"/>
                    <a:pt x="43" y="98"/>
                  </a:cubicBezTo>
                  <a:cubicBezTo>
                    <a:pt x="43" y="97"/>
                    <a:pt x="43" y="97"/>
                    <a:pt x="44" y="96"/>
                  </a:cubicBezTo>
                  <a:cubicBezTo>
                    <a:pt x="43" y="96"/>
                    <a:pt x="43" y="95"/>
                    <a:pt x="42" y="95"/>
                  </a:cubicBezTo>
                  <a:cubicBezTo>
                    <a:pt x="42" y="96"/>
                    <a:pt x="41" y="96"/>
                    <a:pt x="41" y="96"/>
                  </a:cubicBezTo>
                  <a:cubicBezTo>
                    <a:pt x="41" y="96"/>
                    <a:pt x="41" y="96"/>
                    <a:pt x="41" y="96"/>
                  </a:cubicBezTo>
                  <a:close/>
                  <a:moveTo>
                    <a:pt x="52" y="95"/>
                  </a:moveTo>
                  <a:cubicBezTo>
                    <a:pt x="52" y="96"/>
                    <a:pt x="52" y="96"/>
                    <a:pt x="52" y="96"/>
                  </a:cubicBezTo>
                  <a:cubicBezTo>
                    <a:pt x="53" y="96"/>
                    <a:pt x="52" y="96"/>
                    <a:pt x="53" y="96"/>
                  </a:cubicBezTo>
                  <a:cubicBezTo>
                    <a:pt x="53" y="96"/>
                    <a:pt x="53" y="95"/>
                    <a:pt x="53" y="95"/>
                  </a:cubicBezTo>
                  <a:cubicBezTo>
                    <a:pt x="53" y="95"/>
                    <a:pt x="52" y="95"/>
                    <a:pt x="52" y="95"/>
                  </a:cubicBezTo>
                  <a:close/>
                  <a:moveTo>
                    <a:pt x="37" y="98"/>
                  </a:moveTo>
                  <a:cubicBezTo>
                    <a:pt x="38" y="98"/>
                    <a:pt x="38" y="97"/>
                    <a:pt x="38" y="97"/>
                  </a:cubicBezTo>
                  <a:cubicBezTo>
                    <a:pt x="38" y="96"/>
                    <a:pt x="38" y="96"/>
                    <a:pt x="38" y="96"/>
                  </a:cubicBezTo>
                  <a:cubicBezTo>
                    <a:pt x="37" y="96"/>
                    <a:pt x="37" y="97"/>
                    <a:pt x="37" y="98"/>
                  </a:cubicBezTo>
                  <a:close/>
                  <a:moveTo>
                    <a:pt x="47" y="97"/>
                  </a:moveTo>
                  <a:cubicBezTo>
                    <a:pt x="47" y="96"/>
                    <a:pt x="47" y="96"/>
                    <a:pt x="46" y="96"/>
                  </a:cubicBezTo>
                  <a:cubicBezTo>
                    <a:pt x="47" y="96"/>
                    <a:pt x="47" y="97"/>
                    <a:pt x="47" y="97"/>
                  </a:cubicBezTo>
                  <a:close/>
                  <a:moveTo>
                    <a:pt x="39" y="97"/>
                  </a:moveTo>
                  <a:cubicBezTo>
                    <a:pt x="39" y="97"/>
                    <a:pt x="40" y="97"/>
                    <a:pt x="40" y="98"/>
                  </a:cubicBezTo>
                  <a:cubicBezTo>
                    <a:pt x="40" y="97"/>
                    <a:pt x="41" y="97"/>
                    <a:pt x="41" y="96"/>
                  </a:cubicBezTo>
                  <a:cubicBezTo>
                    <a:pt x="40" y="96"/>
                    <a:pt x="40" y="96"/>
                    <a:pt x="40" y="96"/>
                  </a:cubicBezTo>
                  <a:cubicBezTo>
                    <a:pt x="40" y="96"/>
                    <a:pt x="40" y="97"/>
                    <a:pt x="39" y="97"/>
                  </a:cubicBezTo>
                  <a:close/>
                  <a:moveTo>
                    <a:pt x="31" y="96"/>
                  </a:moveTo>
                  <a:cubicBezTo>
                    <a:pt x="31" y="97"/>
                    <a:pt x="32" y="97"/>
                    <a:pt x="32" y="97"/>
                  </a:cubicBezTo>
                  <a:cubicBezTo>
                    <a:pt x="32" y="97"/>
                    <a:pt x="32" y="97"/>
                    <a:pt x="32" y="98"/>
                  </a:cubicBezTo>
                  <a:cubicBezTo>
                    <a:pt x="32" y="98"/>
                    <a:pt x="32" y="99"/>
                    <a:pt x="32" y="100"/>
                  </a:cubicBezTo>
                  <a:cubicBezTo>
                    <a:pt x="33" y="99"/>
                    <a:pt x="32" y="98"/>
                    <a:pt x="33" y="96"/>
                  </a:cubicBezTo>
                  <a:cubicBezTo>
                    <a:pt x="32" y="96"/>
                    <a:pt x="32" y="97"/>
                    <a:pt x="31" y="96"/>
                  </a:cubicBezTo>
                  <a:close/>
                  <a:moveTo>
                    <a:pt x="54" y="98"/>
                  </a:moveTo>
                  <a:cubicBezTo>
                    <a:pt x="55" y="99"/>
                    <a:pt x="54" y="100"/>
                    <a:pt x="55" y="100"/>
                  </a:cubicBezTo>
                  <a:cubicBezTo>
                    <a:pt x="55" y="99"/>
                    <a:pt x="55" y="97"/>
                    <a:pt x="55" y="96"/>
                  </a:cubicBezTo>
                  <a:cubicBezTo>
                    <a:pt x="54" y="97"/>
                    <a:pt x="54" y="98"/>
                    <a:pt x="54" y="98"/>
                  </a:cubicBezTo>
                  <a:close/>
                  <a:moveTo>
                    <a:pt x="46" y="98"/>
                  </a:moveTo>
                  <a:cubicBezTo>
                    <a:pt x="46" y="98"/>
                    <a:pt x="46" y="98"/>
                    <a:pt x="47" y="97"/>
                  </a:cubicBezTo>
                  <a:cubicBezTo>
                    <a:pt x="46" y="97"/>
                    <a:pt x="46" y="96"/>
                    <a:pt x="46" y="96"/>
                  </a:cubicBezTo>
                  <a:cubicBezTo>
                    <a:pt x="46" y="97"/>
                    <a:pt x="46" y="97"/>
                    <a:pt x="46" y="98"/>
                  </a:cubicBezTo>
                  <a:close/>
                  <a:moveTo>
                    <a:pt x="58" y="100"/>
                  </a:moveTo>
                  <a:cubicBezTo>
                    <a:pt x="58" y="99"/>
                    <a:pt x="58" y="98"/>
                    <a:pt x="58" y="97"/>
                  </a:cubicBezTo>
                  <a:cubicBezTo>
                    <a:pt x="58" y="98"/>
                    <a:pt x="58" y="99"/>
                    <a:pt x="58" y="100"/>
                  </a:cubicBezTo>
                  <a:close/>
                  <a:moveTo>
                    <a:pt x="65" y="102"/>
                  </a:moveTo>
                  <a:cubicBezTo>
                    <a:pt x="65" y="100"/>
                    <a:pt x="66" y="98"/>
                    <a:pt x="65" y="97"/>
                  </a:cubicBezTo>
                  <a:cubicBezTo>
                    <a:pt x="64" y="98"/>
                    <a:pt x="65" y="100"/>
                    <a:pt x="65" y="102"/>
                  </a:cubicBezTo>
                  <a:close/>
                  <a:moveTo>
                    <a:pt x="40" y="98"/>
                  </a:moveTo>
                  <a:cubicBezTo>
                    <a:pt x="41" y="99"/>
                    <a:pt x="41" y="99"/>
                    <a:pt x="41" y="100"/>
                  </a:cubicBezTo>
                  <a:cubicBezTo>
                    <a:pt x="42" y="100"/>
                    <a:pt x="42" y="99"/>
                    <a:pt x="42" y="99"/>
                  </a:cubicBezTo>
                  <a:cubicBezTo>
                    <a:pt x="41" y="98"/>
                    <a:pt x="41" y="96"/>
                    <a:pt x="40" y="98"/>
                  </a:cubicBezTo>
                  <a:close/>
                  <a:moveTo>
                    <a:pt x="43" y="99"/>
                  </a:moveTo>
                  <a:cubicBezTo>
                    <a:pt x="44" y="99"/>
                    <a:pt x="44" y="100"/>
                    <a:pt x="44" y="100"/>
                  </a:cubicBezTo>
                  <a:cubicBezTo>
                    <a:pt x="45" y="100"/>
                    <a:pt x="45" y="98"/>
                    <a:pt x="44" y="97"/>
                  </a:cubicBezTo>
                  <a:cubicBezTo>
                    <a:pt x="44" y="98"/>
                    <a:pt x="43" y="98"/>
                    <a:pt x="43" y="99"/>
                  </a:cubicBezTo>
                  <a:close/>
                  <a:moveTo>
                    <a:pt x="47" y="98"/>
                  </a:moveTo>
                  <a:cubicBezTo>
                    <a:pt x="48" y="98"/>
                    <a:pt x="48" y="97"/>
                    <a:pt x="47" y="97"/>
                  </a:cubicBezTo>
                  <a:cubicBezTo>
                    <a:pt x="47" y="98"/>
                    <a:pt x="47" y="98"/>
                    <a:pt x="47" y="98"/>
                  </a:cubicBezTo>
                  <a:close/>
                  <a:moveTo>
                    <a:pt x="38" y="99"/>
                  </a:moveTo>
                  <a:cubicBezTo>
                    <a:pt x="38" y="99"/>
                    <a:pt x="38" y="99"/>
                    <a:pt x="38" y="99"/>
                  </a:cubicBezTo>
                  <a:cubicBezTo>
                    <a:pt x="39" y="99"/>
                    <a:pt x="40" y="98"/>
                    <a:pt x="39" y="98"/>
                  </a:cubicBezTo>
                  <a:cubicBezTo>
                    <a:pt x="38" y="98"/>
                    <a:pt x="38" y="98"/>
                    <a:pt x="38" y="99"/>
                  </a:cubicBezTo>
                  <a:close/>
                  <a:moveTo>
                    <a:pt x="48" y="100"/>
                  </a:moveTo>
                  <a:cubicBezTo>
                    <a:pt x="48" y="99"/>
                    <a:pt x="47" y="98"/>
                    <a:pt x="47" y="98"/>
                  </a:cubicBezTo>
                  <a:cubicBezTo>
                    <a:pt x="46" y="98"/>
                    <a:pt x="47" y="100"/>
                    <a:pt x="48" y="100"/>
                  </a:cubicBezTo>
                  <a:close/>
                  <a:moveTo>
                    <a:pt x="36" y="100"/>
                  </a:moveTo>
                  <a:cubicBezTo>
                    <a:pt x="36" y="99"/>
                    <a:pt x="36" y="99"/>
                    <a:pt x="35" y="99"/>
                  </a:cubicBezTo>
                  <a:cubicBezTo>
                    <a:pt x="35" y="99"/>
                    <a:pt x="35" y="100"/>
                    <a:pt x="36" y="100"/>
                  </a:cubicBezTo>
                  <a:close/>
                  <a:moveTo>
                    <a:pt x="39" y="100"/>
                  </a:moveTo>
                  <a:cubicBezTo>
                    <a:pt x="39" y="100"/>
                    <a:pt x="39" y="101"/>
                    <a:pt x="40" y="101"/>
                  </a:cubicBezTo>
                  <a:cubicBezTo>
                    <a:pt x="40" y="101"/>
                    <a:pt x="40" y="101"/>
                    <a:pt x="41" y="100"/>
                  </a:cubicBezTo>
                  <a:cubicBezTo>
                    <a:pt x="40" y="100"/>
                    <a:pt x="40" y="99"/>
                    <a:pt x="40" y="99"/>
                  </a:cubicBezTo>
                  <a:cubicBezTo>
                    <a:pt x="39" y="99"/>
                    <a:pt x="39" y="100"/>
                    <a:pt x="39" y="100"/>
                  </a:cubicBezTo>
                  <a:close/>
                  <a:moveTo>
                    <a:pt x="52" y="103"/>
                  </a:moveTo>
                  <a:cubicBezTo>
                    <a:pt x="53" y="102"/>
                    <a:pt x="53" y="100"/>
                    <a:pt x="52" y="99"/>
                  </a:cubicBezTo>
                  <a:cubicBezTo>
                    <a:pt x="52" y="100"/>
                    <a:pt x="52" y="102"/>
                    <a:pt x="52" y="103"/>
                  </a:cubicBezTo>
                  <a:close/>
                  <a:moveTo>
                    <a:pt x="56" y="103"/>
                  </a:moveTo>
                  <a:cubicBezTo>
                    <a:pt x="57" y="102"/>
                    <a:pt x="57" y="100"/>
                    <a:pt x="57" y="99"/>
                  </a:cubicBezTo>
                  <a:cubicBezTo>
                    <a:pt x="56" y="100"/>
                    <a:pt x="55" y="102"/>
                    <a:pt x="56" y="103"/>
                  </a:cubicBezTo>
                  <a:close/>
                  <a:moveTo>
                    <a:pt x="59" y="100"/>
                  </a:moveTo>
                  <a:cubicBezTo>
                    <a:pt x="59" y="100"/>
                    <a:pt x="60" y="100"/>
                    <a:pt x="59" y="100"/>
                  </a:cubicBezTo>
                  <a:cubicBezTo>
                    <a:pt x="59" y="101"/>
                    <a:pt x="59" y="101"/>
                    <a:pt x="60" y="101"/>
                  </a:cubicBezTo>
                  <a:cubicBezTo>
                    <a:pt x="59" y="101"/>
                    <a:pt x="60" y="102"/>
                    <a:pt x="60" y="102"/>
                  </a:cubicBezTo>
                  <a:cubicBezTo>
                    <a:pt x="61" y="102"/>
                    <a:pt x="60" y="101"/>
                    <a:pt x="60" y="100"/>
                  </a:cubicBezTo>
                  <a:cubicBezTo>
                    <a:pt x="60" y="101"/>
                    <a:pt x="60" y="101"/>
                    <a:pt x="60" y="101"/>
                  </a:cubicBezTo>
                  <a:cubicBezTo>
                    <a:pt x="60" y="100"/>
                    <a:pt x="61" y="100"/>
                    <a:pt x="60" y="99"/>
                  </a:cubicBezTo>
                  <a:cubicBezTo>
                    <a:pt x="60" y="100"/>
                    <a:pt x="60" y="99"/>
                    <a:pt x="59" y="100"/>
                  </a:cubicBezTo>
                  <a:close/>
                  <a:moveTo>
                    <a:pt x="13" y="101"/>
                  </a:moveTo>
                  <a:cubicBezTo>
                    <a:pt x="13" y="100"/>
                    <a:pt x="14" y="100"/>
                    <a:pt x="13" y="100"/>
                  </a:cubicBezTo>
                  <a:cubicBezTo>
                    <a:pt x="13" y="100"/>
                    <a:pt x="13" y="101"/>
                    <a:pt x="13" y="101"/>
                  </a:cubicBezTo>
                  <a:close/>
                  <a:moveTo>
                    <a:pt x="42" y="101"/>
                  </a:moveTo>
                  <a:cubicBezTo>
                    <a:pt x="42" y="101"/>
                    <a:pt x="42" y="102"/>
                    <a:pt x="43" y="102"/>
                  </a:cubicBezTo>
                  <a:cubicBezTo>
                    <a:pt x="43" y="102"/>
                    <a:pt x="43" y="102"/>
                    <a:pt x="43" y="101"/>
                  </a:cubicBezTo>
                  <a:cubicBezTo>
                    <a:pt x="43" y="101"/>
                    <a:pt x="43" y="100"/>
                    <a:pt x="42" y="100"/>
                  </a:cubicBezTo>
                  <a:cubicBezTo>
                    <a:pt x="42" y="100"/>
                    <a:pt x="42" y="100"/>
                    <a:pt x="42" y="101"/>
                  </a:cubicBezTo>
                  <a:close/>
                  <a:moveTo>
                    <a:pt x="34" y="102"/>
                  </a:moveTo>
                  <a:cubicBezTo>
                    <a:pt x="34" y="102"/>
                    <a:pt x="35" y="101"/>
                    <a:pt x="35" y="101"/>
                  </a:cubicBezTo>
                  <a:cubicBezTo>
                    <a:pt x="35" y="99"/>
                    <a:pt x="33" y="101"/>
                    <a:pt x="34" y="102"/>
                  </a:cubicBezTo>
                  <a:close/>
                  <a:moveTo>
                    <a:pt x="46" y="102"/>
                  </a:moveTo>
                  <a:cubicBezTo>
                    <a:pt x="46" y="101"/>
                    <a:pt x="47" y="101"/>
                    <a:pt x="47" y="101"/>
                  </a:cubicBezTo>
                  <a:cubicBezTo>
                    <a:pt x="46" y="100"/>
                    <a:pt x="46" y="100"/>
                    <a:pt x="46" y="100"/>
                  </a:cubicBezTo>
                  <a:cubicBezTo>
                    <a:pt x="46" y="101"/>
                    <a:pt x="46" y="101"/>
                    <a:pt x="46" y="102"/>
                  </a:cubicBezTo>
                  <a:close/>
                  <a:moveTo>
                    <a:pt x="37" y="102"/>
                  </a:moveTo>
                  <a:cubicBezTo>
                    <a:pt x="37" y="101"/>
                    <a:pt x="37" y="100"/>
                    <a:pt x="36" y="100"/>
                  </a:cubicBezTo>
                  <a:cubicBezTo>
                    <a:pt x="36" y="100"/>
                    <a:pt x="36" y="101"/>
                    <a:pt x="37" y="102"/>
                  </a:cubicBezTo>
                  <a:close/>
                  <a:moveTo>
                    <a:pt x="39" y="103"/>
                  </a:moveTo>
                  <a:cubicBezTo>
                    <a:pt x="39" y="102"/>
                    <a:pt x="38" y="101"/>
                    <a:pt x="38" y="101"/>
                  </a:cubicBezTo>
                  <a:cubicBezTo>
                    <a:pt x="38" y="101"/>
                    <a:pt x="38" y="101"/>
                    <a:pt x="38" y="101"/>
                  </a:cubicBezTo>
                  <a:cubicBezTo>
                    <a:pt x="38" y="101"/>
                    <a:pt x="38" y="102"/>
                    <a:pt x="39" y="103"/>
                  </a:cubicBezTo>
                  <a:close/>
                  <a:moveTo>
                    <a:pt x="45" y="101"/>
                  </a:moveTo>
                  <a:cubicBezTo>
                    <a:pt x="45" y="102"/>
                    <a:pt x="45" y="102"/>
                    <a:pt x="45" y="102"/>
                  </a:cubicBezTo>
                  <a:cubicBezTo>
                    <a:pt x="45" y="102"/>
                    <a:pt x="45" y="101"/>
                    <a:pt x="45" y="101"/>
                  </a:cubicBezTo>
                  <a:cubicBezTo>
                    <a:pt x="45" y="101"/>
                    <a:pt x="44" y="101"/>
                    <a:pt x="45" y="101"/>
                  </a:cubicBezTo>
                  <a:close/>
                  <a:moveTo>
                    <a:pt x="62" y="104"/>
                  </a:moveTo>
                  <a:cubicBezTo>
                    <a:pt x="62" y="103"/>
                    <a:pt x="63" y="102"/>
                    <a:pt x="62" y="101"/>
                  </a:cubicBezTo>
                  <a:cubicBezTo>
                    <a:pt x="62" y="102"/>
                    <a:pt x="62" y="103"/>
                    <a:pt x="62" y="104"/>
                  </a:cubicBezTo>
                  <a:close/>
                  <a:moveTo>
                    <a:pt x="66" y="108"/>
                  </a:moveTo>
                  <a:cubicBezTo>
                    <a:pt x="66" y="106"/>
                    <a:pt x="68" y="103"/>
                    <a:pt x="66" y="101"/>
                  </a:cubicBezTo>
                  <a:cubicBezTo>
                    <a:pt x="67" y="104"/>
                    <a:pt x="66" y="106"/>
                    <a:pt x="66" y="108"/>
                  </a:cubicBezTo>
                  <a:close/>
                  <a:moveTo>
                    <a:pt x="40" y="103"/>
                  </a:moveTo>
                  <a:cubicBezTo>
                    <a:pt x="41" y="103"/>
                    <a:pt x="41" y="104"/>
                    <a:pt x="41" y="104"/>
                  </a:cubicBezTo>
                  <a:cubicBezTo>
                    <a:pt x="42" y="103"/>
                    <a:pt x="42" y="103"/>
                    <a:pt x="42" y="103"/>
                  </a:cubicBezTo>
                  <a:cubicBezTo>
                    <a:pt x="42" y="102"/>
                    <a:pt x="42" y="102"/>
                    <a:pt x="41" y="101"/>
                  </a:cubicBezTo>
                  <a:cubicBezTo>
                    <a:pt x="41" y="102"/>
                    <a:pt x="40" y="102"/>
                    <a:pt x="40" y="103"/>
                  </a:cubicBezTo>
                  <a:close/>
                  <a:moveTo>
                    <a:pt x="35" y="104"/>
                  </a:moveTo>
                  <a:cubicBezTo>
                    <a:pt x="35" y="103"/>
                    <a:pt x="36" y="103"/>
                    <a:pt x="36" y="102"/>
                  </a:cubicBezTo>
                  <a:cubicBezTo>
                    <a:pt x="36" y="102"/>
                    <a:pt x="36" y="102"/>
                    <a:pt x="35" y="101"/>
                  </a:cubicBezTo>
                  <a:cubicBezTo>
                    <a:pt x="35" y="102"/>
                    <a:pt x="34" y="103"/>
                    <a:pt x="35" y="104"/>
                  </a:cubicBezTo>
                  <a:close/>
                  <a:moveTo>
                    <a:pt x="32" y="104"/>
                  </a:moveTo>
                  <a:cubicBezTo>
                    <a:pt x="33" y="103"/>
                    <a:pt x="32" y="102"/>
                    <a:pt x="33" y="102"/>
                  </a:cubicBezTo>
                  <a:cubicBezTo>
                    <a:pt x="32" y="102"/>
                    <a:pt x="32" y="102"/>
                    <a:pt x="32" y="102"/>
                  </a:cubicBezTo>
                  <a:cubicBezTo>
                    <a:pt x="32" y="102"/>
                    <a:pt x="32" y="103"/>
                    <a:pt x="32" y="104"/>
                  </a:cubicBezTo>
                  <a:close/>
                  <a:moveTo>
                    <a:pt x="47" y="105"/>
                  </a:moveTo>
                  <a:cubicBezTo>
                    <a:pt x="48" y="104"/>
                    <a:pt x="48" y="102"/>
                    <a:pt x="47" y="102"/>
                  </a:cubicBezTo>
                  <a:cubicBezTo>
                    <a:pt x="46" y="102"/>
                    <a:pt x="45" y="104"/>
                    <a:pt x="47" y="105"/>
                  </a:cubicBezTo>
                  <a:close/>
                  <a:moveTo>
                    <a:pt x="38" y="104"/>
                  </a:moveTo>
                  <a:cubicBezTo>
                    <a:pt x="39" y="103"/>
                    <a:pt x="38" y="102"/>
                    <a:pt x="37" y="102"/>
                  </a:cubicBezTo>
                  <a:cubicBezTo>
                    <a:pt x="37" y="102"/>
                    <a:pt x="38" y="103"/>
                    <a:pt x="38" y="104"/>
                  </a:cubicBezTo>
                  <a:close/>
                  <a:moveTo>
                    <a:pt x="58" y="103"/>
                  </a:moveTo>
                  <a:cubicBezTo>
                    <a:pt x="58" y="102"/>
                    <a:pt x="59" y="102"/>
                    <a:pt x="58" y="102"/>
                  </a:cubicBezTo>
                  <a:cubicBezTo>
                    <a:pt x="58" y="102"/>
                    <a:pt x="58" y="102"/>
                    <a:pt x="58" y="103"/>
                  </a:cubicBezTo>
                  <a:close/>
                  <a:moveTo>
                    <a:pt x="51" y="103"/>
                  </a:moveTo>
                  <a:cubicBezTo>
                    <a:pt x="51" y="102"/>
                    <a:pt x="51" y="102"/>
                    <a:pt x="50" y="102"/>
                  </a:cubicBezTo>
                  <a:cubicBezTo>
                    <a:pt x="50" y="102"/>
                    <a:pt x="50" y="103"/>
                    <a:pt x="51" y="103"/>
                  </a:cubicBezTo>
                  <a:close/>
                  <a:moveTo>
                    <a:pt x="43" y="103"/>
                  </a:moveTo>
                  <a:cubicBezTo>
                    <a:pt x="44" y="103"/>
                    <a:pt x="44" y="104"/>
                    <a:pt x="44" y="104"/>
                  </a:cubicBezTo>
                  <a:cubicBezTo>
                    <a:pt x="44" y="104"/>
                    <a:pt x="45" y="104"/>
                    <a:pt x="45" y="103"/>
                  </a:cubicBezTo>
                  <a:cubicBezTo>
                    <a:pt x="44" y="102"/>
                    <a:pt x="44" y="103"/>
                    <a:pt x="44" y="102"/>
                  </a:cubicBezTo>
                  <a:cubicBezTo>
                    <a:pt x="44" y="103"/>
                    <a:pt x="43" y="103"/>
                    <a:pt x="43" y="103"/>
                  </a:cubicBezTo>
                  <a:close/>
                  <a:moveTo>
                    <a:pt x="54" y="106"/>
                  </a:moveTo>
                  <a:cubicBezTo>
                    <a:pt x="55" y="105"/>
                    <a:pt x="56" y="103"/>
                    <a:pt x="54" y="102"/>
                  </a:cubicBezTo>
                  <a:cubicBezTo>
                    <a:pt x="54" y="103"/>
                    <a:pt x="53" y="105"/>
                    <a:pt x="54" y="106"/>
                  </a:cubicBezTo>
                  <a:close/>
                  <a:moveTo>
                    <a:pt x="58" y="103"/>
                  </a:moveTo>
                  <a:cubicBezTo>
                    <a:pt x="58" y="104"/>
                    <a:pt x="58" y="104"/>
                    <a:pt x="58" y="105"/>
                  </a:cubicBezTo>
                  <a:cubicBezTo>
                    <a:pt x="59" y="105"/>
                    <a:pt x="59" y="103"/>
                    <a:pt x="58" y="103"/>
                  </a:cubicBezTo>
                  <a:cubicBezTo>
                    <a:pt x="58" y="103"/>
                    <a:pt x="58" y="103"/>
                    <a:pt x="58" y="103"/>
                  </a:cubicBezTo>
                  <a:close/>
                  <a:moveTo>
                    <a:pt x="10" y="114"/>
                  </a:moveTo>
                  <a:cubicBezTo>
                    <a:pt x="10" y="112"/>
                    <a:pt x="10" y="110"/>
                    <a:pt x="11" y="108"/>
                  </a:cubicBezTo>
                  <a:cubicBezTo>
                    <a:pt x="11" y="106"/>
                    <a:pt x="12" y="104"/>
                    <a:pt x="12" y="103"/>
                  </a:cubicBezTo>
                  <a:cubicBezTo>
                    <a:pt x="11" y="106"/>
                    <a:pt x="9" y="111"/>
                    <a:pt x="10" y="114"/>
                  </a:cubicBezTo>
                  <a:close/>
                  <a:moveTo>
                    <a:pt x="35" y="104"/>
                  </a:moveTo>
                  <a:cubicBezTo>
                    <a:pt x="35" y="105"/>
                    <a:pt x="36" y="106"/>
                    <a:pt x="36" y="106"/>
                  </a:cubicBezTo>
                  <a:cubicBezTo>
                    <a:pt x="37" y="106"/>
                    <a:pt x="37" y="105"/>
                    <a:pt x="37" y="104"/>
                  </a:cubicBezTo>
                  <a:cubicBezTo>
                    <a:pt x="37" y="104"/>
                    <a:pt x="37" y="103"/>
                    <a:pt x="36" y="103"/>
                  </a:cubicBezTo>
                  <a:cubicBezTo>
                    <a:pt x="36" y="103"/>
                    <a:pt x="35" y="104"/>
                    <a:pt x="35" y="104"/>
                  </a:cubicBezTo>
                  <a:close/>
                  <a:moveTo>
                    <a:pt x="39" y="104"/>
                  </a:moveTo>
                  <a:cubicBezTo>
                    <a:pt x="40" y="104"/>
                    <a:pt x="40" y="105"/>
                    <a:pt x="40" y="105"/>
                  </a:cubicBezTo>
                  <a:cubicBezTo>
                    <a:pt x="40" y="105"/>
                    <a:pt x="41" y="105"/>
                    <a:pt x="41" y="105"/>
                  </a:cubicBezTo>
                  <a:cubicBezTo>
                    <a:pt x="40" y="104"/>
                    <a:pt x="40" y="103"/>
                    <a:pt x="40" y="103"/>
                  </a:cubicBezTo>
                  <a:cubicBezTo>
                    <a:pt x="40" y="103"/>
                    <a:pt x="40" y="104"/>
                    <a:pt x="39" y="104"/>
                  </a:cubicBezTo>
                  <a:close/>
                  <a:moveTo>
                    <a:pt x="34" y="105"/>
                  </a:moveTo>
                  <a:cubicBezTo>
                    <a:pt x="34" y="105"/>
                    <a:pt x="34" y="105"/>
                    <a:pt x="34" y="105"/>
                  </a:cubicBezTo>
                  <a:cubicBezTo>
                    <a:pt x="34" y="104"/>
                    <a:pt x="34" y="103"/>
                    <a:pt x="34" y="104"/>
                  </a:cubicBezTo>
                  <a:cubicBezTo>
                    <a:pt x="34" y="104"/>
                    <a:pt x="33" y="105"/>
                    <a:pt x="34" y="105"/>
                  </a:cubicBezTo>
                  <a:close/>
                  <a:moveTo>
                    <a:pt x="51" y="105"/>
                  </a:moveTo>
                  <a:cubicBezTo>
                    <a:pt x="51" y="104"/>
                    <a:pt x="51" y="104"/>
                    <a:pt x="50" y="103"/>
                  </a:cubicBezTo>
                  <a:cubicBezTo>
                    <a:pt x="50" y="104"/>
                    <a:pt x="50" y="105"/>
                    <a:pt x="51" y="105"/>
                  </a:cubicBezTo>
                  <a:close/>
                  <a:moveTo>
                    <a:pt x="43" y="104"/>
                  </a:moveTo>
                  <a:cubicBezTo>
                    <a:pt x="42" y="104"/>
                    <a:pt x="42" y="105"/>
                    <a:pt x="42" y="105"/>
                  </a:cubicBezTo>
                  <a:cubicBezTo>
                    <a:pt x="42" y="105"/>
                    <a:pt x="42" y="105"/>
                    <a:pt x="42" y="105"/>
                  </a:cubicBezTo>
                  <a:cubicBezTo>
                    <a:pt x="42" y="105"/>
                    <a:pt x="43" y="105"/>
                    <a:pt x="43" y="106"/>
                  </a:cubicBezTo>
                  <a:cubicBezTo>
                    <a:pt x="43" y="106"/>
                    <a:pt x="43" y="105"/>
                    <a:pt x="43" y="105"/>
                  </a:cubicBezTo>
                  <a:cubicBezTo>
                    <a:pt x="43" y="105"/>
                    <a:pt x="43" y="105"/>
                    <a:pt x="43" y="104"/>
                  </a:cubicBezTo>
                  <a:cubicBezTo>
                    <a:pt x="43" y="104"/>
                    <a:pt x="43" y="105"/>
                    <a:pt x="43" y="104"/>
                  </a:cubicBezTo>
                  <a:cubicBezTo>
                    <a:pt x="43" y="104"/>
                    <a:pt x="43" y="104"/>
                    <a:pt x="43" y="104"/>
                  </a:cubicBezTo>
                  <a:close/>
                  <a:moveTo>
                    <a:pt x="49" y="107"/>
                  </a:moveTo>
                  <a:cubicBezTo>
                    <a:pt x="49" y="107"/>
                    <a:pt x="50" y="104"/>
                    <a:pt x="49" y="104"/>
                  </a:cubicBezTo>
                  <a:cubicBezTo>
                    <a:pt x="48" y="105"/>
                    <a:pt x="49" y="106"/>
                    <a:pt x="49" y="107"/>
                  </a:cubicBezTo>
                  <a:close/>
                  <a:moveTo>
                    <a:pt x="45" y="105"/>
                  </a:moveTo>
                  <a:cubicBezTo>
                    <a:pt x="45" y="105"/>
                    <a:pt x="45" y="106"/>
                    <a:pt x="45" y="106"/>
                  </a:cubicBezTo>
                  <a:cubicBezTo>
                    <a:pt x="45" y="105"/>
                    <a:pt x="46" y="105"/>
                    <a:pt x="45" y="104"/>
                  </a:cubicBezTo>
                  <a:cubicBezTo>
                    <a:pt x="45" y="105"/>
                    <a:pt x="45" y="105"/>
                    <a:pt x="45" y="105"/>
                  </a:cubicBezTo>
                  <a:close/>
                  <a:moveTo>
                    <a:pt x="31" y="105"/>
                  </a:moveTo>
                  <a:cubicBezTo>
                    <a:pt x="31" y="106"/>
                    <a:pt x="32" y="105"/>
                    <a:pt x="31" y="104"/>
                  </a:cubicBezTo>
                  <a:cubicBezTo>
                    <a:pt x="31" y="105"/>
                    <a:pt x="31" y="105"/>
                    <a:pt x="31" y="105"/>
                  </a:cubicBezTo>
                  <a:close/>
                  <a:moveTo>
                    <a:pt x="38" y="105"/>
                  </a:moveTo>
                  <a:cubicBezTo>
                    <a:pt x="39" y="105"/>
                    <a:pt x="39" y="106"/>
                    <a:pt x="39" y="106"/>
                  </a:cubicBezTo>
                  <a:cubicBezTo>
                    <a:pt x="39" y="106"/>
                    <a:pt x="39" y="106"/>
                    <a:pt x="40" y="106"/>
                  </a:cubicBezTo>
                  <a:cubicBezTo>
                    <a:pt x="39" y="105"/>
                    <a:pt x="39" y="105"/>
                    <a:pt x="39" y="104"/>
                  </a:cubicBezTo>
                  <a:cubicBezTo>
                    <a:pt x="39" y="105"/>
                    <a:pt x="38" y="105"/>
                    <a:pt x="38" y="105"/>
                  </a:cubicBezTo>
                  <a:close/>
                  <a:moveTo>
                    <a:pt x="56" y="107"/>
                  </a:moveTo>
                  <a:cubicBezTo>
                    <a:pt x="57" y="107"/>
                    <a:pt x="57" y="105"/>
                    <a:pt x="56" y="105"/>
                  </a:cubicBezTo>
                  <a:cubicBezTo>
                    <a:pt x="56" y="105"/>
                    <a:pt x="56" y="107"/>
                    <a:pt x="56" y="107"/>
                  </a:cubicBezTo>
                  <a:close/>
                  <a:moveTo>
                    <a:pt x="53" y="106"/>
                  </a:moveTo>
                  <a:cubicBezTo>
                    <a:pt x="52" y="106"/>
                    <a:pt x="52" y="105"/>
                    <a:pt x="52" y="105"/>
                  </a:cubicBezTo>
                  <a:cubicBezTo>
                    <a:pt x="52" y="105"/>
                    <a:pt x="52" y="106"/>
                    <a:pt x="53" y="106"/>
                  </a:cubicBezTo>
                  <a:close/>
                  <a:moveTo>
                    <a:pt x="63" y="106"/>
                  </a:moveTo>
                  <a:cubicBezTo>
                    <a:pt x="63" y="106"/>
                    <a:pt x="63" y="106"/>
                    <a:pt x="63" y="105"/>
                  </a:cubicBezTo>
                  <a:cubicBezTo>
                    <a:pt x="63" y="105"/>
                    <a:pt x="63" y="105"/>
                    <a:pt x="63" y="105"/>
                  </a:cubicBezTo>
                  <a:cubicBezTo>
                    <a:pt x="63" y="105"/>
                    <a:pt x="63" y="108"/>
                    <a:pt x="63" y="106"/>
                  </a:cubicBezTo>
                  <a:close/>
                  <a:moveTo>
                    <a:pt x="34" y="106"/>
                  </a:moveTo>
                  <a:cubicBezTo>
                    <a:pt x="34" y="108"/>
                    <a:pt x="35" y="109"/>
                    <a:pt x="36" y="111"/>
                  </a:cubicBezTo>
                  <a:cubicBezTo>
                    <a:pt x="36" y="110"/>
                    <a:pt x="36" y="110"/>
                    <a:pt x="36" y="109"/>
                  </a:cubicBezTo>
                  <a:cubicBezTo>
                    <a:pt x="36" y="109"/>
                    <a:pt x="36" y="110"/>
                    <a:pt x="36" y="110"/>
                  </a:cubicBezTo>
                  <a:cubicBezTo>
                    <a:pt x="37" y="110"/>
                    <a:pt x="36" y="109"/>
                    <a:pt x="37" y="109"/>
                  </a:cubicBezTo>
                  <a:cubicBezTo>
                    <a:pt x="36" y="109"/>
                    <a:pt x="36" y="109"/>
                    <a:pt x="36" y="108"/>
                  </a:cubicBezTo>
                  <a:cubicBezTo>
                    <a:pt x="37" y="108"/>
                    <a:pt x="37" y="108"/>
                    <a:pt x="37" y="108"/>
                  </a:cubicBezTo>
                  <a:cubicBezTo>
                    <a:pt x="37" y="108"/>
                    <a:pt x="37" y="108"/>
                    <a:pt x="37" y="108"/>
                  </a:cubicBezTo>
                  <a:cubicBezTo>
                    <a:pt x="38" y="108"/>
                    <a:pt x="38" y="107"/>
                    <a:pt x="39" y="107"/>
                  </a:cubicBezTo>
                  <a:cubicBezTo>
                    <a:pt x="38" y="107"/>
                    <a:pt x="38" y="106"/>
                    <a:pt x="38" y="106"/>
                  </a:cubicBezTo>
                  <a:cubicBezTo>
                    <a:pt x="37" y="107"/>
                    <a:pt x="37" y="108"/>
                    <a:pt x="35" y="108"/>
                  </a:cubicBezTo>
                  <a:cubicBezTo>
                    <a:pt x="35" y="107"/>
                    <a:pt x="35" y="106"/>
                    <a:pt x="35" y="105"/>
                  </a:cubicBezTo>
                  <a:cubicBezTo>
                    <a:pt x="34" y="105"/>
                    <a:pt x="34" y="105"/>
                    <a:pt x="34" y="106"/>
                  </a:cubicBezTo>
                  <a:cubicBezTo>
                    <a:pt x="34" y="106"/>
                    <a:pt x="34" y="106"/>
                    <a:pt x="34" y="106"/>
                  </a:cubicBezTo>
                  <a:cubicBezTo>
                    <a:pt x="34" y="106"/>
                    <a:pt x="34" y="106"/>
                    <a:pt x="34" y="106"/>
                  </a:cubicBezTo>
                  <a:close/>
                  <a:moveTo>
                    <a:pt x="41" y="106"/>
                  </a:moveTo>
                  <a:cubicBezTo>
                    <a:pt x="41" y="106"/>
                    <a:pt x="41" y="107"/>
                    <a:pt x="42" y="107"/>
                  </a:cubicBezTo>
                  <a:cubicBezTo>
                    <a:pt x="42" y="106"/>
                    <a:pt x="42" y="106"/>
                    <a:pt x="41" y="105"/>
                  </a:cubicBezTo>
                  <a:cubicBezTo>
                    <a:pt x="41" y="106"/>
                    <a:pt x="41" y="106"/>
                    <a:pt x="41" y="106"/>
                  </a:cubicBezTo>
                  <a:close/>
                  <a:moveTo>
                    <a:pt x="43" y="107"/>
                  </a:moveTo>
                  <a:cubicBezTo>
                    <a:pt x="44" y="107"/>
                    <a:pt x="44" y="106"/>
                    <a:pt x="44" y="107"/>
                  </a:cubicBezTo>
                  <a:cubicBezTo>
                    <a:pt x="44" y="107"/>
                    <a:pt x="44" y="107"/>
                    <a:pt x="43" y="107"/>
                  </a:cubicBezTo>
                  <a:cubicBezTo>
                    <a:pt x="44" y="107"/>
                    <a:pt x="44" y="108"/>
                    <a:pt x="45" y="108"/>
                  </a:cubicBezTo>
                  <a:cubicBezTo>
                    <a:pt x="44" y="107"/>
                    <a:pt x="44" y="106"/>
                    <a:pt x="43" y="106"/>
                  </a:cubicBezTo>
                  <a:cubicBezTo>
                    <a:pt x="43" y="106"/>
                    <a:pt x="43" y="107"/>
                    <a:pt x="43" y="107"/>
                  </a:cubicBezTo>
                  <a:close/>
                  <a:moveTo>
                    <a:pt x="54" y="106"/>
                  </a:moveTo>
                  <a:cubicBezTo>
                    <a:pt x="55" y="107"/>
                    <a:pt x="55" y="107"/>
                    <a:pt x="55" y="107"/>
                  </a:cubicBezTo>
                  <a:cubicBezTo>
                    <a:pt x="55" y="107"/>
                    <a:pt x="55" y="106"/>
                    <a:pt x="55" y="106"/>
                  </a:cubicBezTo>
                  <a:cubicBezTo>
                    <a:pt x="55" y="106"/>
                    <a:pt x="55" y="106"/>
                    <a:pt x="54" y="106"/>
                  </a:cubicBezTo>
                  <a:close/>
                  <a:moveTo>
                    <a:pt x="47" y="107"/>
                  </a:moveTo>
                  <a:cubicBezTo>
                    <a:pt x="46" y="107"/>
                    <a:pt x="46" y="107"/>
                    <a:pt x="46" y="108"/>
                  </a:cubicBezTo>
                  <a:cubicBezTo>
                    <a:pt x="47" y="108"/>
                    <a:pt x="47" y="109"/>
                    <a:pt x="48" y="109"/>
                  </a:cubicBezTo>
                  <a:cubicBezTo>
                    <a:pt x="48" y="108"/>
                    <a:pt x="47" y="107"/>
                    <a:pt x="47" y="107"/>
                  </a:cubicBezTo>
                  <a:close/>
                  <a:moveTo>
                    <a:pt x="52" y="108"/>
                  </a:moveTo>
                  <a:cubicBezTo>
                    <a:pt x="52" y="107"/>
                    <a:pt x="53" y="106"/>
                    <a:pt x="52" y="107"/>
                  </a:cubicBezTo>
                  <a:cubicBezTo>
                    <a:pt x="52" y="107"/>
                    <a:pt x="52" y="108"/>
                    <a:pt x="52" y="108"/>
                  </a:cubicBezTo>
                  <a:close/>
                  <a:moveTo>
                    <a:pt x="58" y="109"/>
                  </a:moveTo>
                  <a:cubicBezTo>
                    <a:pt x="58" y="108"/>
                    <a:pt x="58" y="108"/>
                    <a:pt x="58" y="108"/>
                  </a:cubicBezTo>
                  <a:cubicBezTo>
                    <a:pt x="58" y="108"/>
                    <a:pt x="58" y="107"/>
                    <a:pt x="57" y="107"/>
                  </a:cubicBezTo>
                  <a:cubicBezTo>
                    <a:pt x="58" y="108"/>
                    <a:pt x="57" y="108"/>
                    <a:pt x="58" y="109"/>
                  </a:cubicBezTo>
                  <a:close/>
                  <a:moveTo>
                    <a:pt x="40" y="108"/>
                  </a:moveTo>
                  <a:cubicBezTo>
                    <a:pt x="40" y="108"/>
                    <a:pt x="40" y="108"/>
                    <a:pt x="41" y="108"/>
                  </a:cubicBezTo>
                  <a:cubicBezTo>
                    <a:pt x="41" y="108"/>
                    <a:pt x="41" y="107"/>
                    <a:pt x="40" y="107"/>
                  </a:cubicBezTo>
                  <a:cubicBezTo>
                    <a:pt x="40" y="107"/>
                    <a:pt x="40" y="108"/>
                    <a:pt x="40" y="108"/>
                  </a:cubicBezTo>
                  <a:close/>
                  <a:moveTo>
                    <a:pt x="51" y="110"/>
                  </a:moveTo>
                  <a:cubicBezTo>
                    <a:pt x="51" y="109"/>
                    <a:pt x="51" y="107"/>
                    <a:pt x="50" y="107"/>
                  </a:cubicBezTo>
                  <a:cubicBezTo>
                    <a:pt x="50" y="108"/>
                    <a:pt x="50" y="109"/>
                    <a:pt x="51" y="110"/>
                  </a:cubicBezTo>
                  <a:close/>
                  <a:moveTo>
                    <a:pt x="42" y="108"/>
                  </a:moveTo>
                  <a:cubicBezTo>
                    <a:pt x="42" y="108"/>
                    <a:pt x="43" y="108"/>
                    <a:pt x="43" y="107"/>
                  </a:cubicBezTo>
                  <a:cubicBezTo>
                    <a:pt x="43" y="107"/>
                    <a:pt x="43" y="107"/>
                    <a:pt x="42" y="107"/>
                  </a:cubicBezTo>
                  <a:cubicBezTo>
                    <a:pt x="42" y="108"/>
                    <a:pt x="42" y="108"/>
                    <a:pt x="42" y="108"/>
                  </a:cubicBezTo>
                  <a:close/>
                  <a:moveTo>
                    <a:pt x="60" y="109"/>
                  </a:moveTo>
                  <a:cubicBezTo>
                    <a:pt x="60" y="108"/>
                    <a:pt x="60" y="108"/>
                    <a:pt x="60" y="107"/>
                  </a:cubicBezTo>
                  <a:cubicBezTo>
                    <a:pt x="59" y="108"/>
                    <a:pt x="60" y="109"/>
                    <a:pt x="60" y="109"/>
                  </a:cubicBezTo>
                  <a:close/>
                  <a:moveTo>
                    <a:pt x="55" y="109"/>
                  </a:moveTo>
                  <a:cubicBezTo>
                    <a:pt x="55" y="109"/>
                    <a:pt x="54" y="108"/>
                    <a:pt x="54" y="108"/>
                  </a:cubicBezTo>
                  <a:cubicBezTo>
                    <a:pt x="54" y="108"/>
                    <a:pt x="54" y="109"/>
                    <a:pt x="55" y="109"/>
                  </a:cubicBezTo>
                  <a:close/>
                  <a:moveTo>
                    <a:pt x="57" y="110"/>
                  </a:moveTo>
                  <a:cubicBezTo>
                    <a:pt x="56" y="109"/>
                    <a:pt x="57" y="108"/>
                    <a:pt x="57" y="108"/>
                  </a:cubicBezTo>
                  <a:cubicBezTo>
                    <a:pt x="56" y="108"/>
                    <a:pt x="56" y="110"/>
                    <a:pt x="57" y="110"/>
                  </a:cubicBezTo>
                  <a:close/>
                  <a:moveTo>
                    <a:pt x="42" y="108"/>
                  </a:moveTo>
                  <a:cubicBezTo>
                    <a:pt x="42" y="109"/>
                    <a:pt x="43" y="109"/>
                    <a:pt x="43" y="109"/>
                  </a:cubicBezTo>
                  <a:cubicBezTo>
                    <a:pt x="43" y="109"/>
                    <a:pt x="43" y="109"/>
                    <a:pt x="44" y="109"/>
                  </a:cubicBezTo>
                  <a:cubicBezTo>
                    <a:pt x="43" y="108"/>
                    <a:pt x="43" y="108"/>
                    <a:pt x="43" y="108"/>
                  </a:cubicBezTo>
                  <a:cubicBezTo>
                    <a:pt x="43" y="108"/>
                    <a:pt x="43" y="108"/>
                    <a:pt x="42" y="108"/>
                  </a:cubicBezTo>
                  <a:close/>
                  <a:moveTo>
                    <a:pt x="32" y="110"/>
                  </a:moveTo>
                  <a:cubicBezTo>
                    <a:pt x="32" y="109"/>
                    <a:pt x="32" y="108"/>
                    <a:pt x="31" y="108"/>
                  </a:cubicBezTo>
                  <a:cubicBezTo>
                    <a:pt x="32" y="109"/>
                    <a:pt x="31" y="110"/>
                    <a:pt x="32" y="110"/>
                  </a:cubicBezTo>
                  <a:close/>
                  <a:moveTo>
                    <a:pt x="40" y="109"/>
                  </a:moveTo>
                  <a:cubicBezTo>
                    <a:pt x="40" y="109"/>
                    <a:pt x="40" y="108"/>
                    <a:pt x="39" y="108"/>
                  </a:cubicBezTo>
                  <a:cubicBezTo>
                    <a:pt x="39" y="109"/>
                    <a:pt x="40" y="109"/>
                    <a:pt x="40" y="109"/>
                  </a:cubicBezTo>
                  <a:close/>
                  <a:moveTo>
                    <a:pt x="34" y="113"/>
                  </a:moveTo>
                  <a:cubicBezTo>
                    <a:pt x="36" y="112"/>
                    <a:pt x="35" y="110"/>
                    <a:pt x="33" y="108"/>
                  </a:cubicBezTo>
                  <a:cubicBezTo>
                    <a:pt x="34" y="110"/>
                    <a:pt x="33" y="112"/>
                    <a:pt x="34" y="113"/>
                  </a:cubicBezTo>
                  <a:close/>
                  <a:moveTo>
                    <a:pt x="41" y="109"/>
                  </a:moveTo>
                  <a:cubicBezTo>
                    <a:pt x="41" y="110"/>
                    <a:pt x="42" y="109"/>
                    <a:pt x="41" y="108"/>
                  </a:cubicBezTo>
                  <a:cubicBezTo>
                    <a:pt x="41" y="109"/>
                    <a:pt x="41" y="109"/>
                    <a:pt x="41" y="109"/>
                  </a:cubicBezTo>
                  <a:close/>
                  <a:moveTo>
                    <a:pt x="45" y="110"/>
                  </a:moveTo>
                  <a:cubicBezTo>
                    <a:pt x="46" y="109"/>
                    <a:pt x="45" y="109"/>
                    <a:pt x="45" y="109"/>
                  </a:cubicBezTo>
                  <a:cubicBezTo>
                    <a:pt x="45" y="109"/>
                    <a:pt x="45" y="110"/>
                    <a:pt x="45" y="110"/>
                  </a:cubicBezTo>
                  <a:close/>
                  <a:moveTo>
                    <a:pt x="58" y="112"/>
                  </a:moveTo>
                  <a:cubicBezTo>
                    <a:pt x="58" y="111"/>
                    <a:pt x="59" y="110"/>
                    <a:pt x="58" y="109"/>
                  </a:cubicBezTo>
                  <a:cubicBezTo>
                    <a:pt x="58" y="110"/>
                    <a:pt x="57" y="111"/>
                    <a:pt x="58" y="112"/>
                  </a:cubicBezTo>
                  <a:close/>
                  <a:moveTo>
                    <a:pt x="38" y="110"/>
                  </a:moveTo>
                  <a:cubicBezTo>
                    <a:pt x="39" y="110"/>
                    <a:pt x="39" y="110"/>
                    <a:pt x="39" y="109"/>
                  </a:cubicBezTo>
                  <a:cubicBezTo>
                    <a:pt x="39" y="109"/>
                    <a:pt x="38" y="110"/>
                    <a:pt x="38" y="110"/>
                  </a:cubicBezTo>
                  <a:close/>
                  <a:moveTo>
                    <a:pt x="41" y="109"/>
                  </a:moveTo>
                  <a:cubicBezTo>
                    <a:pt x="42" y="110"/>
                    <a:pt x="42" y="111"/>
                    <a:pt x="42" y="111"/>
                  </a:cubicBezTo>
                  <a:cubicBezTo>
                    <a:pt x="43" y="110"/>
                    <a:pt x="42" y="109"/>
                    <a:pt x="42" y="109"/>
                  </a:cubicBezTo>
                  <a:cubicBezTo>
                    <a:pt x="42" y="109"/>
                    <a:pt x="42" y="109"/>
                    <a:pt x="41" y="109"/>
                  </a:cubicBezTo>
                  <a:close/>
                  <a:moveTo>
                    <a:pt x="47" y="110"/>
                  </a:moveTo>
                  <a:cubicBezTo>
                    <a:pt x="47" y="110"/>
                    <a:pt x="47" y="110"/>
                    <a:pt x="46" y="109"/>
                  </a:cubicBezTo>
                  <a:cubicBezTo>
                    <a:pt x="46" y="110"/>
                    <a:pt x="46" y="110"/>
                    <a:pt x="47" y="110"/>
                  </a:cubicBezTo>
                  <a:close/>
                  <a:moveTo>
                    <a:pt x="52" y="111"/>
                  </a:moveTo>
                  <a:cubicBezTo>
                    <a:pt x="52" y="111"/>
                    <a:pt x="52" y="110"/>
                    <a:pt x="52" y="110"/>
                  </a:cubicBezTo>
                  <a:cubicBezTo>
                    <a:pt x="52" y="110"/>
                    <a:pt x="52" y="111"/>
                    <a:pt x="52" y="111"/>
                  </a:cubicBezTo>
                  <a:close/>
                  <a:moveTo>
                    <a:pt x="44" y="110"/>
                  </a:moveTo>
                  <a:cubicBezTo>
                    <a:pt x="45" y="111"/>
                    <a:pt x="44" y="112"/>
                    <a:pt x="45" y="112"/>
                  </a:cubicBezTo>
                  <a:cubicBezTo>
                    <a:pt x="46" y="111"/>
                    <a:pt x="45" y="110"/>
                    <a:pt x="44" y="110"/>
                  </a:cubicBezTo>
                  <a:cubicBezTo>
                    <a:pt x="44" y="110"/>
                    <a:pt x="44" y="110"/>
                    <a:pt x="44" y="110"/>
                  </a:cubicBezTo>
                  <a:close/>
                  <a:moveTo>
                    <a:pt x="66" y="110"/>
                  </a:moveTo>
                  <a:cubicBezTo>
                    <a:pt x="66" y="112"/>
                    <a:pt x="66" y="110"/>
                    <a:pt x="66" y="110"/>
                  </a:cubicBezTo>
                  <a:close/>
                  <a:moveTo>
                    <a:pt x="39" y="112"/>
                  </a:moveTo>
                  <a:cubicBezTo>
                    <a:pt x="40" y="112"/>
                    <a:pt x="40" y="111"/>
                    <a:pt x="40" y="110"/>
                  </a:cubicBezTo>
                  <a:cubicBezTo>
                    <a:pt x="39" y="111"/>
                    <a:pt x="39" y="111"/>
                    <a:pt x="39" y="112"/>
                  </a:cubicBezTo>
                  <a:close/>
                  <a:moveTo>
                    <a:pt x="55" y="111"/>
                  </a:moveTo>
                  <a:cubicBezTo>
                    <a:pt x="55" y="111"/>
                    <a:pt x="55" y="111"/>
                    <a:pt x="55" y="110"/>
                  </a:cubicBezTo>
                  <a:cubicBezTo>
                    <a:pt x="54" y="111"/>
                    <a:pt x="55" y="111"/>
                    <a:pt x="55" y="111"/>
                  </a:cubicBezTo>
                  <a:close/>
                  <a:moveTo>
                    <a:pt x="63" y="111"/>
                  </a:moveTo>
                  <a:cubicBezTo>
                    <a:pt x="63" y="111"/>
                    <a:pt x="63" y="111"/>
                    <a:pt x="63" y="111"/>
                  </a:cubicBezTo>
                  <a:cubicBezTo>
                    <a:pt x="63" y="110"/>
                    <a:pt x="63" y="111"/>
                    <a:pt x="63" y="111"/>
                  </a:cubicBezTo>
                  <a:close/>
                  <a:moveTo>
                    <a:pt x="40" y="112"/>
                  </a:moveTo>
                  <a:cubicBezTo>
                    <a:pt x="41" y="112"/>
                    <a:pt x="41" y="112"/>
                    <a:pt x="41" y="112"/>
                  </a:cubicBezTo>
                  <a:cubicBezTo>
                    <a:pt x="40" y="112"/>
                    <a:pt x="41" y="111"/>
                    <a:pt x="40" y="112"/>
                  </a:cubicBezTo>
                  <a:cubicBezTo>
                    <a:pt x="40" y="112"/>
                    <a:pt x="40" y="112"/>
                    <a:pt x="39" y="113"/>
                  </a:cubicBezTo>
                  <a:cubicBezTo>
                    <a:pt x="40" y="113"/>
                    <a:pt x="40" y="113"/>
                    <a:pt x="40" y="113"/>
                  </a:cubicBezTo>
                  <a:cubicBezTo>
                    <a:pt x="41" y="113"/>
                    <a:pt x="41" y="112"/>
                    <a:pt x="41" y="112"/>
                  </a:cubicBezTo>
                  <a:cubicBezTo>
                    <a:pt x="41" y="111"/>
                    <a:pt x="41" y="111"/>
                    <a:pt x="41" y="111"/>
                  </a:cubicBezTo>
                  <a:cubicBezTo>
                    <a:pt x="41" y="111"/>
                    <a:pt x="40" y="111"/>
                    <a:pt x="40" y="112"/>
                  </a:cubicBezTo>
                  <a:close/>
                  <a:moveTo>
                    <a:pt x="7" y="127"/>
                  </a:moveTo>
                  <a:cubicBezTo>
                    <a:pt x="7" y="127"/>
                    <a:pt x="7" y="127"/>
                    <a:pt x="8" y="127"/>
                  </a:cubicBezTo>
                  <a:cubicBezTo>
                    <a:pt x="8" y="125"/>
                    <a:pt x="9" y="124"/>
                    <a:pt x="9" y="122"/>
                  </a:cubicBezTo>
                  <a:cubicBezTo>
                    <a:pt x="9" y="120"/>
                    <a:pt x="10" y="118"/>
                    <a:pt x="10" y="116"/>
                  </a:cubicBezTo>
                  <a:cubicBezTo>
                    <a:pt x="11" y="114"/>
                    <a:pt x="12" y="112"/>
                    <a:pt x="11" y="111"/>
                  </a:cubicBezTo>
                  <a:cubicBezTo>
                    <a:pt x="10" y="116"/>
                    <a:pt x="8" y="122"/>
                    <a:pt x="7" y="127"/>
                  </a:cubicBezTo>
                  <a:close/>
                  <a:moveTo>
                    <a:pt x="37" y="112"/>
                  </a:moveTo>
                  <a:cubicBezTo>
                    <a:pt x="37" y="111"/>
                    <a:pt x="37" y="111"/>
                    <a:pt x="38" y="111"/>
                  </a:cubicBezTo>
                  <a:cubicBezTo>
                    <a:pt x="38" y="111"/>
                    <a:pt x="38" y="111"/>
                    <a:pt x="37" y="111"/>
                  </a:cubicBezTo>
                  <a:cubicBezTo>
                    <a:pt x="38" y="111"/>
                    <a:pt x="37" y="111"/>
                    <a:pt x="37" y="112"/>
                  </a:cubicBezTo>
                  <a:close/>
                  <a:moveTo>
                    <a:pt x="48" y="112"/>
                  </a:moveTo>
                  <a:cubicBezTo>
                    <a:pt x="48" y="111"/>
                    <a:pt x="48" y="111"/>
                    <a:pt x="47" y="111"/>
                  </a:cubicBezTo>
                  <a:cubicBezTo>
                    <a:pt x="47" y="111"/>
                    <a:pt x="47" y="112"/>
                    <a:pt x="48" y="112"/>
                  </a:cubicBezTo>
                  <a:close/>
                  <a:moveTo>
                    <a:pt x="44" y="113"/>
                  </a:moveTo>
                  <a:cubicBezTo>
                    <a:pt x="44" y="113"/>
                    <a:pt x="44" y="113"/>
                    <a:pt x="44" y="113"/>
                  </a:cubicBezTo>
                  <a:cubicBezTo>
                    <a:pt x="44" y="112"/>
                    <a:pt x="44" y="111"/>
                    <a:pt x="43" y="111"/>
                  </a:cubicBezTo>
                  <a:cubicBezTo>
                    <a:pt x="42" y="112"/>
                    <a:pt x="43" y="113"/>
                    <a:pt x="44" y="113"/>
                  </a:cubicBezTo>
                  <a:close/>
                  <a:moveTo>
                    <a:pt x="58" y="112"/>
                  </a:moveTo>
                  <a:cubicBezTo>
                    <a:pt x="58" y="112"/>
                    <a:pt x="58" y="112"/>
                    <a:pt x="58" y="113"/>
                  </a:cubicBezTo>
                  <a:cubicBezTo>
                    <a:pt x="59" y="113"/>
                    <a:pt x="59" y="112"/>
                    <a:pt x="59" y="111"/>
                  </a:cubicBezTo>
                  <a:cubicBezTo>
                    <a:pt x="58" y="111"/>
                    <a:pt x="58" y="112"/>
                    <a:pt x="58" y="112"/>
                  </a:cubicBezTo>
                  <a:close/>
                  <a:moveTo>
                    <a:pt x="60" y="113"/>
                  </a:moveTo>
                  <a:cubicBezTo>
                    <a:pt x="60" y="113"/>
                    <a:pt x="60" y="112"/>
                    <a:pt x="60" y="112"/>
                  </a:cubicBezTo>
                  <a:cubicBezTo>
                    <a:pt x="61" y="112"/>
                    <a:pt x="61" y="112"/>
                    <a:pt x="61" y="112"/>
                  </a:cubicBezTo>
                  <a:cubicBezTo>
                    <a:pt x="60" y="112"/>
                    <a:pt x="59" y="113"/>
                    <a:pt x="60" y="113"/>
                  </a:cubicBezTo>
                  <a:close/>
                  <a:moveTo>
                    <a:pt x="36" y="112"/>
                  </a:moveTo>
                  <a:cubicBezTo>
                    <a:pt x="36" y="112"/>
                    <a:pt x="37" y="112"/>
                    <a:pt x="37" y="112"/>
                  </a:cubicBezTo>
                  <a:cubicBezTo>
                    <a:pt x="37" y="112"/>
                    <a:pt x="37" y="112"/>
                    <a:pt x="37" y="112"/>
                  </a:cubicBezTo>
                  <a:cubicBezTo>
                    <a:pt x="37" y="112"/>
                    <a:pt x="37" y="112"/>
                    <a:pt x="36" y="112"/>
                  </a:cubicBezTo>
                  <a:close/>
                  <a:moveTo>
                    <a:pt x="38" y="113"/>
                  </a:moveTo>
                  <a:cubicBezTo>
                    <a:pt x="38" y="112"/>
                    <a:pt x="38" y="113"/>
                    <a:pt x="38" y="113"/>
                  </a:cubicBezTo>
                  <a:cubicBezTo>
                    <a:pt x="38" y="113"/>
                    <a:pt x="38" y="112"/>
                    <a:pt x="38" y="112"/>
                  </a:cubicBezTo>
                  <a:cubicBezTo>
                    <a:pt x="38" y="112"/>
                    <a:pt x="38" y="112"/>
                    <a:pt x="38" y="113"/>
                  </a:cubicBezTo>
                  <a:close/>
                  <a:moveTo>
                    <a:pt x="50" y="113"/>
                  </a:moveTo>
                  <a:cubicBezTo>
                    <a:pt x="50" y="113"/>
                    <a:pt x="50" y="114"/>
                    <a:pt x="51" y="114"/>
                  </a:cubicBezTo>
                  <a:cubicBezTo>
                    <a:pt x="51" y="114"/>
                    <a:pt x="51" y="113"/>
                    <a:pt x="51" y="113"/>
                  </a:cubicBezTo>
                  <a:cubicBezTo>
                    <a:pt x="50" y="113"/>
                    <a:pt x="50" y="113"/>
                    <a:pt x="50" y="112"/>
                  </a:cubicBezTo>
                  <a:cubicBezTo>
                    <a:pt x="49" y="112"/>
                    <a:pt x="50" y="113"/>
                    <a:pt x="50" y="113"/>
                  </a:cubicBezTo>
                  <a:close/>
                  <a:moveTo>
                    <a:pt x="53" y="113"/>
                  </a:moveTo>
                  <a:cubicBezTo>
                    <a:pt x="53" y="113"/>
                    <a:pt x="54" y="112"/>
                    <a:pt x="53" y="112"/>
                  </a:cubicBezTo>
                  <a:cubicBezTo>
                    <a:pt x="53" y="113"/>
                    <a:pt x="53" y="113"/>
                    <a:pt x="53" y="113"/>
                  </a:cubicBezTo>
                  <a:close/>
                  <a:moveTo>
                    <a:pt x="43" y="114"/>
                  </a:moveTo>
                  <a:cubicBezTo>
                    <a:pt x="42" y="114"/>
                    <a:pt x="42" y="113"/>
                    <a:pt x="42" y="113"/>
                  </a:cubicBezTo>
                  <a:cubicBezTo>
                    <a:pt x="41" y="113"/>
                    <a:pt x="42" y="114"/>
                    <a:pt x="42" y="114"/>
                  </a:cubicBezTo>
                  <a:cubicBezTo>
                    <a:pt x="41" y="114"/>
                    <a:pt x="41" y="114"/>
                    <a:pt x="41" y="114"/>
                  </a:cubicBezTo>
                  <a:cubicBezTo>
                    <a:pt x="41" y="115"/>
                    <a:pt x="41" y="116"/>
                    <a:pt x="42" y="116"/>
                  </a:cubicBezTo>
                  <a:cubicBezTo>
                    <a:pt x="42" y="115"/>
                    <a:pt x="43" y="115"/>
                    <a:pt x="43" y="114"/>
                  </a:cubicBezTo>
                  <a:cubicBezTo>
                    <a:pt x="43" y="114"/>
                    <a:pt x="43" y="112"/>
                    <a:pt x="42" y="113"/>
                  </a:cubicBezTo>
                  <a:cubicBezTo>
                    <a:pt x="42" y="113"/>
                    <a:pt x="43" y="114"/>
                    <a:pt x="43" y="114"/>
                  </a:cubicBezTo>
                  <a:close/>
                  <a:moveTo>
                    <a:pt x="56" y="113"/>
                  </a:moveTo>
                  <a:cubicBezTo>
                    <a:pt x="56" y="113"/>
                    <a:pt x="56" y="112"/>
                    <a:pt x="56" y="112"/>
                  </a:cubicBezTo>
                  <a:cubicBezTo>
                    <a:pt x="56" y="113"/>
                    <a:pt x="56" y="113"/>
                    <a:pt x="56" y="113"/>
                  </a:cubicBezTo>
                  <a:close/>
                  <a:moveTo>
                    <a:pt x="46" y="114"/>
                  </a:moveTo>
                  <a:cubicBezTo>
                    <a:pt x="46" y="114"/>
                    <a:pt x="46" y="114"/>
                    <a:pt x="46" y="115"/>
                  </a:cubicBezTo>
                  <a:cubicBezTo>
                    <a:pt x="47" y="115"/>
                    <a:pt x="47" y="114"/>
                    <a:pt x="47" y="114"/>
                  </a:cubicBezTo>
                  <a:cubicBezTo>
                    <a:pt x="47" y="114"/>
                    <a:pt x="47" y="113"/>
                    <a:pt x="46" y="113"/>
                  </a:cubicBezTo>
                  <a:cubicBezTo>
                    <a:pt x="46" y="113"/>
                    <a:pt x="47" y="114"/>
                    <a:pt x="46" y="114"/>
                  </a:cubicBezTo>
                  <a:close/>
                  <a:moveTo>
                    <a:pt x="63" y="114"/>
                  </a:moveTo>
                  <a:cubicBezTo>
                    <a:pt x="63" y="114"/>
                    <a:pt x="63" y="113"/>
                    <a:pt x="63" y="113"/>
                  </a:cubicBezTo>
                  <a:cubicBezTo>
                    <a:pt x="63" y="113"/>
                    <a:pt x="63" y="114"/>
                    <a:pt x="63" y="114"/>
                  </a:cubicBezTo>
                  <a:close/>
                  <a:moveTo>
                    <a:pt x="37" y="114"/>
                  </a:moveTo>
                  <a:cubicBezTo>
                    <a:pt x="37" y="114"/>
                    <a:pt x="37" y="114"/>
                    <a:pt x="37" y="114"/>
                  </a:cubicBezTo>
                  <a:cubicBezTo>
                    <a:pt x="37" y="114"/>
                    <a:pt x="38" y="114"/>
                    <a:pt x="38" y="113"/>
                  </a:cubicBezTo>
                  <a:cubicBezTo>
                    <a:pt x="38" y="113"/>
                    <a:pt x="37" y="113"/>
                    <a:pt x="37" y="114"/>
                  </a:cubicBezTo>
                  <a:close/>
                  <a:moveTo>
                    <a:pt x="39" y="114"/>
                  </a:moveTo>
                  <a:cubicBezTo>
                    <a:pt x="39" y="114"/>
                    <a:pt x="39" y="113"/>
                    <a:pt x="39" y="113"/>
                  </a:cubicBezTo>
                  <a:cubicBezTo>
                    <a:pt x="39" y="114"/>
                    <a:pt x="39" y="114"/>
                    <a:pt x="39" y="114"/>
                  </a:cubicBezTo>
                  <a:close/>
                  <a:moveTo>
                    <a:pt x="60" y="115"/>
                  </a:moveTo>
                  <a:cubicBezTo>
                    <a:pt x="60" y="115"/>
                    <a:pt x="60" y="114"/>
                    <a:pt x="60" y="113"/>
                  </a:cubicBezTo>
                  <a:cubicBezTo>
                    <a:pt x="60" y="114"/>
                    <a:pt x="59" y="114"/>
                    <a:pt x="60" y="115"/>
                  </a:cubicBezTo>
                  <a:close/>
                  <a:moveTo>
                    <a:pt x="35" y="114"/>
                  </a:moveTo>
                  <a:cubicBezTo>
                    <a:pt x="35" y="115"/>
                    <a:pt x="34" y="115"/>
                    <a:pt x="34" y="116"/>
                  </a:cubicBezTo>
                  <a:cubicBezTo>
                    <a:pt x="34" y="116"/>
                    <a:pt x="34" y="116"/>
                    <a:pt x="34" y="116"/>
                  </a:cubicBezTo>
                  <a:cubicBezTo>
                    <a:pt x="35" y="115"/>
                    <a:pt x="36" y="114"/>
                    <a:pt x="35" y="113"/>
                  </a:cubicBezTo>
                  <a:cubicBezTo>
                    <a:pt x="35" y="114"/>
                    <a:pt x="35" y="114"/>
                    <a:pt x="35" y="114"/>
                  </a:cubicBezTo>
                  <a:close/>
                  <a:moveTo>
                    <a:pt x="56" y="114"/>
                  </a:moveTo>
                  <a:cubicBezTo>
                    <a:pt x="57" y="114"/>
                    <a:pt x="57" y="113"/>
                    <a:pt x="56" y="113"/>
                  </a:cubicBezTo>
                  <a:cubicBezTo>
                    <a:pt x="56" y="114"/>
                    <a:pt x="56" y="114"/>
                    <a:pt x="56" y="114"/>
                  </a:cubicBezTo>
                  <a:close/>
                  <a:moveTo>
                    <a:pt x="45" y="114"/>
                  </a:moveTo>
                  <a:cubicBezTo>
                    <a:pt x="45" y="114"/>
                    <a:pt x="44" y="114"/>
                    <a:pt x="44" y="115"/>
                  </a:cubicBezTo>
                  <a:cubicBezTo>
                    <a:pt x="45" y="115"/>
                    <a:pt x="45" y="116"/>
                    <a:pt x="45" y="116"/>
                  </a:cubicBezTo>
                  <a:cubicBezTo>
                    <a:pt x="46" y="116"/>
                    <a:pt x="46" y="114"/>
                    <a:pt x="45" y="114"/>
                  </a:cubicBezTo>
                  <a:cubicBezTo>
                    <a:pt x="45" y="114"/>
                    <a:pt x="45" y="114"/>
                    <a:pt x="45" y="114"/>
                  </a:cubicBezTo>
                  <a:close/>
                  <a:moveTo>
                    <a:pt x="54" y="115"/>
                  </a:moveTo>
                  <a:cubicBezTo>
                    <a:pt x="55" y="115"/>
                    <a:pt x="56" y="114"/>
                    <a:pt x="55" y="114"/>
                  </a:cubicBezTo>
                  <a:cubicBezTo>
                    <a:pt x="55" y="114"/>
                    <a:pt x="54" y="115"/>
                    <a:pt x="54" y="115"/>
                  </a:cubicBezTo>
                  <a:close/>
                  <a:moveTo>
                    <a:pt x="38" y="115"/>
                  </a:moveTo>
                  <a:cubicBezTo>
                    <a:pt x="38" y="115"/>
                    <a:pt x="38" y="115"/>
                    <a:pt x="38" y="115"/>
                  </a:cubicBezTo>
                  <a:cubicBezTo>
                    <a:pt x="38" y="115"/>
                    <a:pt x="38" y="115"/>
                    <a:pt x="38" y="115"/>
                  </a:cubicBezTo>
                  <a:cubicBezTo>
                    <a:pt x="39" y="115"/>
                    <a:pt x="38" y="115"/>
                    <a:pt x="38" y="114"/>
                  </a:cubicBezTo>
                  <a:cubicBezTo>
                    <a:pt x="38" y="114"/>
                    <a:pt x="38" y="114"/>
                    <a:pt x="38" y="114"/>
                  </a:cubicBezTo>
                  <a:cubicBezTo>
                    <a:pt x="38" y="114"/>
                    <a:pt x="38" y="115"/>
                    <a:pt x="38" y="115"/>
                  </a:cubicBezTo>
                  <a:close/>
                  <a:moveTo>
                    <a:pt x="32" y="115"/>
                  </a:moveTo>
                  <a:cubicBezTo>
                    <a:pt x="32" y="115"/>
                    <a:pt x="32" y="115"/>
                    <a:pt x="31" y="114"/>
                  </a:cubicBezTo>
                  <a:cubicBezTo>
                    <a:pt x="31" y="115"/>
                    <a:pt x="32" y="115"/>
                    <a:pt x="32" y="115"/>
                  </a:cubicBezTo>
                  <a:close/>
                  <a:moveTo>
                    <a:pt x="63" y="117"/>
                  </a:moveTo>
                  <a:cubicBezTo>
                    <a:pt x="63" y="116"/>
                    <a:pt x="63" y="116"/>
                    <a:pt x="63" y="116"/>
                  </a:cubicBezTo>
                  <a:cubicBezTo>
                    <a:pt x="63" y="115"/>
                    <a:pt x="63" y="115"/>
                    <a:pt x="63" y="115"/>
                  </a:cubicBezTo>
                  <a:cubicBezTo>
                    <a:pt x="63" y="115"/>
                    <a:pt x="63" y="116"/>
                    <a:pt x="63" y="117"/>
                  </a:cubicBezTo>
                  <a:close/>
                  <a:moveTo>
                    <a:pt x="36" y="115"/>
                  </a:moveTo>
                  <a:cubicBezTo>
                    <a:pt x="35" y="116"/>
                    <a:pt x="34" y="117"/>
                    <a:pt x="34" y="118"/>
                  </a:cubicBezTo>
                  <a:cubicBezTo>
                    <a:pt x="34" y="117"/>
                    <a:pt x="36" y="116"/>
                    <a:pt x="36" y="115"/>
                  </a:cubicBezTo>
                  <a:cubicBezTo>
                    <a:pt x="36" y="115"/>
                    <a:pt x="36" y="115"/>
                    <a:pt x="36" y="115"/>
                  </a:cubicBezTo>
                  <a:close/>
                  <a:moveTo>
                    <a:pt x="47" y="116"/>
                  </a:moveTo>
                  <a:cubicBezTo>
                    <a:pt x="48" y="116"/>
                    <a:pt x="47" y="115"/>
                    <a:pt x="48" y="115"/>
                  </a:cubicBezTo>
                  <a:cubicBezTo>
                    <a:pt x="48" y="115"/>
                    <a:pt x="47" y="115"/>
                    <a:pt x="47" y="116"/>
                  </a:cubicBezTo>
                  <a:close/>
                  <a:moveTo>
                    <a:pt x="54" y="116"/>
                  </a:moveTo>
                  <a:cubicBezTo>
                    <a:pt x="55" y="116"/>
                    <a:pt x="55" y="117"/>
                    <a:pt x="55" y="117"/>
                  </a:cubicBezTo>
                  <a:cubicBezTo>
                    <a:pt x="55" y="116"/>
                    <a:pt x="55" y="116"/>
                    <a:pt x="55" y="115"/>
                  </a:cubicBezTo>
                  <a:cubicBezTo>
                    <a:pt x="55" y="115"/>
                    <a:pt x="55" y="115"/>
                    <a:pt x="54" y="116"/>
                  </a:cubicBezTo>
                  <a:close/>
                  <a:moveTo>
                    <a:pt x="39" y="116"/>
                  </a:moveTo>
                  <a:cubicBezTo>
                    <a:pt x="40" y="116"/>
                    <a:pt x="40" y="117"/>
                    <a:pt x="41" y="117"/>
                  </a:cubicBezTo>
                  <a:cubicBezTo>
                    <a:pt x="41" y="116"/>
                    <a:pt x="40" y="116"/>
                    <a:pt x="40" y="115"/>
                  </a:cubicBezTo>
                  <a:cubicBezTo>
                    <a:pt x="40" y="115"/>
                    <a:pt x="39" y="115"/>
                    <a:pt x="39" y="116"/>
                  </a:cubicBezTo>
                  <a:close/>
                  <a:moveTo>
                    <a:pt x="43" y="116"/>
                  </a:moveTo>
                  <a:cubicBezTo>
                    <a:pt x="43" y="117"/>
                    <a:pt x="43" y="118"/>
                    <a:pt x="44" y="118"/>
                  </a:cubicBezTo>
                  <a:cubicBezTo>
                    <a:pt x="44" y="117"/>
                    <a:pt x="44" y="117"/>
                    <a:pt x="43" y="116"/>
                  </a:cubicBezTo>
                  <a:cubicBezTo>
                    <a:pt x="44" y="116"/>
                    <a:pt x="44" y="117"/>
                    <a:pt x="45" y="117"/>
                  </a:cubicBezTo>
                  <a:cubicBezTo>
                    <a:pt x="45" y="116"/>
                    <a:pt x="44" y="116"/>
                    <a:pt x="44" y="115"/>
                  </a:cubicBezTo>
                  <a:cubicBezTo>
                    <a:pt x="43" y="115"/>
                    <a:pt x="43" y="116"/>
                    <a:pt x="43" y="116"/>
                  </a:cubicBezTo>
                  <a:close/>
                  <a:moveTo>
                    <a:pt x="51" y="117"/>
                  </a:moveTo>
                  <a:cubicBezTo>
                    <a:pt x="51" y="116"/>
                    <a:pt x="51" y="116"/>
                    <a:pt x="50" y="116"/>
                  </a:cubicBezTo>
                  <a:cubicBezTo>
                    <a:pt x="50" y="116"/>
                    <a:pt x="50" y="117"/>
                    <a:pt x="51" y="117"/>
                  </a:cubicBezTo>
                  <a:close/>
                  <a:moveTo>
                    <a:pt x="58" y="116"/>
                  </a:moveTo>
                  <a:cubicBezTo>
                    <a:pt x="58" y="116"/>
                    <a:pt x="58" y="117"/>
                    <a:pt x="58" y="117"/>
                  </a:cubicBezTo>
                  <a:cubicBezTo>
                    <a:pt x="59" y="117"/>
                    <a:pt x="58" y="116"/>
                    <a:pt x="58" y="116"/>
                  </a:cubicBezTo>
                  <a:cubicBezTo>
                    <a:pt x="58" y="116"/>
                    <a:pt x="58" y="116"/>
                    <a:pt x="58" y="116"/>
                  </a:cubicBezTo>
                  <a:close/>
                  <a:moveTo>
                    <a:pt x="36" y="117"/>
                  </a:moveTo>
                  <a:cubicBezTo>
                    <a:pt x="36" y="117"/>
                    <a:pt x="36" y="117"/>
                    <a:pt x="35" y="117"/>
                  </a:cubicBezTo>
                  <a:cubicBezTo>
                    <a:pt x="35" y="117"/>
                    <a:pt x="36" y="117"/>
                    <a:pt x="36" y="117"/>
                  </a:cubicBezTo>
                  <a:cubicBezTo>
                    <a:pt x="37" y="118"/>
                    <a:pt x="37" y="117"/>
                    <a:pt x="37" y="116"/>
                  </a:cubicBezTo>
                  <a:cubicBezTo>
                    <a:pt x="36" y="116"/>
                    <a:pt x="36" y="117"/>
                    <a:pt x="36" y="117"/>
                  </a:cubicBezTo>
                  <a:close/>
                  <a:moveTo>
                    <a:pt x="39" y="117"/>
                  </a:moveTo>
                  <a:cubicBezTo>
                    <a:pt x="39" y="117"/>
                    <a:pt x="39" y="118"/>
                    <a:pt x="40" y="118"/>
                  </a:cubicBezTo>
                  <a:cubicBezTo>
                    <a:pt x="40" y="118"/>
                    <a:pt x="40" y="117"/>
                    <a:pt x="40" y="117"/>
                  </a:cubicBezTo>
                  <a:cubicBezTo>
                    <a:pt x="41" y="117"/>
                    <a:pt x="40" y="116"/>
                    <a:pt x="39" y="116"/>
                  </a:cubicBezTo>
                  <a:cubicBezTo>
                    <a:pt x="39" y="116"/>
                    <a:pt x="39" y="117"/>
                    <a:pt x="39" y="117"/>
                  </a:cubicBezTo>
                  <a:close/>
                  <a:moveTo>
                    <a:pt x="42" y="117"/>
                  </a:moveTo>
                  <a:cubicBezTo>
                    <a:pt x="42" y="118"/>
                    <a:pt x="43" y="118"/>
                    <a:pt x="43" y="119"/>
                  </a:cubicBezTo>
                  <a:cubicBezTo>
                    <a:pt x="44" y="118"/>
                    <a:pt x="43" y="117"/>
                    <a:pt x="43" y="116"/>
                  </a:cubicBezTo>
                  <a:cubicBezTo>
                    <a:pt x="43" y="116"/>
                    <a:pt x="42" y="117"/>
                    <a:pt x="42" y="117"/>
                  </a:cubicBezTo>
                  <a:close/>
                  <a:moveTo>
                    <a:pt x="32" y="118"/>
                  </a:moveTo>
                  <a:cubicBezTo>
                    <a:pt x="32" y="118"/>
                    <a:pt x="32" y="116"/>
                    <a:pt x="32" y="117"/>
                  </a:cubicBezTo>
                  <a:cubicBezTo>
                    <a:pt x="32" y="117"/>
                    <a:pt x="32" y="117"/>
                    <a:pt x="32" y="118"/>
                  </a:cubicBezTo>
                  <a:close/>
                  <a:moveTo>
                    <a:pt x="65" y="120"/>
                  </a:moveTo>
                  <a:cubicBezTo>
                    <a:pt x="65" y="119"/>
                    <a:pt x="65" y="118"/>
                    <a:pt x="65" y="117"/>
                  </a:cubicBezTo>
                  <a:cubicBezTo>
                    <a:pt x="64" y="118"/>
                    <a:pt x="64" y="119"/>
                    <a:pt x="65" y="120"/>
                  </a:cubicBezTo>
                  <a:close/>
                  <a:moveTo>
                    <a:pt x="47" y="119"/>
                  </a:moveTo>
                  <a:cubicBezTo>
                    <a:pt x="47" y="118"/>
                    <a:pt x="47" y="118"/>
                    <a:pt x="47" y="118"/>
                  </a:cubicBezTo>
                  <a:cubicBezTo>
                    <a:pt x="47" y="118"/>
                    <a:pt x="47" y="117"/>
                    <a:pt x="47" y="117"/>
                  </a:cubicBezTo>
                  <a:cubicBezTo>
                    <a:pt x="46" y="116"/>
                    <a:pt x="46" y="118"/>
                    <a:pt x="47" y="119"/>
                  </a:cubicBezTo>
                  <a:close/>
                  <a:moveTo>
                    <a:pt x="53" y="118"/>
                  </a:moveTo>
                  <a:cubicBezTo>
                    <a:pt x="53" y="118"/>
                    <a:pt x="53" y="118"/>
                    <a:pt x="53" y="119"/>
                  </a:cubicBezTo>
                  <a:cubicBezTo>
                    <a:pt x="53" y="118"/>
                    <a:pt x="53" y="117"/>
                    <a:pt x="53" y="117"/>
                  </a:cubicBezTo>
                  <a:cubicBezTo>
                    <a:pt x="53" y="117"/>
                    <a:pt x="53" y="118"/>
                    <a:pt x="53" y="118"/>
                  </a:cubicBezTo>
                  <a:close/>
                  <a:moveTo>
                    <a:pt x="7" y="130"/>
                  </a:moveTo>
                  <a:cubicBezTo>
                    <a:pt x="8" y="131"/>
                    <a:pt x="7" y="133"/>
                    <a:pt x="7" y="134"/>
                  </a:cubicBezTo>
                  <a:cubicBezTo>
                    <a:pt x="7" y="134"/>
                    <a:pt x="7" y="134"/>
                    <a:pt x="8" y="133"/>
                  </a:cubicBezTo>
                  <a:cubicBezTo>
                    <a:pt x="9" y="128"/>
                    <a:pt x="10" y="123"/>
                    <a:pt x="11" y="118"/>
                  </a:cubicBezTo>
                  <a:cubicBezTo>
                    <a:pt x="10" y="122"/>
                    <a:pt x="9" y="126"/>
                    <a:pt x="7" y="130"/>
                  </a:cubicBezTo>
                  <a:close/>
                  <a:moveTo>
                    <a:pt x="34" y="119"/>
                  </a:moveTo>
                  <a:cubicBezTo>
                    <a:pt x="34" y="120"/>
                    <a:pt x="34" y="120"/>
                    <a:pt x="34" y="120"/>
                  </a:cubicBezTo>
                  <a:cubicBezTo>
                    <a:pt x="35" y="120"/>
                    <a:pt x="36" y="119"/>
                    <a:pt x="35" y="118"/>
                  </a:cubicBezTo>
                  <a:cubicBezTo>
                    <a:pt x="34" y="118"/>
                    <a:pt x="35" y="119"/>
                    <a:pt x="34" y="119"/>
                  </a:cubicBezTo>
                  <a:close/>
                  <a:moveTo>
                    <a:pt x="65" y="120"/>
                  </a:moveTo>
                  <a:cubicBezTo>
                    <a:pt x="66" y="120"/>
                    <a:pt x="66" y="118"/>
                    <a:pt x="66" y="118"/>
                  </a:cubicBezTo>
                  <a:cubicBezTo>
                    <a:pt x="66" y="118"/>
                    <a:pt x="66" y="118"/>
                    <a:pt x="66" y="118"/>
                  </a:cubicBezTo>
                  <a:cubicBezTo>
                    <a:pt x="65" y="118"/>
                    <a:pt x="66" y="119"/>
                    <a:pt x="65" y="120"/>
                  </a:cubicBezTo>
                  <a:close/>
                  <a:moveTo>
                    <a:pt x="33" y="126"/>
                  </a:moveTo>
                  <a:cubicBezTo>
                    <a:pt x="33" y="123"/>
                    <a:pt x="33" y="121"/>
                    <a:pt x="32" y="118"/>
                  </a:cubicBezTo>
                  <a:cubicBezTo>
                    <a:pt x="32" y="121"/>
                    <a:pt x="32" y="123"/>
                    <a:pt x="33" y="126"/>
                  </a:cubicBezTo>
                  <a:close/>
                  <a:moveTo>
                    <a:pt x="62" y="122"/>
                  </a:moveTo>
                  <a:cubicBezTo>
                    <a:pt x="63" y="122"/>
                    <a:pt x="63" y="119"/>
                    <a:pt x="63" y="118"/>
                  </a:cubicBezTo>
                  <a:cubicBezTo>
                    <a:pt x="62" y="119"/>
                    <a:pt x="63" y="121"/>
                    <a:pt x="62" y="122"/>
                  </a:cubicBezTo>
                  <a:close/>
                  <a:moveTo>
                    <a:pt x="41" y="119"/>
                  </a:moveTo>
                  <a:cubicBezTo>
                    <a:pt x="41" y="120"/>
                    <a:pt x="41" y="120"/>
                    <a:pt x="41" y="121"/>
                  </a:cubicBezTo>
                  <a:cubicBezTo>
                    <a:pt x="41" y="121"/>
                    <a:pt x="42" y="121"/>
                    <a:pt x="42" y="121"/>
                  </a:cubicBezTo>
                  <a:cubicBezTo>
                    <a:pt x="42" y="120"/>
                    <a:pt x="41" y="120"/>
                    <a:pt x="41" y="120"/>
                  </a:cubicBezTo>
                  <a:cubicBezTo>
                    <a:pt x="42" y="120"/>
                    <a:pt x="41" y="119"/>
                    <a:pt x="41" y="119"/>
                  </a:cubicBezTo>
                  <a:cubicBezTo>
                    <a:pt x="42" y="119"/>
                    <a:pt x="42" y="120"/>
                    <a:pt x="42" y="120"/>
                  </a:cubicBezTo>
                  <a:cubicBezTo>
                    <a:pt x="43" y="119"/>
                    <a:pt x="42" y="118"/>
                    <a:pt x="42" y="118"/>
                  </a:cubicBezTo>
                  <a:cubicBezTo>
                    <a:pt x="41" y="118"/>
                    <a:pt x="41" y="119"/>
                    <a:pt x="41" y="119"/>
                  </a:cubicBezTo>
                  <a:cubicBezTo>
                    <a:pt x="41" y="119"/>
                    <a:pt x="41" y="119"/>
                    <a:pt x="41" y="119"/>
                  </a:cubicBezTo>
                  <a:cubicBezTo>
                    <a:pt x="41" y="119"/>
                    <a:pt x="41" y="119"/>
                    <a:pt x="41" y="119"/>
                  </a:cubicBezTo>
                  <a:cubicBezTo>
                    <a:pt x="41" y="119"/>
                    <a:pt x="41" y="119"/>
                    <a:pt x="41" y="119"/>
                  </a:cubicBezTo>
                  <a:close/>
                  <a:moveTo>
                    <a:pt x="50" y="119"/>
                  </a:moveTo>
                  <a:cubicBezTo>
                    <a:pt x="51" y="119"/>
                    <a:pt x="50" y="118"/>
                    <a:pt x="50" y="118"/>
                  </a:cubicBezTo>
                  <a:cubicBezTo>
                    <a:pt x="50" y="118"/>
                    <a:pt x="50" y="118"/>
                    <a:pt x="50" y="119"/>
                  </a:cubicBezTo>
                  <a:close/>
                  <a:moveTo>
                    <a:pt x="38" y="120"/>
                  </a:moveTo>
                  <a:cubicBezTo>
                    <a:pt x="38" y="120"/>
                    <a:pt x="39" y="120"/>
                    <a:pt x="39" y="119"/>
                  </a:cubicBezTo>
                  <a:cubicBezTo>
                    <a:pt x="38" y="119"/>
                    <a:pt x="38" y="118"/>
                    <a:pt x="38" y="118"/>
                  </a:cubicBezTo>
                  <a:cubicBezTo>
                    <a:pt x="37" y="119"/>
                    <a:pt x="37" y="120"/>
                    <a:pt x="38" y="120"/>
                  </a:cubicBezTo>
                  <a:close/>
                  <a:moveTo>
                    <a:pt x="56" y="119"/>
                  </a:moveTo>
                  <a:cubicBezTo>
                    <a:pt x="56" y="118"/>
                    <a:pt x="56" y="118"/>
                    <a:pt x="56" y="118"/>
                  </a:cubicBezTo>
                  <a:cubicBezTo>
                    <a:pt x="56" y="118"/>
                    <a:pt x="56" y="119"/>
                    <a:pt x="56" y="119"/>
                  </a:cubicBezTo>
                  <a:close/>
                  <a:moveTo>
                    <a:pt x="60" y="120"/>
                  </a:moveTo>
                  <a:cubicBezTo>
                    <a:pt x="60" y="119"/>
                    <a:pt x="60" y="118"/>
                    <a:pt x="60" y="118"/>
                  </a:cubicBezTo>
                  <a:cubicBezTo>
                    <a:pt x="59" y="119"/>
                    <a:pt x="59" y="119"/>
                    <a:pt x="60" y="120"/>
                  </a:cubicBezTo>
                  <a:close/>
                  <a:moveTo>
                    <a:pt x="57" y="120"/>
                  </a:moveTo>
                  <a:cubicBezTo>
                    <a:pt x="58" y="121"/>
                    <a:pt x="58" y="122"/>
                    <a:pt x="59" y="122"/>
                  </a:cubicBezTo>
                  <a:cubicBezTo>
                    <a:pt x="59" y="121"/>
                    <a:pt x="59" y="120"/>
                    <a:pt x="58" y="119"/>
                  </a:cubicBezTo>
                  <a:cubicBezTo>
                    <a:pt x="58" y="119"/>
                    <a:pt x="57" y="120"/>
                    <a:pt x="57" y="120"/>
                  </a:cubicBezTo>
                  <a:close/>
                  <a:moveTo>
                    <a:pt x="44" y="120"/>
                  </a:moveTo>
                  <a:cubicBezTo>
                    <a:pt x="45" y="121"/>
                    <a:pt x="44" y="121"/>
                    <a:pt x="45" y="121"/>
                  </a:cubicBezTo>
                  <a:cubicBezTo>
                    <a:pt x="45" y="121"/>
                    <a:pt x="45" y="120"/>
                    <a:pt x="45" y="120"/>
                  </a:cubicBezTo>
                  <a:cubicBezTo>
                    <a:pt x="45" y="120"/>
                    <a:pt x="45" y="120"/>
                    <a:pt x="45" y="120"/>
                  </a:cubicBezTo>
                  <a:cubicBezTo>
                    <a:pt x="45" y="120"/>
                    <a:pt x="46" y="119"/>
                    <a:pt x="45" y="119"/>
                  </a:cubicBezTo>
                  <a:cubicBezTo>
                    <a:pt x="45" y="119"/>
                    <a:pt x="44" y="120"/>
                    <a:pt x="44" y="120"/>
                  </a:cubicBezTo>
                  <a:close/>
                  <a:moveTo>
                    <a:pt x="54" y="119"/>
                  </a:moveTo>
                  <a:cubicBezTo>
                    <a:pt x="54" y="120"/>
                    <a:pt x="54" y="121"/>
                    <a:pt x="55" y="121"/>
                  </a:cubicBezTo>
                  <a:cubicBezTo>
                    <a:pt x="55" y="120"/>
                    <a:pt x="55" y="120"/>
                    <a:pt x="55" y="119"/>
                  </a:cubicBezTo>
                  <a:cubicBezTo>
                    <a:pt x="55" y="119"/>
                    <a:pt x="54" y="119"/>
                    <a:pt x="54" y="119"/>
                  </a:cubicBezTo>
                  <a:close/>
                  <a:moveTo>
                    <a:pt x="33" y="136"/>
                  </a:moveTo>
                  <a:cubicBezTo>
                    <a:pt x="33" y="135"/>
                    <a:pt x="32" y="133"/>
                    <a:pt x="33" y="133"/>
                  </a:cubicBezTo>
                  <a:cubicBezTo>
                    <a:pt x="32" y="129"/>
                    <a:pt x="32" y="124"/>
                    <a:pt x="31" y="120"/>
                  </a:cubicBezTo>
                  <a:cubicBezTo>
                    <a:pt x="31" y="126"/>
                    <a:pt x="32" y="132"/>
                    <a:pt x="33" y="137"/>
                  </a:cubicBezTo>
                  <a:cubicBezTo>
                    <a:pt x="33" y="137"/>
                    <a:pt x="32" y="136"/>
                    <a:pt x="33" y="136"/>
                  </a:cubicBezTo>
                  <a:close/>
                  <a:moveTo>
                    <a:pt x="34" y="122"/>
                  </a:moveTo>
                  <a:cubicBezTo>
                    <a:pt x="34" y="122"/>
                    <a:pt x="34" y="124"/>
                    <a:pt x="34" y="124"/>
                  </a:cubicBezTo>
                  <a:cubicBezTo>
                    <a:pt x="35" y="124"/>
                    <a:pt x="36" y="122"/>
                    <a:pt x="37" y="121"/>
                  </a:cubicBezTo>
                  <a:cubicBezTo>
                    <a:pt x="37" y="121"/>
                    <a:pt x="37" y="120"/>
                    <a:pt x="36" y="120"/>
                  </a:cubicBezTo>
                  <a:cubicBezTo>
                    <a:pt x="36" y="121"/>
                    <a:pt x="35" y="122"/>
                    <a:pt x="34" y="122"/>
                  </a:cubicBezTo>
                  <a:close/>
                  <a:moveTo>
                    <a:pt x="51" y="121"/>
                  </a:moveTo>
                  <a:cubicBezTo>
                    <a:pt x="51" y="121"/>
                    <a:pt x="51" y="120"/>
                    <a:pt x="51" y="120"/>
                  </a:cubicBezTo>
                  <a:cubicBezTo>
                    <a:pt x="51" y="121"/>
                    <a:pt x="50" y="121"/>
                    <a:pt x="51" y="121"/>
                  </a:cubicBezTo>
                  <a:close/>
                  <a:moveTo>
                    <a:pt x="43" y="121"/>
                  </a:moveTo>
                  <a:cubicBezTo>
                    <a:pt x="43" y="121"/>
                    <a:pt x="43" y="121"/>
                    <a:pt x="43" y="120"/>
                  </a:cubicBezTo>
                  <a:cubicBezTo>
                    <a:pt x="43" y="121"/>
                    <a:pt x="43" y="121"/>
                    <a:pt x="43" y="121"/>
                  </a:cubicBezTo>
                  <a:close/>
                  <a:moveTo>
                    <a:pt x="47" y="122"/>
                  </a:moveTo>
                  <a:cubicBezTo>
                    <a:pt x="47" y="121"/>
                    <a:pt x="47" y="121"/>
                    <a:pt x="47" y="120"/>
                  </a:cubicBezTo>
                  <a:cubicBezTo>
                    <a:pt x="47" y="120"/>
                    <a:pt x="47" y="120"/>
                    <a:pt x="47" y="120"/>
                  </a:cubicBezTo>
                  <a:cubicBezTo>
                    <a:pt x="46" y="121"/>
                    <a:pt x="47" y="121"/>
                    <a:pt x="47" y="122"/>
                  </a:cubicBezTo>
                  <a:close/>
                  <a:moveTo>
                    <a:pt x="65" y="130"/>
                  </a:moveTo>
                  <a:cubicBezTo>
                    <a:pt x="65" y="132"/>
                    <a:pt x="65" y="136"/>
                    <a:pt x="65" y="139"/>
                  </a:cubicBezTo>
                  <a:cubicBezTo>
                    <a:pt x="65" y="139"/>
                    <a:pt x="64" y="139"/>
                    <a:pt x="64" y="140"/>
                  </a:cubicBezTo>
                  <a:cubicBezTo>
                    <a:pt x="66" y="142"/>
                    <a:pt x="64" y="146"/>
                    <a:pt x="65" y="150"/>
                  </a:cubicBezTo>
                  <a:cubicBezTo>
                    <a:pt x="65" y="141"/>
                    <a:pt x="65" y="130"/>
                    <a:pt x="66" y="121"/>
                  </a:cubicBezTo>
                  <a:cubicBezTo>
                    <a:pt x="66" y="121"/>
                    <a:pt x="66" y="121"/>
                    <a:pt x="66" y="121"/>
                  </a:cubicBezTo>
                  <a:cubicBezTo>
                    <a:pt x="65" y="123"/>
                    <a:pt x="65" y="127"/>
                    <a:pt x="65" y="130"/>
                  </a:cubicBezTo>
                  <a:close/>
                  <a:moveTo>
                    <a:pt x="39" y="121"/>
                  </a:moveTo>
                  <a:cubicBezTo>
                    <a:pt x="39" y="122"/>
                    <a:pt x="39" y="123"/>
                    <a:pt x="40" y="123"/>
                  </a:cubicBezTo>
                  <a:cubicBezTo>
                    <a:pt x="40" y="123"/>
                    <a:pt x="40" y="123"/>
                    <a:pt x="40" y="122"/>
                  </a:cubicBezTo>
                  <a:cubicBezTo>
                    <a:pt x="40" y="122"/>
                    <a:pt x="40" y="121"/>
                    <a:pt x="39" y="121"/>
                  </a:cubicBezTo>
                  <a:cubicBezTo>
                    <a:pt x="39" y="121"/>
                    <a:pt x="39" y="121"/>
                    <a:pt x="39" y="121"/>
                  </a:cubicBezTo>
                  <a:close/>
                  <a:moveTo>
                    <a:pt x="44" y="123"/>
                  </a:moveTo>
                  <a:cubicBezTo>
                    <a:pt x="44" y="122"/>
                    <a:pt x="44" y="122"/>
                    <a:pt x="44" y="122"/>
                  </a:cubicBezTo>
                  <a:cubicBezTo>
                    <a:pt x="44" y="122"/>
                    <a:pt x="44" y="121"/>
                    <a:pt x="43" y="121"/>
                  </a:cubicBezTo>
                  <a:cubicBezTo>
                    <a:pt x="43" y="122"/>
                    <a:pt x="43" y="122"/>
                    <a:pt x="44" y="123"/>
                  </a:cubicBezTo>
                  <a:close/>
                  <a:moveTo>
                    <a:pt x="47" y="123"/>
                  </a:moveTo>
                  <a:cubicBezTo>
                    <a:pt x="47" y="123"/>
                    <a:pt x="47" y="122"/>
                    <a:pt x="46" y="121"/>
                  </a:cubicBezTo>
                  <a:cubicBezTo>
                    <a:pt x="46" y="122"/>
                    <a:pt x="47" y="123"/>
                    <a:pt x="47" y="123"/>
                  </a:cubicBezTo>
                  <a:close/>
                  <a:moveTo>
                    <a:pt x="50" y="124"/>
                  </a:moveTo>
                  <a:cubicBezTo>
                    <a:pt x="50" y="123"/>
                    <a:pt x="51" y="123"/>
                    <a:pt x="51" y="123"/>
                  </a:cubicBezTo>
                  <a:cubicBezTo>
                    <a:pt x="50" y="122"/>
                    <a:pt x="50" y="122"/>
                    <a:pt x="50" y="121"/>
                  </a:cubicBezTo>
                  <a:cubicBezTo>
                    <a:pt x="50" y="122"/>
                    <a:pt x="49" y="123"/>
                    <a:pt x="50" y="124"/>
                  </a:cubicBezTo>
                  <a:close/>
                  <a:moveTo>
                    <a:pt x="59" y="123"/>
                  </a:moveTo>
                  <a:cubicBezTo>
                    <a:pt x="60" y="123"/>
                    <a:pt x="60" y="122"/>
                    <a:pt x="60" y="122"/>
                  </a:cubicBezTo>
                  <a:cubicBezTo>
                    <a:pt x="60" y="123"/>
                    <a:pt x="60" y="123"/>
                    <a:pt x="59" y="123"/>
                  </a:cubicBezTo>
                  <a:close/>
                  <a:moveTo>
                    <a:pt x="52" y="124"/>
                  </a:moveTo>
                  <a:cubicBezTo>
                    <a:pt x="53" y="124"/>
                    <a:pt x="53" y="124"/>
                    <a:pt x="53" y="123"/>
                  </a:cubicBezTo>
                  <a:cubicBezTo>
                    <a:pt x="53" y="123"/>
                    <a:pt x="53" y="122"/>
                    <a:pt x="52" y="122"/>
                  </a:cubicBezTo>
                  <a:cubicBezTo>
                    <a:pt x="52" y="123"/>
                    <a:pt x="53" y="123"/>
                    <a:pt x="52" y="124"/>
                  </a:cubicBezTo>
                  <a:close/>
                  <a:moveTo>
                    <a:pt x="42" y="123"/>
                  </a:moveTo>
                  <a:cubicBezTo>
                    <a:pt x="43" y="123"/>
                    <a:pt x="43" y="123"/>
                    <a:pt x="43" y="123"/>
                  </a:cubicBezTo>
                  <a:cubicBezTo>
                    <a:pt x="43" y="123"/>
                    <a:pt x="43" y="122"/>
                    <a:pt x="42" y="123"/>
                  </a:cubicBezTo>
                  <a:close/>
                  <a:moveTo>
                    <a:pt x="55" y="124"/>
                  </a:moveTo>
                  <a:cubicBezTo>
                    <a:pt x="55" y="124"/>
                    <a:pt x="55" y="123"/>
                    <a:pt x="55" y="123"/>
                  </a:cubicBezTo>
                  <a:cubicBezTo>
                    <a:pt x="54" y="123"/>
                    <a:pt x="55" y="124"/>
                    <a:pt x="55" y="124"/>
                  </a:cubicBezTo>
                  <a:close/>
                  <a:moveTo>
                    <a:pt x="48" y="124"/>
                  </a:moveTo>
                  <a:cubicBezTo>
                    <a:pt x="48" y="124"/>
                    <a:pt x="48" y="124"/>
                    <a:pt x="49" y="124"/>
                  </a:cubicBezTo>
                  <a:cubicBezTo>
                    <a:pt x="49" y="124"/>
                    <a:pt x="49" y="123"/>
                    <a:pt x="48" y="123"/>
                  </a:cubicBezTo>
                  <a:cubicBezTo>
                    <a:pt x="48" y="123"/>
                    <a:pt x="48" y="123"/>
                    <a:pt x="48" y="124"/>
                  </a:cubicBezTo>
                  <a:close/>
                  <a:moveTo>
                    <a:pt x="57" y="124"/>
                  </a:moveTo>
                  <a:cubicBezTo>
                    <a:pt x="57" y="124"/>
                    <a:pt x="57" y="123"/>
                    <a:pt x="57" y="123"/>
                  </a:cubicBezTo>
                  <a:cubicBezTo>
                    <a:pt x="57" y="123"/>
                    <a:pt x="57" y="123"/>
                    <a:pt x="57" y="123"/>
                  </a:cubicBezTo>
                  <a:cubicBezTo>
                    <a:pt x="57" y="123"/>
                    <a:pt x="57" y="124"/>
                    <a:pt x="57" y="124"/>
                  </a:cubicBezTo>
                  <a:close/>
                  <a:moveTo>
                    <a:pt x="37" y="124"/>
                  </a:moveTo>
                  <a:cubicBezTo>
                    <a:pt x="37" y="124"/>
                    <a:pt x="38" y="125"/>
                    <a:pt x="38" y="125"/>
                  </a:cubicBezTo>
                  <a:cubicBezTo>
                    <a:pt x="38" y="125"/>
                    <a:pt x="38" y="125"/>
                    <a:pt x="38" y="125"/>
                  </a:cubicBezTo>
                  <a:cubicBezTo>
                    <a:pt x="38" y="124"/>
                    <a:pt x="38" y="124"/>
                    <a:pt x="38" y="123"/>
                  </a:cubicBezTo>
                  <a:cubicBezTo>
                    <a:pt x="37" y="123"/>
                    <a:pt x="37" y="123"/>
                    <a:pt x="37" y="124"/>
                  </a:cubicBezTo>
                  <a:close/>
                  <a:moveTo>
                    <a:pt x="40" y="124"/>
                  </a:moveTo>
                  <a:cubicBezTo>
                    <a:pt x="41" y="124"/>
                    <a:pt x="41" y="124"/>
                    <a:pt x="41" y="123"/>
                  </a:cubicBezTo>
                  <a:cubicBezTo>
                    <a:pt x="41" y="124"/>
                    <a:pt x="40" y="124"/>
                    <a:pt x="40" y="124"/>
                  </a:cubicBezTo>
                  <a:close/>
                  <a:moveTo>
                    <a:pt x="45" y="124"/>
                  </a:moveTo>
                  <a:cubicBezTo>
                    <a:pt x="45" y="124"/>
                    <a:pt x="45" y="125"/>
                    <a:pt x="45" y="125"/>
                  </a:cubicBezTo>
                  <a:cubicBezTo>
                    <a:pt x="46" y="124"/>
                    <a:pt x="45" y="123"/>
                    <a:pt x="45" y="124"/>
                  </a:cubicBezTo>
                  <a:close/>
                  <a:moveTo>
                    <a:pt x="59" y="124"/>
                  </a:moveTo>
                  <a:cubicBezTo>
                    <a:pt x="60" y="124"/>
                    <a:pt x="60" y="125"/>
                    <a:pt x="60" y="125"/>
                  </a:cubicBezTo>
                  <a:cubicBezTo>
                    <a:pt x="60" y="125"/>
                    <a:pt x="60" y="124"/>
                    <a:pt x="60" y="124"/>
                  </a:cubicBezTo>
                  <a:cubicBezTo>
                    <a:pt x="60" y="124"/>
                    <a:pt x="59" y="124"/>
                    <a:pt x="59" y="124"/>
                  </a:cubicBezTo>
                  <a:close/>
                  <a:moveTo>
                    <a:pt x="41" y="126"/>
                  </a:moveTo>
                  <a:cubicBezTo>
                    <a:pt x="41" y="126"/>
                    <a:pt x="42" y="125"/>
                    <a:pt x="42" y="125"/>
                  </a:cubicBezTo>
                  <a:cubicBezTo>
                    <a:pt x="42" y="125"/>
                    <a:pt x="42" y="124"/>
                    <a:pt x="41" y="124"/>
                  </a:cubicBezTo>
                  <a:cubicBezTo>
                    <a:pt x="40" y="125"/>
                    <a:pt x="41" y="125"/>
                    <a:pt x="41" y="126"/>
                  </a:cubicBezTo>
                  <a:close/>
                  <a:moveTo>
                    <a:pt x="48" y="125"/>
                  </a:moveTo>
                  <a:cubicBezTo>
                    <a:pt x="48" y="125"/>
                    <a:pt x="48" y="126"/>
                    <a:pt x="49" y="125"/>
                  </a:cubicBezTo>
                  <a:cubicBezTo>
                    <a:pt x="48" y="125"/>
                    <a:pt x="49" y="124"/>
                    <a:pt x="48" y="124"/>
                  </a:cubicBezTo>
                  <a:cubicBezTo>
                    <a:pt x="48" y="124"/>
                    <a:pt x="48" y="125"/>
                    <a:pt x="48" y="125"/>
                  </a:cubicBezTo>
                  <a:close/>
                  <a:moveTo>
                    <a:pt x="54" y="126"/>
                  </a:moveTo>
                  <a:cubicBezTo>
                    <a:pt x="54" y="125"/>
                    <a:pt x="54" y="125"/>
                    <a:pt x="54" y="124"/>
                  </a:cubicBezTo>
                  <a:cubicBezTo>
                    <a:pt x="53" y="124"/>
                    <a:pt x="53" y="125"/>
                    <a:pt x="54" y="126"/>
                  </a:cubicBezTo>
                  <a:close/>
                  <a:moveTo>
                    <a:pt x="57" y="125"/>
                  </a:moveTo>
                  <a:cubicBezTo>
                    <a:pt x="58" y="125"/>
                    <a:pt x="58" y="125"/>
                    <a:pt x="58" y="124"/>
                  </a:cubicBezTo>
                  <a:cubicBezTo>
                    <a:pt x="58" y="124"/>
                    <a:pt x="58" y="124"/>
                    <a:pt x="58" y="124"/>
                  </a:cubicBezTo>
                  <a:cubicBezTo>
                    <a:pt x="58" y="125"/>
                    <a:pt x="57" y="125"/>
                    <a:pt x="57" y="125"/>
                  </a:cubicBezTo>
                  <a:close/>
                  <a:moveTo>
                    <a:pt x="52" y="125"/>
                  </a:moveTo>
                  <a:cubicBezTo>
                    <a:pt x="52" y="125"/>
                    <a:pt x="52" y="124"/>
                    <a:pt x="51" y="124"/>
                  </a:cubicBezTo>
                  <a:cubicBezTo>
                    <a:pt x="51" y="124"/>
                    <a:pt x="51" y="125"/>
                    <a:pt x="52" y="125"/>
                  </a:cubicBezTo>
                  <a:close/>
                  <a:moveTo>
                    <a:pt x="37" y="126"/>
                  </a:moveTo>
                  <a:cubicBezTo>
                    <a:pt x="38" y="126"/>
                    <a:pt x="37" y="125"/>
                    <a:pt x="36" y="125"/>
                  </a:cubicBezTo>
                  <a:cubicBezTo>
                    <a:pt x="37" y="125"/>
                    <a:pt x="37" y="126"/>
                    <a:pt x="37" y="126"/>
                  </a:cubicBezTo>
                  <a:close/>
                  <a:moveTo>
                    <a:pt x="61" y="126"/>
                  </a:moveTo>
                  <a:cubicBezTo>
                    <a:pt x="61" y="126"/>
                    <a:pt x="62" y="125"/>
                    <a:pt x="61" y="125"/>
                  </a:cubicBezTo>
                  <a:cubicBezTo>
                    <a:pt x="61" y="125"/>
                    <a:pt x="61" y="126"/>
                    <a:pt x="61" y="126"/>
                  </a:cubicBezTo>
                  <a:close/>
                  <a:moveTo>
                    <a:pt x="35" y="127"/>
                  </a:moveTo>
                  <a:cubicBezTo>
                    <a:pt x="35" y="127"/>
                    <a:pt x="35" y="128"/>
                    <a:pt x="36" y="128"/>
                  </a:cubicBezTo>
                  <a:cubicBezTo>
                    <a:pt x="36" y="128"/>
                    <a:pt x="36" y="127"/>
                    <a:pt x="36" y="127"/>
                  </a:cubicBezTo>
                  <a:cubicBezTo>
                    <a:pt x="36" y="127"/>
                    <a:pt x="36" y="126"/>
                    <a:pt x="36" y="125"/>
                  </a:cubicBezTo>
                  <a:cubicBezTo>
                    <a:pt x="35" y="126"/>
                    <a:pt x="35" y="126"/>
                    <a:pt x="35" y="127"/>
                  </a:cubicBezTo>
                  <a:close/>
                  <a:moveTo>
                    <a:pt x="38" y="126"/>
                  </a:moveTo>
                  <a:cubicBezTo>
                    <a:pt x="39" y="126"/>
                    <a:pt x="39" y="126"/>
                    <a:pt x="39" y="126"/>
                  </a:cubicBezTo>
                  <a:cubicBezTo>
                    <a:pt x="39" y="126"/>
                    <a:pt x="39" y="126"/>
                    <a:pt x="38" y="126"/>
                  </a:cubicBezTo>
                  <a:close/>
                  <a:moveTo>
                    <a:pt x="41" y="127"/>
                  </a:moveTo>
                  <a:cubicBezTo>
                    <a:pt x="40" y="126"/>
                    <a:pt x="40" y="126"/>
                    <a:pt x="40" y="126"/>
                  </a:cubicBezTo>
                  <a:cubicBezTo>
                    <a:pt x="40" y="126"/>
                    <a:pt x="40" y="127"/>
                    <a:pt x="41" y="127"/>
                  </a:cubicBezTo>
                  <a:close/>
                  <a:moveTo>
                    <a:pt x="47" y="127"/>
                  </a:moveTo>
                  <a:cubicBezTo>
                    <a:pt x="47" y="127"/>
                    <a:pt x="47" y="126"/>
                    <a:pt x="46" y="126"/>
                  </a:cubicBezTo>
                  <a:cubicBezTo>
                    <a:pt x="46" y="126"/>
                    <a:pt x="46" y="127"/>
                    <a:pt x="47" y="127"/>
                  </a:cubicBezTo>
                  <a:close/>
                  <a:moveTo>
                    <a:pt x="54" y="127"/>
                  </a:moveTo>
                  <a:cubicBezTo>
                    <a:pt x="55" y="127"/>
                    <a:pt x="55" y="126"/>
                    <a:pt x="54" y="126"/>
                  </a:cubicBezTo>
                  <a:cubicBezTo>
                    <a:pt x="54" y="126"/>
                    <a:pt x="54" y="126"/>
                    <a:pt x="54" y="127"/>
                  </a:cubicBezTo>
                  <a:close/>
                  <a:moveTo>
                    <a:pt x="50" y="127"/>
                  </a:moveTo>
                  <a:cubicBezTo>
                    <a:pt x="51" y="127"/>
                    <a:pt x="51" y="126"/>
                    <a:pt x="50" y="126"/>
                  </a:cubicBezTo>
                  <a:cubicBezTo>
                    <a:pt x="50" y="126"/>
                    <a:pt x="50" y="127"/>
                    <a:pt x="50" y="127"/>
                  </a:cubicBezTo>
                  <a:close/>
                  <a:moveTo>
                    <a:pt x="59" y="126"/>
                  </a:moveTo>
                  <a:cubicBezTo>
                    <a:pt x="58" y="126"/>
                    <a:pt x="59" y="126"/>
                    <a:pt x="59" y="126"/>
                  </a:cubicBezTo>
                  <a:cubicBezTo>
                    <a:pt x="58" y="126"/>
                    <a:pt x="58" y="127"/>
                    <a:pt x="59" y="126"/>
                  </a:cubicBezTo>
                  <a:close/>
                  <a:moveTo>
                    <a:pt x="53" y="129"/>
                  </a:moveTo>
                  <a:cubicBezTo>
                    <a:pt x="54" y="128"/>
                    <a:pt x="53" y="127"/>
                    <a:pt x="53" y="126"/>
                  </a:cubicBezTo>
                  <a:cubicBezTo>
                    <a:pt x="52" y="127"/>
                    <a:pt x="53" y="128"/>
                    <a:pt x="53" y="129"/>
                  </a:cubicBezTo>
                  <a:close/>
                  <a:moveTo>
                    <a:pt x="40" y="128"/>
                  </a:moveTo>
                  <a:cubicBezTo>
                    <a:pt x="40" y="127"/>
                    <a:pt x="40" y="127"/>
                    <a:pt x="39" y="126"/>
                  </a:cubicBezTo>
                  <a:cubicBezTo>
                    <a:pt x="39" y="127"/>
                    <a:pt x="39" y="128"/>
                    <a:pt x="40" y="128"/>
                  </a:cubicBezTo>
                  <a:close/>
                  <a:moveTo>
                    <a:pt x="49" y="127"/>
                  </a:moveTo>
                  <a:cubicBezTo>
                    <a:pt x="50" y="127"/>
                    <a:pt x="49" y="128"/>
                    <a:pt x="50" y="128"/>
                  </a:cubicBezTo>
                  <a:cubicBezTo>
                    <a:pt x="50" y="127"/>
                    <a:pt x="50" y="128"/>
                    <a:pt x="50" y="127"/>
                  </a:cubicBezTo>
                  <a:cubicBezTo>
                    <a:pt x="50" y="127"/>
                    <a:pt x="50" y="127"/>
                    <a:pt x="50" y="127"/>
                  </a:cubicBezTo>
                  <a:cubicBezTo>
                    <a:pt x="50" y="127"/>
                    <a:pt x="50" y="127"/>
                    <a:pt x="50" y="127"/>
                  </a:cubicBezTo>
                  <a:cubicBezTo>
                    <a:pt x="49" y="127"/>
                    <a:pt x="49" y="127"/>
                    <a:pt x="49" y="127"/>
                  </a:cubicBezTo>
                  <a:close/>
                  <a:moveTo>
                    <a:pt x="42" y="127"/>
                  </a:moveTo>
                  <a:cubicBezTo>
                    <a:pt x="42" y="127"/>
                    <a:pt x="42" y="128"/>
                    <a:pt x="43" y="128"/>
                  </a:cubicBezTo>
                  <a:cubicBezTo>
                    <a:pt x="43" y="128"/>
                    <a:pt x="43" y="128"/>
                    <a:pt x="43" y="128"/>
                  </a:cubicBezTo>
                  <a:cubicBezTo>
                    <a:pt x="43" y="127"/>
                    <a:pt x="43" y="127"/>
                    <a:pt x="43" y="127"/>
                  </a:cubicBezTo>
                  <a:cubicBezTo>
                    <a:pt x="42" y="127"/>
                    <a:pt x="42" y="127"/>
                    <a:pt x="42" y="127"/>
                  </a:cubicBezTo>
                  <a:close/>
                  <a:moveTo>
                    <a:pt x="60" y="128"/>
                  </a:moveTo>
                  <a:cubicBezTo>
                    <a:pt x="60" y="128"/>
                    <a:pt x="60" y="127"/>
                    <a:pt x="60" y="127"/>
                  </a:cubicBezTo>
                  <a:cubicBezTo>
                    <a:pt x="60" y="127"/>
                    <a:pt x="59" y="128"/>
                    <a:pt x="60" y="128"/>
                  </a:cubicBezTo>
                  <a:close/>
                  <a:moveTo>
                    <a:pt x="57" y="128"/>
                  </a:moveTo>
                  <a:cubicBezTo>
                    <a:pt x="57" y="128"/>
                    <a:pt x="57" y="128"/>
                    <a:pt x="57" y="128"/>
                  </a:cubicBezTo>
                  <a:cubicBezTo>
                    <a:pt x="58" y="127"/>
                    <a:pt x="58" y="127"/>
                    <a:pt x="57" y="127"/>
                  </a:cubicBezTo>
                  <a:cubicBezTo>
                    <a:pt x="57" y="127"/>
                    <a:pt x="57" y="127"/>
                    <a:pt x="57" y="128"/>
                  </a:cubicBezTo>
                  <a:close/>
                  <a:moveTo>
                    <a:pt x="62" y="131"/>
                  </a:moveTo>
                  <a:cubicBezTo>
                    <a:pt x="62" y="130"/>
                    <a:pt x="63" y="128"/>
                    <a:pt x="62" y="127"/>
                  </a:cubicBezTo>
                  <a:cubicBezTo>
                    <a:pt x="62" y="129"/>
                    <a:pt x="62" y="130"/>
                    <a:pt x="62" y="131"/>
                  </a:cubicBezTo>
                  <a:close/>
                  <a:moveTo>
                    <a:pt x="33" y="129"/>
                  </a:moveTo>
                  <a:cubicBezTo>
                    <a:pt x="33" y="130"/>
                    <a:pt x="33" y="130"/>
                    <a:pt x="33" y="130"/>
                  </a:cubicBezTo>
                  <a:cubicBezTo>
                    <a:pt x="33" y="131"/>
                    <a:pt x="33" y="131"/>
                    <a:pt x="33" y="130"/>
                  </a:cubicBezTo>
                  <a:cubicBezTo>
                    <a:pt x="33" y="129"/>
                    <a:pt x="33" y="129"/>
                    <a:pt x="33" y="128"/>
                  </a:cubicBezTo>
                  <a:cubicBezTo>
                    <a:pt x="33" y="128"/>
                    <a:pt x="33" y="127"/>
                    <a:pt x="33" y="128"/>
                  </a:cubicBezTo>
                  <a:cubicBezTo>
                    <a:pt x="33" y="128"/>
                    <a:pt x="33" y="129"/>
                    <a:pt x="33" y="129"/>
                  </a:cubicBezTo>
                  <a:close/>
                  <a:moveTo>
                    <a:pt x="55" y="128"/>
                  </a:moveTo>
                  <a:cubicBezTo>
                    <a:pt x="55" y="128"/>
                    <a:pt x="56" y="128"/>
                    <a:pt x="55" y="127"/>
                  </a:cubicBezTo>
                  <a:cubicBezTo>
                    <a:pt x="55" y="128"/>
                    <a:pt x="55" y="128"/>
                    <a:pt x="55" y="128"/>
                  </a:cubicBezTo>
                  <a:close/>
                  <a:moveTo>
                    <a:pt x="38" y="130"/>
                  </a:moveTo>
                  <a:cubicBezTo>
                    <a:pt x="39" y="129"/>
                    <a:pt x="39" y="128"/>
                    <a:pt x="38" y="128"/>
                  </a:cubicBezTo>
                  <a:cubicBezTo>
                    <a:pt x="38" y="128"/>
                    <a:pt x="38" y="129"/>
                    <a:pt x="38" y="130"/>
                  </a:cubicBezTo>
                  <a:close/>
                  <a:moveTo>
                    <a:pt x="45" y="129"/>
                  </a:moveTo>
                  <a:cubicBezTo>
                    <a:pt x="45" y="129"/>
                    <a:pt x="45" y="128"/>
                    <a:pt x="45" y="128"/>
                  </a:cubicBezTo>
                  <a:cubicBezTo>
                    <a:pt x="45" y="128"/>
                    <a:pt x="45" y="128"/>
                    <a:pt x="45" y="128"/>
                  </a:cubicBezTo>
                  <a:cubicBezTo>
                    <a:pt x="45" y="128"/>
                    <a:pt x="45" y="129"/>
                    <a:pt x="45" y="129"/>
                  </a:cubicBezTo>
                  <a:close/>
                  <a:moveTo>
                    <a:pt x="42" y="129"/>
                  </a:moveTo>
                  <a:cubicBezTo>
                    <a:pt x="42" y="129"/>
                    <a:pt x="42" y="129"/>
                    <a:pt x="41" y="128"/>
                  </a:cubicBezTo>
                  <a:cubicBezTo>
                    <a:pt x="41" y="129"/>
                    <a:pt x="42" y="129"/>
                    <a:pt x="42" y="129"/>
                  </a:cubicBezTo>
                  <a:close/>
                  <a:moveTo>
                    <a:pt x="47" y="129"/>
                  </a:moveTo>
                  <a:cubicBezTo>
                    <a:pt x="48" y="129"/>
                    <a:pt x="47" y="129"/>
                    <a:pt x="48" y="130"/>
                  </a:cubicBezTo>
                  <a:cubicBezTo>
                    <a:pt x="48" y="130"/>
                    <a:pt x="48" y="130"/>
                    <a:pt x="48" y="130"/>
                  </a:cubicBezTo>
                  <a:cubicBezTo>
                    <a:pt x="49" y="130"/>
                    <a:pt x="49" y="129"/>
                    <a:pt x="48" y="128"/>
                  </a:cubicBezTo>
                  <a:cubicBezTo>
                    <a:pt x="48" y="129"/>
                    <a:pt x="48" y="128"/>
                    <a:pt x="47" y="129"/>
                  </a:cubicBezTo>
                  <a:close/>
                  <a:moveTo>
                    <a:pt x="50" y="129"/>
                  </a:moveTo>
                  <a:cubicBezTo>
                    <a:pt x="50" y="129"/>
                    <a:pt x="50" y="129"/>
                    <a:pt x="50" y="130"/>
                  </a:cubicBezTo>
                  <a:cubicBezTo>
                    <a:pt x="50" y="130"/>
                    <a:pt x="51" y="130"/>
                    <a:pt x="51" y="129"/>
                  </a:cubicBezTo>
                  <a:cubicBezTo>
                    <a:pt x="50" y="129"/>
                    <a:pt x="51" y="129"/>
                    <a:pt x="51" y="129"/>
                  </a:cubicBezTo>
                  <a:cubicBezTo>
                    <a:pt x="51" y="129"/>
                    <a:pt x="51" y="128"/>
                    <a:pt x="50" y="128"/>
                  </a:cubicBezTo>
                  <a:cubicBezTo>
                    <a:pt x="50" y="129"/>
                    <a:pt x="50" y="129"/>
                    <a:pt x="50" y="129"/>
                  </a:cubicBezTo>
                  <a:close/>
                  <a:moveTo>
                    <a:pt x="52" y="129"/>
                  </a:moveTo>
                  <a:cubicBezTo>
                    <a:pt x="52" y="129"/>
                    <a:pt x="52" y="128"/>
                    <a:pt x="52" y="128"/>
                  </a:cubicBezTo>
                  <a:cubicBezTo>
                    <a:pt x="51" y="128"/>
                    <a:pt x="51" y="129"/>
                    <a:pt x="52" y="129"/>
                  </a:cubicBezTo>
                  <a:close/>
                  <a:moveTo>
                    <a:pt x="41" y="128"/>
                  </a:moveTo>
                  <a:cubicBezTo>
                    <a:pt x="41" y="128"/>
                    <a:pt x="40" y="128"/>
                    <a:pt x="40" y="128"/>
                  </a:cubicBezTo>
                  <a:cubicBezTo>
                    <a:pt x="40" y="129"/>
                    <a:pt x="41" y="129"/>
                    <a:pt x="41" y="128"/>
                  </a:cubicBezTo>
                  <a:close/>
                  <a:moveTo>
                    <a:pt x="58" y="129"/>
                  </a:moveTo>
                  <a:cubicBezTo>
                    <a:pt x="58" y="129"/>
                    <a:pt x="58" y="129"/>
                    <a:pt x="58" y="129"/>
                  </a:cubicBezTo>
                  <a:cubicBezTo>
                    <a:pt x="58" y="129"/>
                    <a:pt x="58" y="128"/>
                    <a:pt x="58" y="128"/>
                  </a:cubicBezTo>
                  <a:cubicBezTo>
                    <a:pt x="58" y="129"/>
                    <a:pt x="58" y="129"/>
                    <a:pt x="58" y="129"/>
                  </a:cubicBezTo>
                  <a:close/>
                  <a:moveTo>
                    <a:pt x="45" y="131"/>
                  </a:moveTo>
                  <a:cubicBezTo>
                    <a:pt x="45" y="130"/>
                    <a:pt x="44" y="129"/>
                    <a:pt x="44" y="129"/>
                  </a:cubicBezTo>
                  <a:cubicBezTo>
                    <a:pt x="43" y="130"/>
                    <a:pt x="44" y="131"/>
                    <a:pt x="45" y="131"/>
                  </a:cubicBezTo>
                  <a:close/>
                  <a:moveTo>
                    <a:pt x="37" y="131"/>
                  </a:moveTo>
                  <a:cubicBezTo>
                    <a:pt x="38" y="131"/>
                    <a:pt x="38" y="129"/>
                    <a:pt x="37" y="129"/>
                  </a:cubicBezTo>
                  <a:cubicBezTo>
                    <a:pt x="36" y="130"/>
                    <a:pt x="37" y="130"/>
                    <a:pt x="37" y="131"/>
                  </a:cubicBezTo>
                  <a:close/>
                  <a:moveTo>
                    <a:pt x="41" y="130"/>
                  </a:moveTo>
                  <a:cubicBezTo>
                    <a:pt x="41" y="130"/>
                    <a:pt x="41" y="129"/>
                    <a:pt x="41" y="129"/>
                  </a:cubicBezTo>
                  <a:cubicBezTo>
                    <a:pt x="41" y="130"/>
                    <a:pt x="41" y="130"/>
                    <a:pt x="41" y="130"/>
                  </a:cubicBezTo>
                  <a:close/>
                  <a:moveTo>
                    <a:pt x="39" y="131"/>
                  </a:moveTo>
                  <a:cubicBezTo>
                    <a:pt x="39" y="130"/>
                    <a:pt x="40" y="130"/>
                    <a:pt x="40" y="129"/>
                  </a:cubicBezTo>
                  <a:cubicBezTo>
                    <a:pt x="39" y="130"/>
                    <a:pt x="38" y="131"/>
                    <a:pt x="39" y="131"/>
                  </a:cubicBezTo>
                  <a:close/>
                  <a:moveTo>
                    <a:pt x="55" y="131"/>
                  </a:moveTo>
                  <a:cubicBezTo>
                    <a:pt x="55" y="131"/>
                    <a:pt x="55" y="131"/>
                    <a:pt x="55" y="130"/>
                  </a:cubicBezTo>
                  <a:cubicBezTo>
                    <a:pt x="55" y="130"/>
                    <a:pt x="55" y="130"/>
                    <a:pt x="55" y="130"/>
                  </a:cubicBezTo>
                  <a:cubicBezTo>
                    <a:pt x="54" y="130"/>
                    <a:pt x="54" y="131"/>
                    <a:pt x="55" y="131"/>
                  </a:cubicBezTo>
                  <a:close/>
                  <a:moveTo>
                    <a:pt x="56" y="131"/>
                  </a:moveTo>
                  <a:cubicBezTo>
                    <a:pt x="56" y="131"/>
                    <a:pt x="56" y="131"/>
                    <a:pt x="57" y="131"/>
                  </a:cubicBezTo>
                  <a:cubicBezTo>
                    <a:pt x="57" y="130"/>
                    <a:pt x="57" y="130"/>
                    <a:pt x="57" y="130"/>
                  </a:cubicBezTo>
                  <a:cubicBezTo>
                    <a:pt x="57" y="130"/>
                    <a:pt x="57" y="130"/>
                    <a:pt x="57" y="130"/>
                  </a:cubicBezTo>
                  <a:cubicBezTo>
                    <a:pt x="57" y="130"/>
                    <a:pt x="56" y="130"/>
                    <a:pt x="56" y="131"/>
                  </a:cubicBezTo>
                  <a:close/>
                  <a:moveTo>
                    <a:pt x="50" y="133"/>
                  </a:moveTo>
                  <a:cubicBezTo>
                    <a:pt x="51" y="132"/>
                    <a:pt x="50" y="130"/>
                    <a:pt x="49" y="130"/>
                  </a:cubicBezTo>
                  <a:cubicBezTo>
                    <a:pt x="49" y="131"/>
                    <a:pt x="49" y="131"/>
                    <a:pt x="49" y="132"/>
                  </a:cubicBezTo>
                  <a:cubicBezTo>
                    <a:pt x="49" y="132"/>
                    <a:pt x="49" y="131"/>
                    <a:pt x="49" y="132"/>
                  </a:cubicBezTo>
                  <a:cubicBezTo>
                    <a:pt x="49" y="132"/>
                    <a:pt x="49" y="132"/>
                    <a:pt x="50" y="133"/>
                  </a:cubicBezTo>
                  <a:close/>
                  <a:moveTo>
                    <a:pt x="40" y="133"/>
                  </a:moveTo>
                  <a:cubicBezTo>
                    <a:pt x="40" y="132"/>
                    <a:pt x="40" y="132"/>
                    <a:pt x="41" y="131"/>
                  </a:cubicBezTo>
                  <a:cubicBezTo>
                    <a:pt x="40" y="131"/>
                    <a:pt x="40" y="130"/>
                    <a:pt x="40" y="130"/>
                  </a:cubicBezTo>
                  <a:cubicBezTo>
                    <a:pt x="39" y="131"/>
                    <a:pt x="39" y="132"/>
                    <a:pt x="40" y="133"/>
                  </a:cubicBezTo>
                  <a:close/>
                  <a:moveTo>
                    <a:pt x="43" y="132"/>
                  </a:moveTo>
                  <a:cubicBezTo>
                    <a:pt x="44" y="132"/>
                    <a:pt x="43" y="131"/>
                    <a:pt x="43" y="131"/>
                  </a:cubicBezTo>
                  <a:cubicBezTo>
                    <a:pt x="43" y="131"/>
                    <a:pt x="43" y="132"/>
                    <a:pt x="43" y="132"/>
                  </a:cubicBezTo>
                  <a:close/>
                  <a:moveTo>
                    <a:pt x="60" y="131"/>
                  </a:moveTo>
                  <a:cubicBezTo>
                    <a:pt x="60" y="131"/>
                    <a:pt x="60" y="131"/>
                    <a:pt x="59" y="131"/>
                  </a:cubicBezTo>
                  <a:cubicBezTo>
                    <a:pt x="59" y="131"/>
                    <a:pt x="60" y="131"/>
                    <a:pt x="60" y="131"/>
                  </a:cubicBezTo>
                  <a:close/>
                  <a:moveTo>
                    <a:pt x="36" y="133"/>
                  </a:moveTo>
                  <a:cubicBezTo>
                    <a:pt x="37" y="133"/>
                    <a:pt x="36" y="131"/>
                    <a:pt x="36" y="131"/>
                  </a:cubicBezTo>
                  <a:cubicBezTo>
                    <a:pt x="35" y="132"/>
                    <a:pt x="35" y="132"/>
                    <a:pt x="36" y="133"/>
                  </a:cubicBezTo>
                  <a:close/>
                  <a:moveTo>
                    <a:pt x="38" y="132"/>
                  </a:moveTo>
                  <a:cubicBezTo>
                    <a:pt x="38" y="132"/>
                    <a:pt x="38" y="132"/>
                    <a:pt x="38" y="132"/>
                  </a:cubicBezTo>
                  <a:cubicBezTo>
                    <a:pt x="38" y="132"/>
                    <a:pt x="39" y="131"/>
                    <a:pt x="38" y="131"/>
                  </a:cubicBezTo>
                  <a:cubicBezTo>
                    <a:pt x="38" y="132"/>
                    <a:pt x="38" y="132"/>
                    <a:pt x="38" y="132"/>
                  </a:cubicBezTo>
                  <a:close/>
                  <a:moveTo>
                    <a:pt x="55" y="132"/>
                  </a:moveTo>
                  <a:cubicBezTo>
                    <a:pt x="55" y="132"/>
                    <a:pt x="56" y="132"/>
                    <a:pt x="55" y="132"/>
                  </a:cubicBezTo>
                  <a:cubicBezTo>
                    <a:pt x="55" y="132"/>
                    <a:pt x="55" y="131"/>
                    <a:pt x="55" y="131"/>
                  </a:cubicBezTo>
                  <a:cubicBezTo>
                    <a:pt x="55" y="132"/>
                    <a:pt x="55" y="132"/>
                    <a:pt x="55" y="132"/>
                  </a:cubicBezTo>
                  <a:close/>
                  <a:moveTo>
                    <a:pt x="59" y="134"/>
                  </a:moveTo>
                  <a:cubicBezTo>
                    <a:pt x="58" y="134"/>
                    <a:pt x="59" y="132"/>
                    <a:pt x="58" y="131"/>
                  </a:cubicBezTo>
                  <a:cubicBezTo>
                    <a:pt x="58" y="133"/>
                    <a:pt x="58" y="134"/>
                    <a:pt x="59" y="134"/>
                  </a:cubicBezTo>
                  <a:close/>
                  <a:moveTo>
                    <a:pt x="48" y="133"/>
                  </a:moveTo>
                  <a:cubicBezTo>
                    <a:pt x="48" y="133"/>
                    <a:pt x="48" y="132"/>
                    <a:pt x="48" y="132"/>
                  </a:cubicBezTo>
                  <a:cubicBezTo>
                    <a:pt x="47" y="132"/>
                    <a:pt x="48" y="133"/>
                    <a:pt x="48" y="133"/>
                  </a:cubicBezTo>
                  <a:close/>
                  <a:moveTo>
                    <a:pt x="53" y="133"/>
                  </a:moveTo>
                  <a:cubicBezTo>
                    <a:pt x="53" y="133"/>
                    <a:pt x="53" y="132"/>
                    <a:pt x="53" y="132"/>
                  </a:cubicBezTo>
                  <a:cubicBezTo>
                    <a:pt x="53" y="132"/>
                    <a:pt x="53" y="133"/>
                    <a:pt x="53" y="133"/>
                  </a:cubicBezTo>
                  <a:close/>
                  <a:moveTo>
                    <a:pt x="39" y="134"/>
                  </a:moveTo>
                  <a:cubicBezTo>
                    <a:pt x="39" y="133"/>
                    <a:pt x="39" y="133"/>
                    <a:pt x="38" y="132"/>
                  </a:cubicBezTo>
                  <a:cubicBezTo>
                    <a:pt x="38" y="133"/>
                    <a:pt x="38" y="133"/>
                    <a:pt x="39" y="134"/>
                  </a:cubicBezTo>
                  <a:close/>
                  <a:moveTo>
                    <a:pt x="62" y="133"/>
                  </a:moveTo>
                  <a:cubicBezTo>
                    <a:pt x="62" y="133"/>
                    <a:pt x="63" y="133"/>
                    <a:pt x="62" y="132"/>
                  </a:cubicBezTo>
                  <a:cubicBezTo>
                    <a:pt x="62" y="133"/>
                    <a:pt x="62" y="133"/>
                    <a:pt x="62" y="133"/>
                  </a:cubicBezTo>
                  <a:close/>
                  <a:moveTo>
                    <a:pt x="40" y="134"/>
                  </a:moveTo>
                  <a:cubicBezTo>
                    <a:pt x="40" y="134"/>
                    <a:pt x="40" y="135"/>
                    <a:pt x="41" y="135"/>
                  </a:cubicBezTo>
                  <a:cubicBezTo>
                    <a:pt x="41" y="135"/>
                    <a:pt x="42" y="134"/>
                    <a:pt x="42" y="134"/>
                  </a:cubicBezTo>
                  <a:cubicBezTo>
                    <a:pt x="42" y="132"/>
                    <a:pt x="40" y="133"/>
                    <a:pt x="40" y="134"/>
                  </a:cubicBezTo>
                  <a:close/>
                  <a:moveTo>
                    <a:pt x="36" y="134"/>
                  </a:moveTo>
                  <a:cubicBezTo>
                    <a:pt x="37" y="134"/>
                    <a:pt x="37" y="133"/>
                    <a:pt x="37" y="133"/>
                  </a:cubicBezTo>
                  <a:cubicBezTo>
                    <a:pt x="37" y="133"/>
                    <a:pt x="37" y="133"/>
                    <a:pt x="36" y="134"/>
                  </a:cubicBezTo>
                  <a:close/>
                  <a:moveTo>
                    <a:pt x="57" y="136"/>
                  </a:moveTo>
                  <a:cubicBezTo>
                    <a:pt x="57" y="135"/>
                    <a:pt x="57" y="135"/>
                    <a:pt x="58" y="135"/>
                  </a:cubicBezTo>
                  <a:cubicBezTo>
                    <a:pt x="57" y="134"/>
                    <a:pt x="57" y="134"/>
                    <a:pt x="56" y="133"/>
                  </a:cubicBezTo>
                  <a:cubicBezTo>
                    <a:pt x="56" y="134"/>
                    <a:pt x="56" y="135"/>
                    <a:pt x="57" y="136"/>
                  </a:cubicBezTo>
                  <a:close/>
                  <a:moveTo>
                    <a:pt x="45" y="134"/>
                  </a:moveTo>
                  <a:cubicBezTo>
                    <a:pt x="45" y="134"/>
                    <a:pt x="45" y="133"/>
                    <a:pt x="45" y="133"/>
                  </a:cubicBezTo>
                  <a:cubicBezTo>
                    <a:pt x="44" y="133"/>
                    <a:pt x="44" y="134"/>
                    <a:pt x="45" y="134"/>
                  </a:cubicBezTo>
                  <a:close/>
                  <a:moveTo>
                    <a:pt x="51" y="135"/>
                  </a:moveTo>
                  <a:cubicBezTo>
                    <a:pt x="51" y="135"/>
                    <a:pt x="52" y="134"/>
                    <a:pt x="52" y="134"/>
                  </a:cubicBezTo>
                  <a:cubicBezTo>
                    <a:pt x="52" y="134"/>
                    <a:pt x="52" y="133"/>
                    <a:pt x="51" y="133"/>
                  </a:cubicBezTo>
                  <a:cubicBezTo>
                    <a:pt x="51" y="134"/>
                    <a:pt x="51" y="135"/>
                    <a:pt x="51" y="135"/>
                  </a:cubicBezTo>
                  <a:close/>
                  <a:moveTo>
                    <a:pt x="48" y="135"/>
                  </a:moveTo>
                  <a:cubicBezTo>
                    <a:pt x="47" y="134"/>
                    <a:pt x="47" y="134"/>
                    <a:pt x="47" y="134"/>
                  </a:cubicBezTo>
                  <a:cubicBezTo>
                    <a:pt x="47" y="134"/>
                    <a:pt x="47" y="134"/>
                    <a:pt x="48" y="135"/>
                  </a:cubicBezTo>
                  <a:close/>
                  <a:moveTo>
                    <a:pt x="37" y="134"/>
                  </a:moveTo>
                  <a:cubicBezTo>
                    <a:pt x="37" y="134"/>
                    <a:pt x="37" y="135"/>
                    <a:pt x="37" y="135"/>
                  </a:cubicBezTo>
                  <a:cubicBezTo>
                    <a:pt x="38" y="135"/>
                    <a:pt x="38" y="134"/>
                    <a:pt x="37" y="134"/>
                  </a:cubicBezTo>
                  <a:cubicBezTo>
                    <a:pt x="37" y="134"/>
                    <a:pt x="37" y="134"/>
                    <a:pt x="37" y="134"/>
                  </a:cubicBezTo>
                  <a:close/>
                  <a:moveTo>
                    <a:pt x="40" y="136"/>
                  </a:moveTo>
                  <a:cubicBezTo>
                    <a:pt x="40" y="135"/>
                    <a:pt x="40" y="135"/>
                    <a:pt x="39" y="135"/>
                  </a:cubicBezTo>
                  <a:cubicBezTo>
                    <a:pt x="39" y="135"/>
                    <a:pt x="40" y="136"/>
                    <a:pt x="40" y="136"/>
                  </a:cubicBezTo>
                  <a:close/>
                  <a:moveTo>
                    <a:pt x="54" y="136"/>
                  </a:moveTo>
                  <a:cubicBezTo>
                    <a:pt x="54" y="136"/>
                    <a:pt x="55" y="137"/>
                    <a:pt x="55" y="137"/>
                  </a:cubicBezTo>
                  <a:cubicBezTo>
                    <a:pt x="55" y="137"/>
                    <a:pt x="55" y="136"/>
                    <a:pt x="54" y="136"/>
                  </a:cubicBezTo>
                  <a:close/>
                  <a:moveTo>
                    <a:pt x="55" y="137"/>
                  </a:moveTo>
                  <a:cubicBezTo>
                    <a:pt x="56" y="136"/>
                    <a:pt x="55" y="134"/>
                    <a:pt x="54" y="136"/>
                  </a:cubicBezTo>
                  <a:cubicBezTo>
                    <a:pt x="55" y="136"/>
                    <a:pt x="55" y="137"/>
                    <a:pt x="55" y="137"/>
                  </a:cubicBezTo>
                  <a:close/>
                  <a:moveTo>
                    <a:pt x="42" y="137"/>
                  </a:moveTo>
                  <a:cubicBezTo>
                    <a:pt x="43" y="137"/>
                    <a:pt x="43" y="136"/>
                    <a:pt x="43" y="135"/>
                  </a:cubicBezTo>
                  <a:cubicBezTo>
                    <a:pt x="43" y="136"/>
                    <a:pt x="42" y="136"/>
                    <a:pt x="42" y="137"/>
                  </a:cubicBezTo>
                  <a:close/>
                  <a:moveTo>
                    <a:pt x="50" y="136"/>
                  </a:moveTo>
                  <a:cubicBezTo>
                    <a:pt x="50" y="136"/>
                    <a:pt x="50" y="136"/>
                    <a:pt x="50" y="135"/>
                  </a:cubicBezTo>
                  <a:cubicBezTo>
                    <a:pt x="50" y="135"/>
                    <a:pt x="50" y="135"/>
                    <a:pt x="49" y="135"/>
                  </a:cubicBezTo>
                  <a:cubicBezTo>
                    <a:pt x="49" y="136"/>
                    <a:pt x="50" y="136"/>
                    <a:pt x="50" y="136"/>
                  </a:cubicBezTo>
                  <a:close/>
                  <a:moveTo>
                    <a:pt x="39" y="138"/>
                  </a:moveTo>
                  <a:cubicBezTo>
                    <a:pt x="39" y="137"/>
                    <a:pt x="39" y="136"/>
                    <a:pt x="38" y="136"/>
                  </a:cubicBezTo>
                  <a:cubicBezTo>
                    <a:pt x="38" y="136"/>
                    <a:pt x="39" y="137"/>
                    <a:pt x="39" y="138"/>
                  </a:cubicBezTo>
                  <a:close/>
                  <a:moveTo>
                    <a:pt x="35" y="137"/>
                  </a:moveTo>
                  <a:cubicBezTo>
                    <a:pt x="35" y="138"/>
                    <a:pt x="36" y="137"/>
                    <a:pt x="36" y="137"/>
                  </a:cubicBezTo>
                  <a:cubicBezTo>
                    <a:pt x="36" y="137"/>
                    <a:pt x="36" y="136"/>
                    <a:pt x="35" y="136"/>
                  </a:cubicBezTo>
                  <a:cubicBezTo>
                    <a:pt x="35" y="136"/>
                    <a:pt x="35" y="137"/>
                    <a:pt x="35" y="137"/>
                  </a:cubicBezTo>
                  <a:close/>
                  <a:moveTo>
                    <a:pt x="62" y="138"/>
                  </a:moveTo>
                  <a:cubicBezTo>
                    <a:pt x="62" y="137"/>
                    <a:pt x="63" y="136"/>
                    <a:pt x="62" y="136"/>
                  </a:cubicBezTo>
                  <a:cubicBezTo>
                    <a:pt x="62" y="137"/>
                    <a:pt x="62" y="137"/>
                    <a:pt x="62" y="138"/>
                  </a:cubicBezTo>
                  <a:close/>
                  <a:moveTo>
                    <a:pt x="54" y="138"/>
                  </a:moveTo>
                  <a:cubicBezTo>
                    <a:pt x="54" y="138"/>
                    <a:pt x="54" y="137"/>
                    <a:pt x="53" y="137"/>
                  </a:cubicBezTo>
                  <a:cubicBezTo>
                    <a:pt x="53" y="137"/>
                    <a:pt x="53" y="138"/>
                    <a:pt x="54" y="138"/>
                  </a:cubicBezTo>
                  <a:close/>
                  <a:moveTo>
                    <a:pt x="42" y="140"/>
                  </a:moveTo>
                  <a:cubicBezTo>
                    <a:pt x="42" y="141"/>
                    <a:pt x="42" y="141"/>
                    <a:pt x="43" y="141"/>
                  </a:cubicBezTo>
                  <a:cubicBezTo>
                    <a:pt x="43" y="140"/>
                    <a:pt x="45" y="139"/>
                    <a:pt x="45" y="138"/>
                  </a:cubicBezTo>
                  <a:cubicBezTo>
                    <a:pt x="45" y="138"/>
                    <a:pt x="45" y="137"/>
                    <a:pt x="44" y="137"/>
                  </a:cubicBezTo>
                  <a:cubicBezTo>
                    <a:pt x="44" y="138"/>
                    <a:pt x="43" y="139"/>
                    <a:pt x="42" y="140"/>
                  </a:cubicBezTo>
                  <a:close/>
                  <a:moveTo>
                    <a:pt x="47" y="139"/>
                  </a:moveTo>
                  <a:cubicBezTo>
                    <a:pt x="48" y="139"/>
                    <a:pt x="48" y="138"/>
                    <a:pt x="48" y="138"/>
                  </a:cubicBezTo>
                  <a:cubicBezTo>
                    <a:pt x="47" y="138"/>
                    <a:pt x="47" y="139"/>
                    <a:pt x="47" y="139"/>
                  </a:cubicBezTo>
                  <a:close/>
                  <a:moveTo>
                    <a:pt x="35" y="142"/>
                  </a:moveTo>
                  <a:cubicBezTo>
                    <a:pt x="37" y="141"/>
                    <a:pt x="37" y="140"/>
                    <a:pt x="37" y="139"/>
                  </a:cubicBezTo>
                  <a:cubicBezTo>
                    <a:pt x="37" y="139"/>
                    <a:pt x="37" y="138"/>
                    <a:pt x="37" y="138"/>
                  </a:cubicBezTo>
                  <a:cubicBezTo>
                    <a:pt x="36" y="139"/>
                    <a:pt x="35" y="140"/>
                    <a:pt x="35" y="142"/>
                  </a:cubicBezTo>
                  <a:close/>
                  <a:moveTo>
                    <a:pt x="56" y="139"/>
                  </a:moveTo>
                  <a:cubicBezTo>
                    <a:pt x="57" y="139"/>
                    <a:pt x="57" y="139"/>
                    <a:pt x="57" y="138"/>
                  </a:cubicBezTo>
                  <a:cubicBezTo>
                    <a:pt x="57" y="138"/>
                    <a:pt x="56" y="139"/>
                    <a:pt x="56" y="139"/>
                  </a:cubicBezTo>
                  <a:close/>
                  <a:moveTo>
                    <a:pt x="52" y="140"/>
                  </a:moveTo>
                  <a:cubicBezTo>
                    <a:pt x="52" y="139"/>
                    <a:pt x="52" y="139"/>
                    <a:pt x="51" y="139"/>
                  </a:cubicBezTo>
                  <a:cubicBezTo>
                    <a:pt x="52" y="139"/>
                    <a:pt x="52" y="140"/>
                    <a:pt x="52" y="140"/>
                  </a:cubicBezTo>
                  <a:close/>
                  <a:moveTo>
                    <a:pt x="54" y="139"/>
                  </a:moveTo>
                  <a:cubicBezTo>
                    <a:pt x="54" y="139"/>
                    <a:pt x="55" y="139"/>
                    <a:pt x="55" y="139"/>
                  </a:cubicBezTo>
                  <a:cubicBezTo>
                    <a:pt x="54" y="139"/>
                    <a:pt x="54" y="139"/>
                    <a:pt x="54" y="139"/>
                  </a:cubicBezTo>
                  <a:cubicBezTo>
                    <a:pt x="54" y="139"/>
                    <a:pt x="54" y="139"/>
                    <a:pt x="54" y="139"/>
                  </a:cubicBezTo>
                  <a:close/>
                  <a:moveTo>
                    <a:pt x="6" y="140"/>
                  </a:moveTo>
                  <a:cubicBezTo>
                    <a:pt x="6" y="140"/>
                    <a:pt x="6" y="139"/>
                    <a:pt x="5" y="140"/>
                  </a:cubicBezTo>
                  <a:cubicBezTo>
                    <a:pt x="5" y="140"/>
                    <a:pt x="6" y="141"/>
                    <a:pt x="5" y="142"/>
                  </a:cubicBezTo>
                  <a:cubicBezTo>
                    <a:pt x="5" y="142"/>
                    <a:pt x="6" y="142"/>
                    <a:pt x="6" y="142"/>
                  </a:cubicBezTo>
                  <a:cubicBezTo>
                    <a:pt x="6" y="141"/>
                    <a:pt x="7" y="140"/>
                    <a:pt x="6" y="139"/>
                  </a:cubicBezTo>
                  <a:cubicBezTo>
                    <a:pt x="6" y="139"/>
                    <a:pt x="6" y="140"/>
                    <a:pt x="6" y="140"/>
                  </a:cubicBezTo>
                  <a:close/>
                  <a:moveTo>
                    <a:pt x="57" y="140"/>
                  </a:moveTo>
                  <a:cubicBezTo>
                    <a:pt x="57" y="140"/>
                    <a:pt x="58" y="140"/>
                    <a:pt x="58" y="139"/>
                  </a:cubicBezTo>
                  <a:cubicBezTo>
                    <a:pt x="58" y="139"/>
                    <a:pt x="58" y="139"/>
                    <a:pt x="57" y="139"/>
                  </a:cubicBezTo>
                  <a:cubicBezTo>
                    <a:pt x="57" y="140"/>
                    <a:pt x="57" y="140"/>
                    <a:pt x="57" y="140"/>
                  </a:cubicBezTo>
                  <a:close/>
                  <a:moveTo>
                    <a:pt x="52" y="141"/>
                  </a:moveTo>
                  <a:cubicBezTo>
                    <a:pt x="53" y="141"/>
                    <a:pt x="53" y="141"/>
                    <a:pt x="53" y="141"/>
                  </a:cubicBezTo>
                  <a:cubicBezTo>
                    <a:pt x="53" y="140"/>
                    <a:pt x="54" y="140"/>
                    <a:pt x="54" y="140"/>
                  </a:cubicBezTo>
                  <a:cubicBezTo>
                    <a:pt x="53" y="140"/>
                    <a:pt x="53" y="140"/>
                    <a:pt x="53" y="140"/>
                  </a:cubicBezTo>
                  <a:cubicBezTo>
                    <a:pt x="53" y="140"/>
                    <a:pt x="53" y="140"/>
                    <a:pt x="52" y="141"/>
                  </a:cubicBezTo>
                  <a:close/>
                  <a:moveTo>
                    <a:pt x="46" y="142"/>
                  </a:moveTo>
                  <a:cubicBezTo>
                    <a:pt x="46" y="142"/>
                    <a:pt x="47" y="141"/>
                    <a:pt x="46" y="140"/>
                  </a:cubicBezTo>
                  <a:cubicBezTo>
                    <a:pt x="46" y="141"/>
                    <a:pt x="45" y="142"/>
                    <a:pt x="46" y="142"/>
                  </a:cubicBezTo>
                  <a:close/>
                  <a:moveTo>
                    <a:pt x="57" y="141"/>
                  </a:moveTo>
                  <a:cubicBezTo>
                    <a:pt x="58" y="142"/>
                    <a:pt x="58" y="142"/>
                    <a:pt x="58" y="142"/>
                  </a:cubicBezTo>
                  <a:cubicBezTo>
                    <a:pt x="59" y="142"/>
                    <a:pt x="59" y="140"/>
                    <a:pt x="58" y="140"/>
                  </a:cubicBezTo>
                  <a:cubicBezTo>
                    <a:pt x="58" y="141"/>
                    <a:pt x="58" y="141"/>
                    <a:pt x="57" y="141"/>
                  </a:cubicBezTo>
                  <a:close/>
                  <a:moveTo>
                    <a:pt x="48" y="141"/>
                  </a:moveTo>
                  <a:cubicBezTo>
                    <a:pt x="48" y="141"/>
                    <a:pt x="49" y="141"/>
                    <a:pt x="49" y="140"/>
                  </a:cubicBezTo>
                  <a:cubicBezTo>
                    <a:pt x="48" y="140"/>
                    <a:pt x="48" y="140"/>
                    <a:pt x="48" y="140"/>
                  </a:cubicBezTo>
                  <a:cubicBezTo>
                    <a:pt x="48" y="141"/>
                    <a:pt x="48" y="141"/>
                    <a:pt x="48" y="141"/>
                  </a:cubicBezTo>
                  <a:close/>
                  <a:moveTo>
                    <a:pt x="49" y="142"/>
                  </a:moveTo>
                  <a:cubicBezTo>
                    <a:pt x="49" y="142"/>
                    <a:pt x="50" y="141"/>
                    <a:pt x="50" y="141"/>
                  </a:cubicBezTo>
                  <a:cubicBezTo>
                    <a:pt x="50" y="141"/>
                    <a:pt x="49" y="141"/>
                    <a:pt x="49" y="142"/>
                  </a:cubicBezTo>
                  <a:close/>
                  <a:moveTo>
                    <a:pt x="36" y="143"/>
                  </a:moveTo>
                  <a:cubicBezTo>
                    <a:pt x="36" y="144"/>
                    <a:pt x="36" y="144"/>
                    <a:pt x="37" y="144"/>
                  </a:cubicBezTo>
                  <a:cubicBezTo>
                    <a:pt x="37" y="144"/>
                    <a:pt x="38" y="143"/>
                    <a:pt x="39" y="142"/>
                  </a:cubicBezTo>
                  <a:cubicBezTo>
                    <a:pt x="38" y="142"/>
                    <a:pt x="39" y="141"/>
                    <a:pt x="38" y="141"/>
                  </a:cubicBezTo>
                  <a:cubicBezTo>
                    <a:pt x="38" y="142"/>
                    <a:pt x="37" y="143"/>
                    <a:pt x="36" y="143"/>
                  </a:cubicBezTo>
                  <a:close/>
                  <a:moveTo>
                    <a:pt x="54" y="142"/>
                  </a:moveTo>
                  <a:cubicBezTo>
                    <a:pt x="54" y="142"/>
                    <a:pt x="54" y="142"/>
                    <a:pt x="54" y="141"/>
                  </a:cubicBezTo>
                  <a:cubicBezTo>
                    <a:pt x="54" y="141"/>
                    <a:pt x="53" y="142"/>
                    <a:pt x="54" y="142"/>
                  </a:cubicBezTo>
                  <a:close/>
                  <a:moveTo>
                    <a:pt x="43" y="143"/>
                  </a:moveTo>
                  <a:cubicBezTo>
                    <a:pt x="43" y="143"/>
                    <a:pt x="44" y="142"/>
                    <a:pt x="44" y="142"/>
                  </a:cubicBezTo>
                  <a:cubicBezTo>
                    <a:pt x="43" y="142"/>
                    <a:pt x="43" y="143"/>
                    <a:pt x="43" y="143"/>
                  </a:cubicBezTo>
                  <a:close/>
                  <a:moveTo>
                    <a:pt x="49" y="143"/>
                  </a:moveTo>
                  <a:cubicBezTo>
                    <a:pt x="50" y="145"/>
                    <a:pt x="50" y="146"/>
                    <a:pt x="51" y="148"/>
                  </a:cubicBezTo>
                  <a:cubicBezTo>
                    <a:pt x="52" y="147"/>
                    <a:pt x="51" y="146"/>
                    <a:pt x="51" y="145"/>
                  </a:cubicBezTo>
                  <a:cubicBezTo>
                    <a:pt x="51" y="145"/>
                    <a:pt x="51" y="145"/>
                    <a:pt x="50" y="145"/>
                  </a:cubicBezTo>
                  <a:cubicBezTo>
                    <a:pt x="50" y="144"/>
                    <a:pt x="51" y="144"/>
                    <a:pt x="51" y="143"/>
                  </a:cubicBezTo>
                  <a:cubicBezTo>
                    <a:pt x="51" y="143"/>
                    <a:pt x="51" y="143"/>
                    <a:pt x="51" y="143"/>
                  </a:cubicBezTo>
                  <a:cubicBezTo>
                    <a:pt x="51" y="141"/>
                    <a:pt x="49" y="143"/>
                    <a:pt x="49" y="143"/>
                  </a:cubicBezTo>
                  <a:close/>
                  <a:moveTo>
                    <a:pt x="40" y="142"/>
                  </a:moveTo>
                  <a:cubicBezTo>
                    <a:pt x="41" y="143"/>
                    <a:pt x="41" y="143"/>
                    <a:pt x="41" y="143"/>
                  </a:cubicBezTo>
                  <a:cubicBezTo>
                    <a:pt x="41" y="142"/>
                    <a:pt x="41" y="142"/>
                    <a:pt x="40" y="142"/>
                  </a:cubicBezTo>
                  <a:close/>
                  <a:moveTo>
                    <a:pt x="54" y="143"/>
                  </a:moveTo>
                  <a:cubicBezTo>
                    <a:pt x="55" y="143"/>
                    <a:pt x="55" y="142"/>
                    <a:pt x="55" y="142"/>
                  </a:cubicBezTo>
                  <a:cubicBezTo>
                    <a:pt x="54" y="142"/>
                    <a:pt x="55" y="143"/>
                    <a:pt x="54" y="143"/>
                  </a:cubicBezTo>
                  <a:cubicBezTo>
                    <a:pt x="54" y="143"/>
                    <a:pt x="54" y="142"/>
                    <a:pt x="54" y="142"/>
                  </a:cubicBezTo>
                  <a:cubicBezTo>
                    <a:pt x="54" y="142"/>
                    <a:pt x="54" y="143"/>
                    <a:pt x="54" y="143"/>
                  </a:cubicBezTo>
                  <a:close/>
                  <a:moveTo>
                    <a:pt x="57" y="144"/>
                  </a:moveTo>
                  <a:cubicBezTo>
                    <a:pt x="57" y="143"/>
                    <a:pt x="57" y="143"/>
                    <a:pt x="57" y="143"/>
                  </a:cubicBezTo>
                  <a:cubicBezTo>
                    <a:pt x="57" y="143"/>
                    <a:pt x="57" y="142"/>
                    <a:pt x="57" y="142"/>
                  </a:cubicBezTo>
                  <a:cubicBezTo>
                    <a:pt x="56" y="143"/>
                    <a:pt x="57" y="143"/>
                    <a:pt x="57" y="144"/>
                  </a:cubicBezTo>
                  <a:close/>
                  <a:moveTo>
                    <a:pt x="62" y="144"/>
                  </a:moveTo>
                  <a:cubicBezTo>
                    <a:pt x="62" y="143"/>
                    <a:pt x="62" y="143"/>
                    <a:pt x="61" y="142"/>
                  </a:cubicBezTo>
                  <a:cubicBezTo>
                    <a:pt x="62" y="143"/>
                    <a:pt x="61" y="144"/>
                    <a:pt x="62" y="144"/>
                  </a:cubicBezTo>
                  <a:close/>
                  <a:moveTo>
                    <a:pt x="42" y="144"/>
                  </a:moveTo>
                  <a:cubicBezTo>
                    <a:pt x="42" y="145"/>
                    <a:pt x="43" y="143"/>
                    <a:pt x="42" y="143"/>
                  </a:cubicBezTo>
                  <a:cubicBezTo>
                    <a:pt x="42" y="144"/>
                    <a:pt x="42" y="144"/>
                    <a:pt x="42" y="144"/>
                  </a:cubicBezTo>
                  <a:close/>
                  <a:moveTo>
                    <a:pt x="60" y="144"/>
                  </a:moveTo>
                  <a:cubicBezTo>
                    <a:pt x="59" y="144"/>
                    <a:pt x="60" y="143"/>
                    <a:pt x="60" y="143"/>
                  </a:cubicBezTo>
                  <a:cubicBezTo>
                    <a:pt x="59" y="144"/>
                    <a:pt x="59" y="144"/>
                    <a:pt x="60" y="144"/>
                  </a:cubicBezTo>
                  <a:close/>
                  <a:moveTo>
                    <a:pt x="41" y="147"/>
                  </a:moveTo>
                  <a:cubicBezTo>
                    <a:pt x="41" y="148"/>
                    <a:pt x="40" y="148"/>
                    <a:pt x="40" y="149"/>
                  </a:cubicBezTo>
                  <a:cubicBezTo>
                    <a:pt x="42" y="147"/>
                    <a:pt x="43" y="145"/>
                    <a:pt x="44" y="143"/>
                  </a:cubicBezTo>
                  <a:cubicBezTo>
                    <a:pt x="42" y="144"/>
                    <a:pt x="42" y="146"/>
                    <a:pt x="41" y="147"/>
                  </a:cubicBezTo>
                  <a:close/>
                  <a:moveTo>
                    <a:pt x="37" y="146"/>
                  </a:moveTo>
                  <a:cubicBezTo>
                    <a:pt x="38" y="146"/>
                    <a:pt x="38" y="147"/>
                    <a:pt x="38" y="147"/>
                  </a:cubicBezTo>
                  <a:cubicBezTo>
                    <a:pt x="39" y="146"/>
                    <a:pt x="39" y="145"/>
                    <a:pt x="40" y="145"/>
                  </a:cubicBezTo>
                  <a:cubicBezTo>
                    <a:pt x="40" y="144"/>
                    <a:pt x="40" y="144"/>
                    <a:pt x="39" y="143"/>
                  </a:cubicBezTo>
                  <a:cubicBezTo>
                    <a:pt x="39" y="144"/>
                    <a:pt x="38" y="145"/>
                    <a:pt x="37" y="146"/>
                  </a:cubicBezTo>
                  <a:close/>
                  <a:moveTo>
                    <a:pt x="53" y="144"/>
                  </a:moveTo>
                  <a:cubicBezTo>
                    <a:pt x="54" y="144"/>
                    <a:pt x="53" y="144"/>
                    <a:pt x="53" y="144"/>
                  </a:cubicBezTo>
                  <a:cubicBezTo>
                    <a:pt x="53" y="144"/>
                    <a:pt x="53" y="144"/>
                    <a:pt x="53" y="144"/>
                  </a:cubicBezTo>
                  <a:close/>
                  <a:moveTo>
                    <a:pt x="63" y="146"/>
                  </a:moveTo>
                  <a:cubicBezTo>
                    <a:pt x="63" y="146"/>
                    <a:pt x="63" y="145"/>
                    <a:pt x="63" y="145"/>
                  </a:cubicBezTo>
                  <a:cubicBezTo>
                    <a:pt x="63" y="145"/>
                    <a:pt x="63" y="146"/>
                    <a:pt x="63" y="146"/>
                  </a:cubicBezTo>
                  <a:close/>
                  <a:moveTo>
                    <a:pt x="54" y="146"/>
                  </a:moveTo>
                  <a:cubicBezTo>
                    <a:pt x="55" y="146"/>
                    <a:pt x="54" y="146"/>
                    <a:pt x="54" y="145"/>
                  </a:cubicBezTo>
                  <a:cubicBezTo>
                    <a:pt x="54" y="146"/>
                    <a:pt x="54" y="146"/>
                    <a:pt x="54" y="146"/>
                  </a:cubicBezTo>
                  <a:close/>
                  <a:moveTo>
                    <a:pt x="34" y="149"/>
                  </a:moveTo>
                  <a:cubicBezTo>
                    <a:pt x="34" y="149"/>
                    <a:pt x="34" y="150"/>
                    <a:pt x="34" y="150"/>
                  </a:cubicBezTo>
                  <a:cubicBezTo>
                    <a:pt x="34" y="150"/>
                    <a:pt x="34" y="150"/>
                    <a:pt x="34" y="150"/>
                  </a:cubicBezTo>
                  <a:cubicBezTo>
                    <a:pt x="34" y="150"/>
                    <a:pt x="34" y="151"/>
                    <a:pt x="34" y="150"/>
                  </a:cubicBezTo>
                  <a:cubicBezTo>
                    <a:pt x="35" y="149"/>
                    <a:pt x="34" y="147"/>
                    <a:pt x="34" y="146"/>
                  </a:cubicBezTo>
                  <a:cubicBezTo>
                    <a:pt x="34" y="146"/>
                    <a:pt x="34" y="146"/>
                    <a:pt x="33" y="146"/>
                  </a:cubicBezTo>
                  <a:cubicBezTo>
                    <a:pt x="33" y="147"/>
                    <a:pt x="34" y="148"/>
                    <a:pt x="34" y="149"/>
                  </a:cubicBezTo>
                  <a:close/>
                  <a:moveTo>
                    <a:pt x="61" y="146"/>
                  </a:moveTo>
                  <a:cubicBezTo>
                    <a:pt x="61" y="146"/>
                    <a:pt x="61" y="147"/>
                    <a:pt x="62" y="147"/>
                  </a:cubicBezTo>
                  <a:cubicBezTo>
                    <a:pt x="62" y="146"/>
                    <a:pt x="62" y="146"/>
                    <a:pt x="62" y="146"/>
                  </a:cubicBezTo>
                  <a:cubicBezTo>
                    <a:pt x="62" y="146"/>
                    <a:pt x="61" y="146"/>
                    <a:pt x="61" y="146"/>
                  </a:cubicBezTo>
                  <a:close/>
                  <a:moveTo>
                    <a:pt x="59" y="147"/>
                  </a:moveTo>
                  <a:cubicBezTo>
                    <a:pt x="59" y="147"/>
                    <a:pt x="60" y="146"/>
                    <a:pt x="59" y="146"/>
                  </a:cubicBezTo>
                  <a:cubicBezTo>
                    <a:pt x="59" y="146"/>
                    <a:pt x="59" y="147"/>
                    <a:pt x="59" y="147"/>
                  </a:cubicBezTo>
                  <a:close/>
                  <a:moveTo>
                    <a:pt x="58" y="148"/>
                  </a:moveTo>
                  <a:cubicBezTo>
                    <a:pt x="58" y="147"/>
                    <a:pt x="58" y="147"/>
                    <a:pt x="57" y="146"/>
                  </a:cubicBezTo>
                  <a:cubicBezTo>
                    <a:pt x="58" y="147"/>
                    <a:pt x="58" y="148"/>
                    <a:pt x="58" y="148"/>
                  </a:cubicBezTo>
                  <a:close/>
                  <a:moveTo>
                    <a:pt x="36" y="148"/>
                  </a:moveTo>
                  <a:cubicBezTo>
                    <a:pt x="36" y="147"/>
                    <a:pt x="36" y="146"/>
                    <a:pt x="35" y="147"/>
                  </a:cubicBezTo>
                  <a:cubicBezTo>
                    <a:pt x="35" y="147"/>
                    <a:pt x="35" y="147"/>
                    <a:pt x="36" y="147"/>
                  </a:cubicBezTo>
                  <a:cubicBezTo>
                    <a:pt x="36" y="147"/>
                    <a:pt x="35" y="147"/>
                    <a:pt x="35" y="147"/>
                  </a:cubicBezTo>
                  <a:cubicBezTo>
                    <a:pt x="35" y="148"/>
                    <a:pt x="35" y="149"/>
                    <a:pt x="36" y="150"/>
                  </a:cubicBezTo>
                  <a:cubicBezTo>
                    <a:pt x="36" y="150"/>
                    <a:pt x="36" y="149"/>
                    <a:pt x="36" y="149"/>
                  </a:cubicBezTo>
                  <a:cubicBezTo>
                    <a:pt x="36" y="149"/>
                    <a:pt x="37" y="149"/>
                    <a:pt x="37" y="149"/>
                  </a:cubicBezTo>
                  <a:cubicBezTo>
                    <a:pt x="37" y="148"/>
                    <a:pt x="37" y="148"/>
                    <a:pt x="37" y="148"/>
                  </a:cubicBezTo>
                  <a:cubicBezTo>
                    <a:pt x="36" y="148"/>
                    <a:pt x="36" y="148"/>
                    <a:pt x="36" y="148"/>
                  </a:cubicBezTo>
                  <a:close/>
                  <a:moveTo>
                    <a:pt x="55" y="148"/>
                  </a:moveTo>
                  <a:cubicBezTo>
                    <a:pt x="55" y="147"/>
                    <a:pt x="55" y="147"/>
                    <a:pt x="55" y="147"/>
                  </a:cubicBezTo>
                  <a:cubicBezTo>
                    <a:pt x="54" y="147"/>
                    <a:pt x="54" y="147"/>
                    <a:pt x="55" y="148"/>
                  </a:cubicBezTo>
                  <a:close/>
                  <a:moveTo>
                    <a:pt x="6" y="149"/>
                  </a:moveTo>
                  <a:cubicBezTo>
                    <a:pt x="6" y="148"/>
                    <a:pt x="7" y="147"/>
                    <a:pt x="6" y="147"/>
                  </a:cubicBezTo>
                  <a:cubicBezTo>
                    <a:pt x="6" y="148"/>
                    <a:pt x="6" y="148"/>
                    <a:pt x="6" y="149"/>
                  </a:cubicBezTo>
                  <a:close/>
                  <a:moveTo>
                    <a:pt x="55" y="150"/>
                  </a:moveTo>
                  <a:cubicBezTo>
                    <a:pt x="56" y="150"/>
                    <a:pt x="56" y="150"/>
                    <a:pt x="56" y="149"/>
                  </a:cubicBezTo>
                  <a:cubicBezTo>
                    <a:pt x="55" y="149"/>
                    <a:pt x="56" y="148"/>
                    <a:pt x="55" y="148"/>
                  </a:cubicBezTo>
                  <a:cubicBezTo>
                    <a:pt x="55" y="149"/>
                    <a:pt x="54" y="150"/>
                    <a:pt x="55" y="150"/>
                  </a:cubicBezTo>
                  <a:close/>
                  <a:moveTo>
                    <a:pt x="59" y="150"/>
                  </a:moveTo>
                  <a:cubicBezTo>
                    <a:pt x="60" y="149"/>
                    <a:pt x="59" y="149"/>
                    <a:pt x="59" y="149"/>
                  </a:cubicBezTo>
                  <a:cubicBezTo>
                    <a:pt x="58" y="149"/>
                    <a:pt x="59" y="150"/>
                    <a:pt x="59" y="150"/>
                  </a:cubicBezTo>
                  <a:close/>
                  <a:moveTo>
                    <a:pt x="40" y="151"/>
                  </a:moveTo>
                  <a:cubicBezTo>
                    <a:pt x="40" y="155"/>
                    <a:pt x="39" y="158"/>
                    <a:pt x="40" y="162"/>
                  </a:cubicBezTo>
                  <a:cubicBezTo>
                    <a:pt x="40" y="162"/>
                    <a:pt x="39" y="163"/>
                    <a:pt x="39" y="163"/>
                  </a:cubicBezTo>
                  <a:cubicBezTo>
                    <a:pt x="39" y="163"/>
                    <a:pt x="40" y="163"/>
                    <a:pt x="40" y="163"/>
                  </a:cubicBezTo>
                  <a:cubicBezTo>
                    <a:pt x="40" y="158"/>
                    <a:pt x="41" y="154"/>
                    <a:pt x="42" y="149"/>
                  </a:cubicBezTo>
                  <a:cubicBezTo>
                    <a:pt x="42" y="149"/>
                    <a:pt x="42" y="149"/>
                    <a:pt x="41" y="149"/>
                  </a:cubicBezTo>
                  <a:cubicBezTo>
                    <a:pt x="41" y="150"/>
                    <a:pt x="41" y="151"/>
                    <a:pt x="40" y="151"/>
                  </a:cubicBezTo>
                  <a:close/>
                  <a:moveTo>
                    <a:pt x="39" y="150"/>
                  </a:moveTo>
                  <a:cubicBezTo>
                    <a:pt x="39" y="149"/>
                    <a:pt x="39" y="149"/>
                    <a:pt x="39" y="149"/>
                  </a:cubicBezTo>
                  <a:cubicBezTo>
                    <a:pt x="39" y="149"/>
                    <a:pt x="39" y="150"/>
                    <a:pt x="39" y="150"/>
                  </a:cubicBezTo>
                  <a:close/>
                  <a:moveTo>
                    <a:pt x="63" y="152"/>
                  </a:moveTo>
                  <a:cubicBezTo>
                    <a:pt x="63" y="151"/>
                    <a:pt x="63" y="150"/>
                    <a:pt x="63" y="150"/>
                  </a:cubicBezTo>
                  <a:cubicBezTo>
                    <a:pt x="63" y="150"/>
                    <a:pt x="62" y="151"/>
                    <a:pt x="63" y="152"/>
                  </a:cubicBezTo>
                  <a:close/>
                  <a:moveTo>
                    <a:pt x="37" y="151"/>
                  </a:moveTo>
                  <a:cubicBezTo>
                    <a:pt x="37" y="150"/>
                    <a:pt x="38" y="150"/>
                    <a:pt x="38" y="150"/>
                  </a:cubicBezTo>
                  <a:cubicBezTo>
                    <a:pt x="38" y="150"/>
                    <a:pt x="37" y="150"/>
                    <a:pt x="37" y="151"/>
                  </a:cubicBezTo>
                  <a:close/>
                  <a:moveTo>
                    <a:pt x="38" y="152"/>
                  </a:moveTo>
                  <a:cubicBezTo>
                    <a:pt x="39" y="152"/>
                    <a:pt x="38" y="151"/>
                    <a:pt x="38" y="150"/>
                  </a:cubicBezTo>
                  <a:cubicBezTo>
                    <a:pt x="38" y="151"/>
                    <a:pt x="37" y="152"/>
                    <a:pt x="38" y="152"/>
                  </a:cubicBezTo>
                  <a:close/>
                  <a:moveTo>
                    <a:pt x="37" y="152"/>
                  </a:moveTo>
                  <a:cubicBezTo>
                    <a:pt x="37" y="152"/>
                    <a:pt x="37" y="151"/>
                    <a:pt x="37" y="151"/>
                  </a:cubicBezTo>
                  <a:cubicBezTo>
                    <a:pt x="36" y="151"/>
                    <a:pt x="36" y="152"/>
                    <a:pt x="37" y="152"/>
                  </a:cubicBezTo>
                  <a:close/>
                  <a:moveTo>
                    <a:pt x="33" y="154"/>
                  </a:moveTo>
                  <a:cubicBezTo>
                    <a:pt x="34" y="154"/>
                    <a:pt x="34" y="152"/>
                    <a:pt x="33" y="151"/>
                  </a:cubicBezTo>
                  <a:cubicBezTo>
                    <a:pt x="33" y="152"/>
                    <a:pt x="33" y="153"/>
                    <a:pt x="33" y="154"/>
                  </a:cubicBezTo>
                  <a:close/>
                  <a:moveTo>
                    <a:pt x="58" y="152"/>
                  </a:moveTo>
                  <a:cubicBezTo>
                    <a:pt x="58" y="152"/>
                    <a:pt x="58" y="152"/>
                    <a:pt x="58" y="152"/>
                  </a:cubicBezTo>
                  <a:cubicBezTo>
                    <a:pt x="58" y="151"/>
                    <a:pt x="58" y="151"/>
                    <a:pt x="58" y="151"/>
                  </a:cubicBezTo>
                  <a:cubicBezTo>
                    <a:pt x="58" y="151"/>
                    <a:pt x="58" y="151"/>
                    <a:pt x="58" y="152"/>
                  </a:cubicBezTo>
                  <a:close/>
                  <a:moveTo>
                    <a:pt x="65" y="171"/>
                  </a:moveTo>
                  <a:cubicBezTo>
                    <a:pt x="65" y="171"/>
                    <a:pt x="65" y="171"/>
                    <a:pt x="65" y="171"/>
                  </a:cubicBezTo>
                  <a:cubicBezTo>
                    <a:pt x="65" y="171"/>
                    <a:pt x="65" y="171"/>
                    <a:pt x="65" y="171"/>
                  </a:cubicBezTo>
                  <a:cubicBezTo>
                    <a:pt x="66" y="165"/>
                    <a:pt x="66" y="157"/>
                    <a:pt x="65" y="151"/>
                  </a:cubicBezTo>
                  <a:cubicBezTo>
                    <a:pt x="64" y="152"/>
                    <a:pt x="64" y="155"/>
                    <a:pt x="65" y="156"/>
                  </a:cubicBezTo>
                  <a:cubicBezTo>
                    <a:pt x="65" y="157"/>
                    <a:pt x="65" y="157"/>
                    <a:pt x="64" y="157"/>
                  </a:cubicBezTo>
                  <a:cubicBezTo>
                    <a:pt x="64" y="158"/>
                    <a:pt x="64" y="160"/>
                    <a:pt x="65" y="161"/>
                  </a:cubicBezTo>
                  <a:cubicBezTo>
                    <a:pt x="65" y="161"/>
                    <a:pt x="64" y="160"/>
                    <a:pt x="64" y="161"/>
                  </a:cubicBezTo>
                  <a:cubicBezTo>
                    <a:pt x="64" y="161"/>
                    <a:pt x="64" y="161"/>
                    <a:pt x="64" y="162"/>
                  </a:cubicBezTo>
                  <a:cubicBezTo>
                    <a:pt x="64" y="162"/>
                    <a:pt x="65" y="162"/>
                    <a:pt x="65" y="162"/>
                  </a:cubicBezTo>
                  <a:cubicBezTo>
                    <a:pt x="65" y="163"/>
                    <a:pt x="64" y="164"/>
                    <a:pt x="64" y="164"/>
                  </a:cubicBezTo>
                  <a:cubicBezTo>
                    <a:pt x="63" y="166"/>
                    <a:pt x="65" y="168"/>
                    <a:pt x="64" y="170"/>
                  </a:cubicBezTo>
                  <a:cubicBezTo>
                    <a:pt x="64" y="170"/>
                    <a:pt x="64" y="169"/>
                    <a:pt x="64" y="170"/>
                  </a:cubicBezTo>
                  <a:cubicBezTo>
                    <a:pt x="64" y="170"/>
                    <a:pt x="63" y="172"/>
                    <a:pt x="64" y="172"/>
                  </a:cubicBezTo>
                  <a:cubicBezTo>
                    <a:pt x="65" y="172"/>
                    <a:pt x="65" y="171"/>
                    <a:pt x="65" y="171"/>
                  </a:cubicBezTo>
                  <a:cubicBezTo>
                    <a:pt x="65" y="171"/>
                    <a:pt x="65" y="171"/>
                    <a:pt x="65" y="171"/>
                  </a:cubicBezTo>
                  <a:cubicBezTo>
                    <a:pt x="65" y="171"/>
                    <a:pt x="65" y="171"/>
                    <a:pt x="65" y="171"/>
                  </a:cubicBezTo>
                  <a:close/>
                  <a:moveTo>
                    <a:pt x="56" y="153"/>
                  </a:moveTo>
                  <a:cubicBezTo>
                    <a:pt x="57" y="153"/>
                    <a:pt x="57" y="153"/>
                    <a:pt x="57" y="153"/>
                  </a:cubicBezTo>
                  <a:cubicBezTo>
                    <a:pt x="57" y="152"/>
                    <a:pt x="57" y="152"/>
                    <a:pt x="57" y="152"/>
                  </a:cubicBezTo>
                  <a:cubicBezTo>
                    <a:pt x="56" y="152"/>
                    <a:pt x="57" y="153"/>
                    <a:pt x="56" y="153"/>
                  </a:cubicBezTo>
                  <a:close/>
                  <a:moveTo>
                    <a:pt x="61" y="154"/>
                  </a:moveTo>
                  <a:cubicBezTo>
                    <a:pt x="61" y="154"/>
                    <a:pt x="61" y="153"/>
                    <a:pt x="62" y="153"/>
                  </a:cubicBezTo>
                  <a:cubicBezTo>
                    <a:pt x="61" y="152"/>
                    <a:pt x="61" y="152"/>
                    <a:pt x="61" y="152"/>
                  </a:cubicBezTo>
                  <a:cubicBezTo>
                    <a:pt x="61" y="153"/>
                    <a:pt x="61" y="153"/>
                    <a:pt x="61" y="154"/>
                  </a:cubicBezTo>
                  <a:close/>
                  <a:moveTo>
                    <a:pt x="36" y="153"/>
                  </a:moveTo>
                  <a:cubicBezTo>
                    <a:pt x="36" y="153"/>
                    <a:pt x="36" y="153"/>
                    <a:pt x="36" y="152"/>
                  </a:cubicBezTo>
                  <a:cubicBezTo>
                    <a:pt x="35" y="153"/>
                    <a:pt x="36" y="153"/>
                    <a:pt x="36" y="153"/>
                  </a:cubicBezTo>
                  <a:close/>
                  <a:moveTo>
                    <a:pt x="54" y="157"/>
                  </a:moveTo>
                  <a:cubicBezTo>
                    <a:pt x="55" y="156"/>
                    <a:pt x="54" y="156"/>
                    <a:pt x="54" y="155"/>
                  </a:cubicBezTo>
                  <a:cubicBezTo>
                    <a:pt x="55" y="155"/>
                    <a:pt x="55" y="153"/>
                    <a:pt x="54" y="152"/>
                  </a:cubicBezTo>
                  <a:cubicBezTo>
                    <a:pt x="53" y="154"/>
                    <a:pt x="54" y="155"/>
                    <a:pt x="54" y="157"/>
                  </a:cubicBezTo>
                  <a:close/>
                  <a:moveTo>
                    <a:pt x="59" y="153"/>
                  </a:moveTo>
                  <a:cubicBezTo>
                    <a:pt x="59" y="153"/>
                    <a:pt x="59" y="154"/>
                    <a:pt x="60" y="155"/>
                  </a:cubicBezTo>
                  <a:cubicBezTo>
                    <a:pt x="60" y="154"/>
                    <a:pt x="59" y="153"/>
                    <a:pt x="59" y="153"/>
                  </a:cubicBezTo>
                  <a:cubicBezTo>
                    <a:pt x="59" y="153"/>
                    <a:pt x="59" y="153"/>
                    <a:pt x="59" y="153"/>
                  </a:cubicBezTo>
                  <a:close/>
                  <a:moveTo>
                    <a:pt x="38" y="154"/>
                  </a:moveTo>
                  <a:cubicBezTo>
                    <a:pt x="39" y="154"/>
                    <a:pt x="38" y="155"/>
                    <a:pt x="39" y="155"/>
                  </a:cubicBezTo>
                  <a:cubicBezTo>
                    <a:pt x="39" y="154"/>
                    <a:pt x="39" y="153"/>
                    <a:pt x="39" y="153"/>
                  </a:cubicBezTo>
                  <a:cubicBezTo>
                    <a:pt x="39" y="153"/>
                    <a:pt x="38" y="153"/>
                    <a:pt x="38" y="154"/>
                  </a:cubicBezTo>
                  <a:close/>
                  <a:moveTo>
                    <a:pt x="36" y="155"/>
                  </a:moveTo>
                  <a:cubicBezTo>
                    <a:pt x="36" y="155"/>
                    <a:pt x="37" y="155"/>
                    <a:pt x="37" y="154"/>
                  </a:cubicBezTo>
                  <a:cubicBezTo>
                    <a:pt x="36" y="154"/>
                    <a:pt x="37" y="154"/>
                    <a:pt x="36" y="154"/>
                  </a:cubicBezTo>
                  <a:cubicBezTo>
                    <a:pt x="36" y="154"/>
                    <a:pt x="36" y="154"/>
                    <a:pt x="36" y="155"/>
                  </a:cubicBezTo>
                  <a:close/>
                  <a:moveTo>
                    <a:pt x="57" y="156"/>
                  </a:moveTo>
                  <a:cubicBezTo>
                    <a:pt x="57" y="156"/>
                    <a:pt x="57" y="156"/>
                    <a:pt x="57" y="157"/>
                  </a:cubicBezTo>
                  <a:cubicBezTo>
                    <a:pt x="58" y="156"/>
                    <a:pt x="58" y="156"/>
                    <a:pt x="58" y="156"/>
                  </a:cubicBezTo>
                  <a:cubicBezTo>
                    <a:pt x="58" y="155"/>
                    <a:pt x="58" y="154"/>
                    <a:pt x="58" y="154"/>
                  </a:cubicBezTo>
                  <a:cubicBezTo>
                    <a:pt x="57" y="155"/>
                    <a:pt x="57" y="155"/>
                    <a:pt x="57" y="156"/>
                  </a:cubicBezTo>
                  <a:close/>
                  <a:moveTo>
                    <a:pt x="34" y="156"/>
                  </a:moveTo>
                  <a:cubicBezTo>
                    <a:pt x="34" y="156"/>
                    <a:pt x="35" y="155"/>
                    <a:pt x="35" y="154"/>
                  </a:cubicBezTo>
                  <a:cubicBezTo>
                    <a:pt x="34" y="154"/>
                    <a:pt x="34" y="154"/>
                    <a:pt x="34" y="154"/>
                  </a:cubicBezTo>
                  <a:cubicBezTo>
                    <a:pt x="35" y="155"/>
                    <a:pt x="34" y="155"/>
                    <a:pt x="34" y="156"/>
                  </a:cubicBezTo>
                  <a:close/>
                  <a:moveTo>
                    <a:pt x="63" y="156"/>
                  </a:moveTo>
                  <a:cubicBezTo>
                    <a:pt x="63" y="156"/>
                    <a:pt x="63" y="154"/>
                    <a:pt x="63" y="155"/>
                  </a:cubicBezTo>
                  <a:cubicBezTo>
                    <a:pt x="63" y="155"/>
                    <a:pt x="62" y="155"/>
                    <a:pt x="63" y="156"/>
                  </a:cubicBezTo>
                  <a:close/>
                  <a:moveTo>
                    <a:pt x="37" y="157"/>
                  </a:moveTo>
                  <a:cubicBezTo>
                    <a:pt x="37" y="156"/>
                    <a:pt x="38" y="156"/>
                    <a:pt x="38" y="155"/>
                  </a:cubicBezTo>
                  <a:cubicBezTo>
                    <a:pt x="37" y="155"/>
                    <a:pt x="37" y="155"/>
                    <a:pt x="37" y="155"/>
                  </a:cubicBezTo>
                  <a:cubicBezTo>
                    <a:pt x="37" y="156"/>
                    <a:pt x="36" y="156"/>
                    <a:pt x="37" y="157"/>
                  </a:cubicBezTo>
                  <a:close/>
                  <a:moveTo>
                    <a:pt x="61" y="157"/>
                  </a:moveTo>
                  <a:cubicBezTo>
                    <a:pt x="61" y="157"/>
                    <a:pt x="61" y="156"/>
                    <a:pt x="61" y="156"/>
                  </a:cubicBezTo>
                  <a:cubicBezTo>
                    <a:pt x="61" y="157"/>
                    <a:pt x="61" y="157"/>
                    <a:pt x="61" y="157"/>
                  </a:cubicBezTo>
                  <a:close/>
                  <a:moveTo>
                    <a:pt x="34" y="157"/>
                  </a:moveTo>
                  <a:cubicBezTo>
                    <a:pt x="35" y="157"/>
                    <a:pt x="35" y="156"/>
                    <a:pt x="35" y="156"/>
                  </a:cubicBezTo>
                  <a:cubicBezTo>
                    <a:pt x="35" y="157"/>
                    <a:pt x="34" y="157"/>
                    <a:pt x="34" y="157"/>
                  </a:cubicBezTo>
                  <a:close/>
                  <a:moveTo>
                    <a:pt x="37" y="158"/>
                  </a:moveTo>
                  <a:cubicBezTo>
                    <a:pt x="37" y="158"/>
                    <a:pt x="37" y="158"/>
                    <a:pt x="37" y="159"/>
                  </a:cubicBezTo>
                  <a:cubicBezTo>
                    <a:pt x="38" y="159"/>
                    <a:pt x="38" y="159"/>
                    <a:pt x="38" y="159"/>
                  </a:cubicBezTo>
                  <a:cubicBezTo>
                    <a:pt x="38" y="159"/>
                    <a:pt x="39" y="157"/>
                    <a:pt x="38" y="157"/>
                  </a:cubicBezTo>
                  <a:cubicBezTo>
                    <a:pt x="38" y="157"/>
                    <a:pt x="37" y="158"/>
                    <a:pt x="37" y="158"/>
                  </a:cubicBezTo>
                  <a:close/>
                  <a:moveTo>
                    <a:pt x="58" y="159"/>
                  </a:moveTo>
                  <a:cubicBezTo>
                    <a:pt x="58" y="159"/>
                    <a:pt x="58" y="159"/>
                    <a:pt x="58" y="159"/>
                  </a:cubicBezTo>
                  <a:cubicBezTo>
                    <a:pt x="59" y="159"/>
                    <a:pt x="59" y="159"/>
                    <a:pt x="60" y="158"/>
                  </a:cubicBezTo>
                  <a:cubicBezTo>
                    <a:pt x="59" y="158"/>
                    <a:pt x="60" y="157"/>
                    <a:pt x="59" y="157"/>
                  </a:cubicBezTo>
                  <a:cubicBezTo>
                    <a:pt x="59" y="158"/>
                    <a:pt x="59" y="158"/>
                    <a:pt x="58" y="159"/>
                  </a:cubicBezTo>
                  <a:close/>
                  <a:moveTo>
                    <a:pt x="33" y="159"/>
                  </a:moveTo>
                  <a:cubicBezTo>
                    <a:pt x="34" y="159"/>
                    <a:pt x="33" y="158"/>
                    <a:pt x="34" y="158"/>
                  </a:cubicBezTo>
                  <a:cubicBezTo>
                    <a:pt x="33" y="158"/>
                    <a:pt x="33" y="158"/>
                    <a:pt x="33" y="158"/>
                  </a:cubicBezTo>
                  <a:cubicBezTo>
                    <a:pt x="33" y="159"/>
                    <a:pt x="33" y="159"/>
                    <a:pt x="33" y="159"/>
                  </a:cubicBezTo>
                  <a:close/>
                  <a:moveTo>
                    <a:pt x="55" y="159"/>
                  </a:moveTo>
                  <a:cubicBezTo>
                    <a:pt x="55" y="161"/>
                    <a:pt x="56" y="162"/>
                    <a:pt x="56" y="163"/>
                  </a:cubicBezTo>
                  <a:cubicBezTo>
                    <a:pt x="56" y="163"/>
                    <a:pt x="57" y="162"/>
                    <a:pt x="57" y="162"/>
                  </a:cubicBezTo>
                  <a:cubicBezTo>
                    <a:pt x="56" y="162"/>
                    <a:pt x="56" y="161"/>
                    <a:pt x="56" y="161"/>
                  </a:cubicBezTo>
                  <a:cubicBezTo>
                    <a:pt x="56" y="161"/>
                    <a:pt x="56" y="160"/>
                    <a:pt x="56" y="160"/>
                  </a:cubicBezTo>
                  <a:cubicBezTo>
                    <a:pt x="56" y="160"/>
                    <a:pt x="56" y="159"/>
                    <a:pt x="55" y="159"/>
                  </a:cubicBezTo>
                  <a:cubicBezTo>
                    <a:pt x="55" y="159"/>
                    <a:pt x="55" y="159"/>
                    <a:pt x="55" y="159"/>
                  </a:cubicBezTo>
                  <a:close/>
                  <a:moveTo>
                    <a:pt x="62" y="161"/>
                  </a:moveTo>
                  <a:cubicBezTo>
                    <a:pt x="62" y="161"/>
                    <a:pt x="62" y="161"/>
                    <a:pt x="62" y="161"/>
                  </a:cubicBezTo>
                  <a:cubicBezTo>
                    <a:pt x="61" y="161"/>
                    <a:pt x="61" y="159"/>
                    <a:pt x="61" y="159"/>
                  </a:cubicBezTo>
                  <a:cubicBezTo>
                    <a:pt x="61" y="160"/>
                    <a:pt x="61" y="161"/>
                    <a:pt x="62" y="161"/>
                  </a:cubicBezTo>
                  <a:close/>
                  <a:moveTo>
                    <a:pt x="33" y="161"/>
                  </a:moveTo>
                  <a:cubicBezTo>
                    <a:pt x="34" y="161"/>
                    <a:pt x="34" y="161"/>
                    <a:pt x="34" y="161"/>
                  </a:cubicBezTo>
                  <a:cubicBezTo>
                    <a:pt x="34" y="161"/>
                    <a:pt x="35" y="160"/>
                    <a:pt x="34" y="160"/>
                  </a:cubicBezTo>
                  <a:cubicBezTo>
                    <a:pt x="34" y="160"/>
                    <a:pt x="33" y="161"/>
                    <a:pt x="33" y="161"/>
                  </a:cubicBezTo>
                  <a:close/>
                  <a:moveTo>
                    <a:pt x="61" y="161"/>
                  </a:moveTo>
                  <a:cubicBezTo>
                    <a:pt x="61" y="161"/>
                    <a:pt x="61" y="160"/>
                    <a:pt x="60" y="160"/>
                  </a:cubicBezTo>
                  <a:cubicBezTo>
                    <a:pt x="60" y="160"/>
                    <a:pt x="59" y="160"/>
                    <a:pt x="59" y="161"/>
                  </a:cubicBezTo>
                  <a:cubicBezTo>
                    <a:pt x="60" y="162"/>
                    <a:pt x="60" y="163"/>
                    <a:pt x="61" y="163"/>
                  </a:cubicBezTo>
                  <a:cubicBezTo>
                    <a:pt x="61" y="162"/>
                    <a:pt x="62" y="161"/>
                    <a:pt x="61" y="161"/>
                  </a:cubicBezTo>
                  <a:cubicBezTo>
                    <a:pt x="61" y="161"/>
                    <a:pt x="61" y="161"/>
                    <a:pt x="61" y="161"/>
                  </a:cubicBezTo>
                  <a:close/>
                  <a:moveTo>
                    <a:pt x="32" y="161"/>
                  </a:moveTo>
                  <a:cubicBezTo>
                    <a:pt x="32" y="161"/>
                    <a:pt x="32" y="160"/>
                    <a:pt x="32" y="160"/>
                  </a:cubicBezTo>
                  <a:cubicBezTo>
                    <a:pt x="32" y="160"/>
                    <a:pt x="32" y="161"/>
                    <a:pt x="32" y="161"/>
                  </a:cubicBezTo>
                  <a:close/>
                  <a:moveTo>
                    <a:pt x="36" y="162"/>
                  </a:moveTo>
                  <a:cubicBezTo>
                    <a:pt x="37" y="162"/>
                    <a:pt x="37" y="161"/>
                    <a:pt x="37" y="160"/>
                  </a:cubicBezTo>
                  <a:cubicBezTo>
                    <a:pt x="37" y="161"/>
                    <a:pt x="36" y="161"/>
                    <a:pt x="36" y="162"/>
                  </a:cubicBezTo>
                  <a:close/>
                  <a:moveTo>
                    <a:pt x="58" y="163"/>
                  </a:moveTo>
                  <a:cubicBezTo>
                    <a:pt x="58" y="163"/>
                    <a:pt x="59" y="164"/>
                    <a:pt x="59" y="165"/>
                  </a:cubicBezTo>
                  <a:cubicBezTo>
                    <a:pt x="60" y="165"/>
                    <a:pt x="60" y="165"/>
                    <a:pt x="60" y="164"/>
                  </a:cubicBezTo>
                  <a:cubicBezTo>
                    <a:pt x="59" y="163"/>
                    <a:pt x="59" y="162"/>
                    <a:pt x="58" y="162"/>
                  </a:cubicBezTo>
                  <a:cubicBezTo>
                    <a:pt x="58" y="162"/>
                    <a:pt x="58" y="162"/>
                    <a:pt x="58" y="163"/>
                  </a:cubicBezTo>
                  <a:close/>
                  <a:moveTo>
                    <a:pt x="62" y="163"/>
                  </a:moveTo>
                  <a:cubicBezTo>
                    <a:pt x="63" y="163"/>
                    <a:pt x="62" y="163"/>
                    <a:pt x="63" y="163"/>
                  </a:cubicBezTo>
                  <a:cubicBezTo>
                    <a:pt x="63" y="163"/>
                    <a:pt x="63" y="162"/>
                    <a:pt x="63" y="162"/>
                  </a:cubicBezTo>
                  <a:cubicBezTo>
                    <a:pt x="63" y="162"/>
                    <a:pt x="62" y="162"/>
                    <a:pt x="62" y="163"/>
                  </a:cubicBezTo>
                  <a:close/>
                  <a:moveTo>
                    <a:pt x="37" y="164"/>
                  </a:moveTo>
                  <a:cubicBezTo>
                    <a:pt x="37" y="164"/>
                    <a:pt x="38" y="164"/>
                    <a:pt x="38" y="164"/>
                  </a:cubicBezTo>
                  <a:cubicBezTo>
                    <a:pt x="38" y="163"/>
                    <a:pt x="38" y="163"/>
                    <a:pt x="37" y="163"/>
                  </a:cubicBezTo>
                  <a:cubicBezTo>
                    <a:pt x="37" y="163"/>
                    <a:pt x="37" y="163"/>
                    <a:pt x="37" y="164"/>
                  </a:cubicBezTo>
                  <a:close/>
                  <a:moveTo>
                    <a:pt x="35" y="165"/>
                  </a:moveTo>
                  <a:cubicBezTo>
                    <a:pt x="36" y="164"/>
                    <a:pt x="36" y="163"/>
                    <a:pt x="35" y="163"/>
                  </a:cubicBezTo>
                  <a:cubicBezTo>
                    <a:pt x="35" y="163"/>
                    <a:pt x="34" y="165"/>
                    <a:pt x="35" y="165"/>
                  </a:cubicBezTo>
                  <a:close/>
                  <a:moveTo>
                    <a:pt x="62" y="163"/>
                  </a:moveTo>
                  <a:cubicBezTo>
                    <a:pt x="62" y="163"/>
                    <a:pt x="62" y="163"/>
                    <a:pt x="62" y="163"/>
                  </a:cubicBezTo>
                  <a:cubicBezTo>
                    <a:pt x="62" y="163"/>
                    <a:pt x="61" y="164"/>
                    <a:pt x="61" y="164"/>
                  </a:cubicBezTo>
                  <a:cubicBezTo>
                    <a:pt x="61" y="164"/>
                    <a:pt x="61" y="165"/>
                    <a:pt x="62" y="164"/>
                  </a:cubicBezTo>
                  <a:cubicBezTo>
                    <a:pt x="62" y="164"/>
                    <a:pt x="62" y="163"/>
                    <a:pt x="62" y="163"/>
                  </a:cubicBezTo>
                  <a:close/>
                  <a:moveTo>
                    <a:pt x="57" y="166"/>
                  </a:moveTo>
                  <a:cubicBezTo>
                    <a:pt x="57" y="165"/>
                    <a:pt x="57" y="164"/>
                    <a:pt x="57" y="164"/>
                  </a:cubicBezTo>
                  <a:cubicBezTo>
                    <a:pt x="56" y="164"/>
                    <a:pt x="57" y="166"/>
                    <a:pt x="57" y="166"/>
                  </a:cubicBezTo>
                  <a:close/>
                  <a:moveTo>
                    <a:pt x="31" y="165"/>
                  </a:moveTo>
                  <a:cubicBezTo>
                    <a:pt x="31" y="165"/>
                    <a:pt x="31" y="165"/>
                    <a:pt x="32" y="165"/>
                  </a:cubicBezTo>
                  <a:cubicBezTo>
                    <a:pt x="32" y="165"/>
                    <a:pt x="32" y="165"/>
                    <a:pt x="32" y="165"/>
                  </a:cubicBezTo>
                  <a:cubicBezTo>
                    <a:pt x="32" y="164"/>
                    <a:pt x="31" y="165"/>
                    <a:pt x="31" y="165"/>
                  </a:cubicBezTo>
                  <a:close/>
                  <a:moveTo>
                    <a:pt x="39" y="166"/>
                  </a:moveTo>
                  <a:cubicBezTo>
                    <a:pt x="39" y="168"/>
                    <a:pt x="38" y="169"/>
                    <a:pt x="39" y="171"/>
                  </a:cubicBezTo>
                  <a:cubicBezTo>
                    <a:pt x="39" y="172"/>
                    <a:pt x="39" y="172"/>
                    <a:pt x="38" y="173"/>
                  </a:cubicBezTo>
                  <a:cubicBezTo>
                    <a:pt x="39" y="176"/>
                    <a:pt x="38" y="179"/>
                    <a:pt x="38" y="181"/>
                  </a:cubicBezTo>
                  <a:cubicBezTo>
                    <a:pt x="38" y="181"/>
                    <a:pt x="38" y="182"/>
                    <a:pt x="38" y="183"/>
                  </a:cubicBezTo>
                  <a:cubicBezTo>
                    <a:pt x="38" y="184"/>
                    <a:pt x="38" y="188"/>
                    <a:pt x="38" y="189"/>
                  </a:cubicBezTo>
                  <a:cubicBezTo>
                    <a:pt x="39" y="180"/>
                    <a:pt x="40" y="173"/>
                    <a:pt x="40" y="164"/>
                  </a:cubicBezTo>
                  <a:cubicBezTo>
                    <a:pt x="39" y="165"/>
                    <a:pt x="39" y="165"/>
                    <a:pt x="39" y="166"/>
                  </a:cubicBezTo>
                  <a:close/>
                  <a:moveTo>
                    <a:pt x="60" y="166"/>
                  </a:moveTo>
                  <a:cubicBezTo>
                    <a:pt x="60" y="166"/>
                    <a:pt x="60" y="166"/>
                    <a:pt x="60" y="166"/>
                  </a:cubicBezTo>
                  <a:cubicBezTo>
                    <a:pt x="60" y="167"/>
                    <a:pt x="61" y="166"/>
                    <a:pt x="60" y="165"/>
                  </a:cubicBezTo>
                  <a:cubicBezTo>
                    <a:pt x="61" y="166"/>
                    <a:pt x="60" y="165"/>
                    <a:pt x="60" y="166"/>
                  </a:cubicBezTo>
                  <a:close/>
                  <a:moveTo>
                    <a:pt x="33" y="169"/>
                  </a:moveTo>
                  <a:cubicBezTo>
                    <a:pt x="34" y="168"/>
                    <a:pt x="35" y="167"/>
                    <a:pt x="34" y="165"/>
                  </a:cubicBezTo>
                  <a:cubicBezTo>
                    <a:pt x="33" y="166"/>
                    <a:pt x="33" y="168"/>
                    <a:pt x="33" y="169"/>
                  </a:cubicBezTo>
                  <a:close/>
                  <a:moveTo>
                    <a:pt x="36" y="168"/>
                  </a:moveTo>
                  <a:cubicBezTo>
                    <a:pt x="36" y="167"/>
                    <a:pt x="37" y="167"/>
                    <a:pt x="37" y="166"/>
                  </a:cubicBezTo>
                  <a:cubicBezTo>
                    <a:pt x="37" y="166"/>
                    <a:pt x="37" y="166"/>
                    <a:pt x="37" y="165"/>
                  </a:cubicBezTo>
                  <a:cubicBezTo>
                    <a:pt x="36" y="166"/>
                    <a:pt x="35" y="167"/>
                    <a:pt x="36" y="168"/>
                  </a:cubicBezTo>
                  <a:close/>
                  <a:moveTo>
                    <a:pt x="62" y="166"/>
                  </a:moveTo>
                  <a:cubicBezTo>
                    <a:pt x="63" y="166"/>
                    <a:pt x="63" y="167"/>
                    <a:pt x="63" y="166"/>
                  </a:cubicBezTo>
                  <a:cubicBezTo>
                    <a:pt x="63" y="166"/>
                    <a:pt x="63" y="166"/>
                    <a:pt x="63" y="166"/>
                  </a:cubicBezTo>
                  <a:cubicBezTo>
                    <a:pt x="63" y="166"/>
                    <a:pt x="62" y="166"/>
                    <a:pt x="62" y="166"/>
                  </a:cubicBezTo>
                  <a:close/>
                  <a:moveTo>
                    <a:pt x="56" y="169"/>
                  </a:moveTo>
                  <a:cubicBezTo>
                    <a:pt x="56" y="168"/>
                    <a:pt x="57" y="168"/>
                    <a:pt x="57" y="168"/>
                  </a:cubicBezTo>
                  <a:cubicBezTo>
                    <a:pt x="57" y="167"/>
                    <a:pt x="57" y="166"/>
                    <a:pt x="56" y="166"/>
                  </a:cubicBezTo>
                  <a:cubicBezTo>
                    <a:pt x="56" y="167"/>
                    <a:pt x="55" y="169"/>
                    <a:pt x="56" y="169"/>
                  </a:cubicBezTo>
                  <a:close/>
                  <a:moveTo>
                    <a:pt x="60" y="168"/>
                  </a:moveTo>
                  <a:cubicBezTo>
                    <a:pt x="60" y="167"/>
                    <a:pt x="61" y="167"/>
                    <a:pt x="61" y="166"/>
                  </a:cubicBezTo>
                  <a:cubicBezTo>
                    <a:pt x="61" y="167"/>
                    <a:pt x="59" y="167"/>
                    <a:pt x="60" y="168"/>
                  </a:cubicBezTo>
                  <a:close/>
                  <a:moveTo>
                    <a:pt x="31" y="179"/>
                  </a:moveTo>
                  <a:cubicBezTo>
                    <a:pt x="31" y="178"/>
                    <a:pt x="32" y="177"/>
                    <a:pt x="32" y="175"/>
                  </a:cubicBezTo>
                  <a:cubicBezTo>
                    <a:pt x="31" y="175"/>
                    <a:pt x="31" y="173"/>
                    <a:pt x="31" y="172"/>
                  </a:cubicBezTo>
                  <a:cubicBezTo>
                    <a:pt x="31" y="172"/>
                    <a:pt x="32" y="172"/>
                    <a:pt x="32" y="172"/>
                  </a:cubicBezTo>
                  <a:cubicBezTo>
                    <a:pt x="32" y="171"/>
                    <a:pt x="32" y="169"/>
                    <a:pt x="32" y="168"/>
                  </a:cubicBezTo>
                  <a:cubicBezTo>
                    <a:pt x="31" y="168"/>
                    <a:pt x="31" y="168"/>
                    <a:pt x="31" y="168"/>
                  </a:cubicBezTo>
                  <a:cubicBezTo>
                    <a:pt x="31" y="171"/>
                    <a:pt x="31" y="175"/>
                    <a:pt x="31" y="179"/>
                  </a:cubicBezTo>
                  <a:close/>
                  <a:moveTo>
                    <a:pt x="59" y="169"/>
                  </a:moveTo>
                  <a:cubicBezTo>
                    <a:pt x="59" y="169"/>
                    <a:pt x="60" y="169"/>
                    <a:pt x="59" y="168"/>
                  </a:cubicBezTo>
                  <a:cubicBezTo>
                    <a:pt x="58" y="168"/>
                    <a:pt x="58" y="169"/>
                    <a:pt x="59" y="169"/>
                  </a:cubicBezTo>
                  <a:close/>
                  <a:moveTo>
                    <a:pt x="61" y="168"/>
                  </a:moveTo>
                  <a:cubicBezTo>
                    <a:pt x="60" y="168"/>
                    <a:pt x="61" y="169"/>
                    <a:pt x="61" y="170"/>
                  </a:cubicBezTo>
                  <a:cubicBezTo>
                    <a:pt x="62" y="170"/>
                    <a:pt x="62" y="169"/>
                    <a:pt x="62" y="169"/>
                  </a:cubicBezTo>
                  <a:cubicBezTo>
                    <a:pt x="62" y="169"/>
                    <a:pt x="62" y="168"/>
                    <a:pt x="61" y="168"/>
                  </a:cubicBezTo>
                  <a:close/>
                  <a:moveTo>
                    <a:pt x="38" y="170"/>
                  </a:moveTo>
                  <a:cubicBezTo>
                    <a:pt x="38" y="169"/>
                    <a:pt x="37" y="169"/>
                    <a:pt x="37" y="168"/>
                  </a:cubicBezTo>
                  <a:cubicBezTo>
                    <a:pt x="37" y="169"/>
                    <a:pt x="37" y="170"/>
                    <a:pt x="38" y="170"/>
                  </a:cubicBezTo>
                  <a:close/>
                  <a:moveTo>
                    <a:pt x="34" y="171"/>
                  </a:moveTo>
                  <a:cubicBezTo>
                    <a:pt x="34" y="170"/>
                    <a:pt x="36" y="169"/>
                    <a:pt x="35" y="169"/>
                  </a:cubicBezTo>
                  <a:cubicBezTo>
                    <a:pt x="35" y="170"/>
                    <a:pt x="34" y="170"/>
                    <a:pt x="34" y="171"/>
                  </a:cubicBezTo>
                  <a:close/>
                  <a:moveTo>
                    <a:pt x="58" y="169"/>
                  </a:moveTo>
                  <a:cubicBezTo>
                    <a:pt x="57" y="170"/>
                    <a:pt x="57" y="170"/>
                    <a:pt x="56" y="170"/>
                  </a:cubicBezTo>
                  <a:cubicBezTo>
                    <a:pt x="56" y="171"/>
                    <a:pt x="57" y="171"/>
                    <a:pt x="57" y="172"/>
                  </a:cubicBezTo>
                  <a:cubicBezTo>
                    <a:pt x="58" y="171"/>
                    <a:pt x="58" y="170"/>
                    <a:pt x="58" y="169"/>
                  </a:cubicBezTo>
                  <a:cubicBezTo>
                    <a:pt x="58" y="170"/>
                    <a:pt x="58" y="169"/>
                    <a:pt x="58" y="169"/>
                  </a:cubicBezTo>
                  <a:close/>
                  <a:moveTo>
                    <a:pt x="59" y="170"/>
                  </a:moveTo>
                  <a:cubicBezTo>
                    <a:pt x="60" y="171"/>
                    <a:pt x="60" y="171"/>
                    <a:pt x="60" y="171"/>
                  </a:cubicBezTo>
                  <a:cubicBezTo>
                    <a:pt x="60" y="170"/>
                    <a:pt x="60" y="170"/>
                    <a:pt x="60" y="169"/>
                  </a:cubicBezTo>
                  <a:cubicBezTo>
                    <a:pt x="60" y="170"/>
                    <a:pt x="59" y="170"/>
                    <a:pt x="59" y="170"/>
                  </a:cubicBezTo>
                  <a:close/>
                  <a:moveTo>
                    <a:pt x="37" y="172"/>
                  </a:moveTo>
                  <a:cubicBezTo>
                    <a:pt x="37" y="172"/>
                    <a:pt x="37" y="172"/>
                    <a:pt x="37" y="172"/>
                  </a:cubicBezTo>
                  <a:cubicBezTo>
                    <a:pt x="37" y="171"/>
                    <a:pt x="37" y="171"/>
                    <a:pt x="36" y="171"/>
                  </a:cubicBezTo>
                  <a:cubicBezTo>
                    <a:pt x="37" y="171"/>
                    <a:pt x="37" y="171"/>
                    <a:pt x="37" y="172"/>
                  </a:cubicBezTo>
                  <a:close/>
                  <a:moveTo>
                    <a:pt x="62" y="171"/>
                  </a:moveTo>
                  <a:cubicBezTo>
                    <a:pt x="62" y="171"/>
                    <a:pt x="62" y="172"/>
                    <a:pt x="63" y="172"/>
                  </a:cubicBezTo>
                  <a:cubicBezTo>
                    <a:pt x="63" y="171"/>
                    <a:pt x="63" y="171"/>
                    <a:pt x="62" y="171"/>
                  </a:cubicBezTo>
                  <a:cubicBezTo>
                    <a:pt x="62" y="171"/>
                    <a:pt x="62" y="171"/>
                    <a:pt x="62" y="171"/>
                  </a:cubicBezTo>
                  <a:close/>
                  <a:moveTo>
                    <a:pt x="35" y="173"/>
                  </a:moveTo>
                  <a:cubicBezTo>
                    <a:pt x="35" y="173"/>
                    <a:pt x="35" y="174"/>
                    <a:pt x="36" y="174"/>
                  </a:cubicBezTo>
                  <a:cubicBezTo>
                    <a:pt x="36" y="173"/>
                    <a:pt x="36" y="173"/>
                    <a:pt x="36" y="172"/>
                  </a:cubicBezTo>
                  <a:cubicBezTo>
                    <a:pt x="36" y="172"/>
                    <a:pt x="36" y="172"/>
                    <a:pt x="36" y="171"/>
                  </a:cubicBezTo>
                  <a:cubicBezTo>
                    <a:pt x="36" y="171"/>
                    <a:pt x="36" y="171"/>
                    <a:pt x="36" y="171"/>
                  </a:cubicBezTo>
                  <a:cubicBezTo>
                    <a:pt x="35" y="172"/>
                    <a:pt x="35" y="172"/>
                    <a:pt x="35" y="173"/>
                  </a:cubicBezTo>
                  <a:close/>
                  <a:moveTo>
                    <a:pt x="58" y="173"/>
                  </a:moveTo>
                  <a:cubicBezTo>
                    <a:pt x="58" y="173"/>
                    <a:pt x="59" y="173"/>
                    <a:pt x="59" y="172"/>
                  </a:cubicBezTo>
                  <a:cubicBezTo>
                    <a:pt x="59" y="172"/>
                    <a:pt x="59" y="172"/>
                    <a:pt x="59" y="171"/>
                  </a:cubicBezTo>
                  <a:cubicBezTo>
                    <a:pt x="58" y="172"/>
                    <a:pt x="57" y="173"/>
                    <a:pt x="58" y="173"/>
                  </a:cubicBezTo>
                  <a:close/>
                  <a:moveTo>
                    <a:pt x="56" y="174"/>
                  </a:moveTo>
                  <a:cubicBezTo>
                    <a:pt x="56" y="174"/>
                    <a:pt x="56" y="173"/>
                    <a:pt x="57" y="173"/>
                  </a:cubicBezTo>
                  <a:cubicBezTo>
                    <a:pt x="56" y="173"/>
                    <a:pt x="56" y="173"/>
                    <a:pt x="56" y="172"/>
                  </a:cubicBezTo>
                  <a:cubicBezTo>
                    <a:pt x="56" y="172"/>
                    <a:pt x="56" y="172"/>
                    <a:pt x="56" y="172"/>
                  </a:cubicBezTo>
                  <a:cubicBezTo>
                    <a:pt x="56" y="172"/>
                    <a:pt x="56" y="173"/>
                    <a:pt x="56" y="174"/>
                  </a:cubicBezTo>
                  <a:close/>
                  <a:moveTo>
                    <a:pt x="61" y="173"/>
                  </a:moveTo>
                  <a:cubicBezTo>
                    <a:pt x="61" y="173"/>
                    <a:pt x="62" y="175"/>
                    <a:pt x="62" y="174"/>
                  </a:cubicBezTo>
                  <a:cubicBezTo>
                    <a:pt x="62" y="173"/>
                    <a:pt x="61" y="173"/>
                    <a:pt x="61" y="172"/>
                  </a:cubicBezTo>
                  <a:cubicBezTo>
                    <a:pt x="61" y="173"/>
                    <a:pt x="61" y="173"/>
                    <a:pt x="61" y="173"/>
                  </a:cubicBezTo>
                  <a:close/>
                  <a:moveTo>
                    <a:pt x="64" y="173"/>
                  </a:moveTo>
                  <a:cubicBezTo>
                    <a:pt x="64" y="174"/>
                    <a:pt x="65" y="174"/>
                    <a:pt x="65" y="174"/>
                  </a:cubicBezTo>
                  <a:cubicBezTo>
                    <a:pt x="65" y="174"/>
                    <a:pt x="65" y="174"/>
                    <a:pt x="65" y="174"/>
                  </a:cubicBezTo>
                  <a:cubicBezTo>
                    <a:pt x="65" y="173"/>
                    <a:pt x="66" y="173"/>
                    <a:pt x="65" y="173"/>
                  </a:cubicBezTo>
                  <a:cubicBezTo>
                    <a:pt x="65" y="173"/>
                    <a:pt x="65" y="173"/>
                    <a:pt x="64" y="173"/>
                  </a:cubicBezTo>
                  <a:close/>
                  <a:moveTo>
                    <a:pt x="58" y="174"/>
                  </a:moveTo>
                  <a:cubicBezTo>
                    <a:pt x="59" y="174"/>
                    <a:pt x="59" y="173"/>
                    <a:pt x="59" y="173"/>
                  </a:cubicBezTo>
                  <a:cubicBezTo>
                    <a:pt x="59" y="173"/>
                    <a:pt x="58" y="174"/>
                    <a:pt x="58" y="174"/>
                  </a:cubicBezTo>
                  <a:close/>
                  <a:moveTo>
                    <a:pt x="36" y="175"/>
                  </a:moveTo>
                  <a:cubicBezTo>
                    <a:pt x="36" y="175"/>
                    <a:pt x="37" y="174"/>
                    <a:pt x="37" y="174"/>
                  </a:cubicBezTo>
                  <a:cubicBezTo>
                    <a:pt x="36" y="174"/>
                    <a:pt x="36" y="174"/>
                    <a:pt x="36" y="175"/>
                  </a:cubicBezTo>
                  <a:close/>
                  <a:moveTo>
                    <a:pt x="33" y="176"/>
                  </a:moveTo>
                  <a:cubicBezTo>
                    <a:pt x="34" y="176"/>
                    <a:pt x="33" y="177"/>
                    <a:pt x="34" y="177"/>
                  </a:cubicBezTo>
                  <a:cubicBezTo>
                    <a:pt x="35" y="176"/>
                    <a:pt x="35" y="175"/>
                    <a:pt x="34" y="174"/>
                  </a:cubicBezTo>
                  <a:cubicBezTo>
                    <a:pt x="34" y="175"/>
                    <a:pt x="33" y="175"/>
                    <a:pt x="33" y="176"/>
                  </a:cubicBezTo>
                  <a:close/>
                  <a:moveTo>
                    <a:pt x="59" y="175"/>
                  </a:moveTo>
                  <a:cubicBezTo>
                    <a:pt x="59" y="176"/>
                    <a:pt x="59" y="176"/>
                    <a:pt x="60" y="176"/>
                  </a:cubicBezTo>
                  <a:cubicBezTo>
                    <a:pt x="60" y="176"/>
                    <a:pt x="60" y="176"/>
                    <a:pt x="61" y="175"/>
                  </a:cubicBezTo>
                  <a:cubicBezTo>
                    <a:pt x="60" y="175"/>
                    <a:pt x="60" y="174"/>
                    <a:pt x="60" y="174"/>
                  </a:cubicBezTo>
                  <a:cubicBezTo>
                    <a:pt x="60" y="175"/>
                    <a:pt x="59" y="175"/>
                    <a:pt x="59" y="175"/>
                  </a:cubicBezTo>
                  <a:close/>
                  <a:moveTo>
                    <a:pt x="57" y="175"/>
                  </a:moveTo>
                  <a:cubicBezTo>
                    <a:pt x="57" y="175"/>
                    <a:pt x="57" y="175"/>
                    <a:pt x="57" y="176"/>
                  </a:cubicBezTo>
                  <a:cubicBezTo>
                    <a:pt x="57" y="176"/>
                    <a:pt x="58" y="175"/>
                    <a:pt x="58" y="175"/>
                  </a:cubicBezTo>
                  <a:cubicBezTo>
                    <a:pt x="57" y="175"/>
                    <a:pt x="57" y="174"/>
                    <a:pt x="57" y="175"/>
                  </a:cubicBezTo>
                  <a:close/>
                  <a:moveTo>
                    <a:pt x="65" y="176"/>
                  </a:moveTo>
                  <a:cubicBezTo>
                    <a:pt x="65" y="177"/>
                    <a:pt x="64" y="176"/>
                    <a:pt x="64" y="177"/>
                  </a:cubicBezTo>
                  <a:cubicBezTo>
                    <a:pt x="65" y="177"/>
                    <a:pt x="65" y="178"/>
                    <a:pt x="65" y="178"/>
                  </a:cubicBezTo>
                  <a:cubicBezTo>
                    <a:pt x="65" y="177"/>
                    <a:pt x="65" y="176"/>
                    <a:pt x="65" y="175"/>
                  </a:cubicBezTo>
                  <a:cubicBezTo>
                    <a:pt x="65" y="176"/>
                    <a:pt x="65" y="176"/>
                    <a:pt x="65" y="176"/>
                  </a:cubicBezTo>
                  <a:close/>
                  <a:moveTo>
                    <a:pt x="60" y="176"/>
                  </a:moveTo>
                  <a:cubicBezTo>
                    <a:pt x="60" y="176"/>
                    <a:pt x="60" y="176"/>
                    <a:pt x="61" y="176"/>
                  </a:cubicBezTo>
                  <a:cubicBezTo>
                    <a:pt x="61" y="176"/>
                    <a:pt x="61" y="176"/>
                    <a:pt x="61" y="176"/>
                  </a:cubicBezTo>
                  <a:cubicBezTo>
                    <a:pt x="60" y="176"/>
                    <a:pt x="60" y="176"/>
                    <a:pt x="60" y="176"/>
                  </a:cubicBezTo>
                  <a:close/>
                  <a:moveTo>
                    <a:pt x="58" y="178"/>
                  </a:moveTo>
                  <a:cubicBezTo>
                    <a:pt x="58" y="178"/>
                    <a:pt x="58" y="178"/>
                    <a:pt x="59" y="177"/>
                  </a:cubicBezTo>
                  <a:cubicBezTo>
                    <a:pt x="58" y="177"/>
                    <a:pt x="58" y="176"/>
                    <a:pt x="58" y="176"/>
                  </a:cubicBezTo>
                  <a:cubicBezTo>
                    <a:pt x="57" y="177"/>
                    <a:pt x="57" y="177"/>
                    <a:pt x="58" y="178"/>
                  </a:cubicBezTo>
                  <a:close/>
                  <a:moveTo>
                    <a:pt x="34" y="177"/>
                  </a:moveTo>
                  <a:cubicBezTo>
                    <a:pt x="34" y="177"/>
                    <a:pt x="34" y="177"/>
                    <a:pt x="34" y="178"/>
                  </a:cubicBezTo>
                  <a:cubicBezTo>
                    <a:pt x="35" y="178"/>
                    <a:pt x="35" y="177"/>
                    <a:pt x="35" y="177"/>
                  </a:cubicBezTo>
                  <a:cubicBezTo>
                    <a:pt x="35" y="177"/>
                    <a:pt x="35" y="177"/>
                    <a:pt x="34" y="177"/>
                  </a:cubicBezTo>
                  <a:close/>
                  <a:moveTo>
                    <a:pt x="32" y="177"/>
                  </a:moveTo>
                  <a:cubicBezTo>
                    <a:pt x="33" y="177"/>
                    <a:pt x="32" y="178"/>
                    <a:pt x="33" y="178"/>
                  </a:cubicBezTo>
                  <a:cubicBezTo>
                    <a:pt x="33" y="178"/>
                    <a:pt x="33" y="177"/>
                    <a:pt x="33" y="177"/>
                  </a:cubicBezTo>
                  <a:cubicBezTo>
                    <a:pt x="33" y="177"/>
                    <a:pt x="32" y="177"/>
                    <a:pt x="32" y="177"/>
                  </a:cubicBezTo>
                  <a:close/>
                  <a:moveTo>
                    <a:pt x="60" y="178"/>
                  </a:moveTo>
                  <a:cubicBezTo>
                    <a:pt x="60" y="179"/>
                    <a:pt x="61" y="178"/>
                    <a:pt x="61" y="177"/>
                  </a:cubicBezTo>
                  <a:cubicBezTo>
                    <a:pt x="61" y="178"/>
                    <a:pt x="60" y="178"/>
                    <a:pt x="60" y="178"/>
                  </a:cubicBezTo>
                  <a:close/>
                  <a:moveTo>
                    <a:pt x="63" y="178"/>
                  </a:moveTo>
                  <a:cubicBezTo>
                    <a:pt x="64" y="179"/>
                    <a:pt x="64" y="180"/>
                    <a:pt x="65" y="180"/>
                  </a:cubicBezTo>
                  <a:cubicBezTo>
                    <a:pt x="65" y="180"/>
                    <a:pt x="65" y="180"/>
                    <a:pt x="65" y="179"/>
                  </a:cubicBezTo>
                  <a:cubicBezTo>
                    <a:pt x="64" y="179"/>
                    <a:pt x="64" y="178"/>
                    <a:pt x="64" y="177"/>
                  </a:cubicBezTo>
                  <a:cubicBezTo>
                    <a:pt x="64" y="177"/>
                    <a:pt x="63" y="177"/>
                    <a:pt x="63" y="178"/>
                  </a:cubicBezTo>
                  <a:close/>
                  <a:moveTo>
                    <a:pt x="36" y="178"/>
                  </a:moveTo>
                  <a:cubicBezTo>
                    <a:pt x="36" y="178"/>
                    <a:pt x="37" y="178"/>
                    <a:pt x="36" y="177"/>
                  </a:cubicBezTo>
                  <a:cubicBezTo>
                    <a:pt x="36" y="178"/>
                    <a:pt x="36" y="178"/>
                    <a:pt x="36" y="178"/>
                  </a:cubicBezTo>
                  <a:close/>
                  <a:moveTo>
                    <a:pt x="58" y="179"/>
                  </a:moveTo>
                  <a:cubicBezTo>
                    <a:pt x="58" y="179"/>
                    <a:pt x="58" y="179"/>
                    <a:pt x="58" y="179"/>
                  </a:cubicBezTo>
                  <a:cubicBezTo>
                    <a:pt x="59" y="179"/>
                    <a:pt x="59" y="178"/>
                    <a:pt x="59" y="178"/>
                  </a:cubicBezTo>
                  <a:cubicBezTo>
                    <a:pt x="59" y="178"/>
                    <a:pt x="58" y="178"/>
                    <a:pt x="58" y="179"/>
                  </a:cubicBezTo>
                  <a:close/>
                  <a:moveTo>
                    <a:pt x="57" y="179"/>
                  </a:moveTo>
                  <a:cubicBezTo>
                    <a:pt x="57" y="179"/>
                    <a:pt x="57" y="178"/>
                    <a:pt x="57" y="178"/>
                  </a:cubicBezTo>
                  <a:cubicBezTo>
                    <a:pt x="57" y="178"/>
                    <a:pt x="57" y="178"/>
                    <a:pt x="57" y="179"/>
                  </a:cubicBezTo>
                  <a:close/>
                  <a:moveTo>
                    <a:pt x="61" y="180"/>
                  </a:moveTo>
                  <a:cubicBezTo>
                    <a:pt x="61" y="179"/>
                    <a:pt x="61" y="179"/>
                    <a:pt x="62" y="178"/>
                  </a:cubicBezTo>
                  <a:cubicBezTo>
                    <a:pt x="61" y="178"/>
                    <a:pt x="60" y="179"/>
                    <a:pt x="61" y="180"/>
                  </a:cubicBezTo>
                  <a:close/>
                  <a:moveTo>
                    <a:pt x="33" y="181"/>
                  </a:moveTo>
                  <a:cubicBezTo>
                    <a:pt x="33" y="180"/>
                    <a:pt x="34" y="179"/>
                    <a:pt x="33" y="179"/>
                  </a:cubicBezTo>
                  <a:cubicBezTo>
                    <a:pt x="33" y="179"/>
                    <a:pt x="32" y="180"/>
                    <a:pt x="33" y="181"/>
                  </a:cubicBezTo>
                  <a:close/>
                  <a:moveTo>
                    <a:pt x="31" y="180"/>
                  </a:moveTo>
                  <a:cubicBezTo>
                    <a:pt x="31" y="180"/>
                    <a:pt x="32" y="179"/>
                    <a:pt x="32" y="179"/>
                  </a:cubicBezTo>
                  <a:cubicBezTo>
                    <a:pt x="32" y="179"/>
                    <a:pt x="31" y="180"/>
                    <a:pt x="31" y="180"/>
                  </a:cubicBezTo>
                  <a:close/>
                  <a:moveTo>
                    <a:pt x="36" y="179"/>
                  </a:moveTo>
                  <a:cubicBezTo>
                    <a:pt x="36" y="179"/>
                    <a:pt x="36" y="179"/>
                    <a:pt x="36" y="179"/>
                  </a:cubicBezTo>
                  <a:cubicBezTo>
                    <a:pt x="35" y="179"/>
                    <a:pt x="35" y="180"/>
                    <a:pt x="36" y="180"/>
                  </a:cubicBezTo>
                  <a:cubicBezTo>
                    <a:pt x="36" y="180"/>
                    <a:pt x="36" y="179"/>
                    <a:pt x="36" y="179"/>
                  </a:cubicBezTo>
                  <a:cubicBezTo>
                    <a:pt x="36" y="179"/>
                    <a:pt x="36" y="179"/>
                    <a:pt x="36" y="179"/>
                  </a:cubicBezTo>
                  <a:close/>
                  <a:moveTo>
                    <a:pt x="37" y="180"/>
                  </a:moveTo>
                  <a:cubicBezTo>
                    <a:pt x="37" y="180"/>
                    <a:pt x="37" y="180"/>
                    <a:pt x="37" y="180"/>
                  </a:cubicBezTo>
                  <a:cubicBezTo>
                    <a:pt x="37" y="180"/>
                    <a:pt x="37" y="179"/>
                    <a:pt x="37" y="179"/>
                  </a:cubicBezTo>
                  <a:cubicBezTo>
                    <a:pt x="37" y="180"/>
                    <a:pt x="37" y="180"/>
                    <a:pt x="37" y="180"/>
                  </a:cubicBezTo>
                  <a:close/>
                  <a:moveTo>
                    <a:pt x="57" y="181"/>
                  </a:moveTo>
                  <a:cubicBezTo>
                    <a:pt x="57" y="181"/>
                    <a:pt x="58" y="181"/>
                    <a:pt x="58" y="180"/>
                  </a:cubicBezTo>
                  <a:cubicBezTo>
                    <a:pt x="57" y="180"/>
                    <a:pt x="57" y="179"/>
                    <a:pt x="57" y="179"/>
                  </a:cubicBezTo>
                  <a:cubicBezTo>
                    <a:pt x="57" y="180"/>
                    <a:pt x="56" y="181"/>
                    <a:pt x="57" y="181"/>
                  </a:cubicBezTo>
                  <a:close/>
                  <a:moveTo>
                    <a:pt x="61" y="180"/>
                  </a:moveTo>
                  <a:cubicBezTo>
                    <a:pt x="62" y="181"/>
                    <a:pt x="62" y="181"/>
                    <a:pt x="62" y="182"/>
                  </a:cubicBezTo>
                  <a:cubicBezTo>
                    <a:pt x="62" y="181"/>
                    <a:pt x="62" y="180"/>
                    <a:pt x="62" y="179"/>
                  </a:cubicBezTo>
                  <a:cubicBezTo>
                    <a:pt x="62" y="180"/>
                    <a:pt x="62" y="180"/>
                    <a:pt x="61" y="180"/>
                  </a:cubicBezTo>
                  <a:close/>
                  <a:moveTo>
                    <a:pt x="59" y="181"/>
                  </a:moveTo>
                  <a:cubicBezTo>
                    <a:pt x="60" y="181"/>
                    <a:pt x="60" y="180"/>
                    <a:pt x="60" y="180"/>
                  </a:cubicBezTo>
                  <a:cubicBezTo>
                    <a:pt x="60" y="181"/>
                    <a:pt x="59" y="180"/>
                    <a:pt x="59" y="181"/>
                  </a:cubicBezTo>
                  <a:close/>
                  <a:moveTo>
                    <a:pt x="30" y="191"/>
                  </a:moveTo>
                  <a:cubicBezTo>
                    <a:pt x="30" y="191"/>
                    <a:pt x="31" y="191"/>
                    <a:pt x="31" y="191"/>
                  </a:cubicBezTo>
                  <a:cubicBezTo>
                    <a:pt x="30" y="192"/>
                    <a:pt x="31" y="193"/>
                    <a:pt x="30" y="194"/>
                  </a:cubicBezTo>
                  <a:cubicBezTo>
                    <a:pt x="31" y="194"/>
                    <a:pt x="30" y="197"/>
                    <a:pt x="31" y="198"/>
                  </a:cubicBezTo>
                  <a:cubicBezTo>
                    <a:pt x="31" y="198"/>
                    <a:pt x="31" y="197"/>
                    <a:pt x="32" y="196"/>
                  </a:cubicBezTo>
                  <a:cubicBezTo>
                    <a:pt x="32" y="196"/>
                    <a:pt x="31" y="196"/>
                    <a:pt x="31" y="195"/>
                  </a:cubicBezTo>
                  <a:cubicBezTo>
                    <a:pt x="32" y="193"/>
                    <a:pt x="32" y="190"/>
                    <a:pt x="31" y="189"/>
                  </a:cubicBezTo>
                  <a:cubicBezTo>
                    <a:pt x="32" y="187"/>
                    <a:pt x="32" y="184"/>
                    <a:pt x="32" y="181"/>
                  </a:cubicBezTo>
                  <a:cubicBezTo>
                    <a:pt x="32" y="181"/>
                    <a:pt x="32" y="181"/>
                    <a:pt x="31" y="181"/>
                  </a:cubicBezTo>
                  <a:cubicBezTo>
                    <a:pt x="29" y="184"/>
                    <a:pt x="31" y="188"/>
                    <a:pt x="30" y="191"/>
                  </a:cubicBezTo>
                  <a:close/>
                  <a:moveTo>
                    <a:pt x="64" y="185"/>
                  </a:moveTo>
                  <a:cubicBezTo>
                    <a:pt x="64" y="185"/>
                    <a:pt x="64" y="185"/>
                    <a:pt x="63" y="185"/>
                  </a:cubicBezTo>
                  <a:cubicBezTo>
                    <a:pt x="63" y="186"/>
                    <a:pt x="64" y="187"/>
                    <a:pt x="65" y="187"/>
                  </a:cubicBezTo>
                  <a:cubicBezTo>
                    <a:pt x="64" y="188"/>
                    <a:pt x="65" y="189"/>
                    <a:pt x="64" y="190"/>
                  </a:cubicBezTo>
                  <a:cubicBezTo>
                    <a:pt x="64" y="189"/>
                    <a:pt x="63" y="189"/>
                    <a:pt x="63" y="189"/>
                  </a:cubicBezTo>
                  <a:cubicBezTo>
                    <a:pt x="63" y="190"/>
                    <a:pt x="63" y="191"/>
                    <a:pt x="64" y="192"/>
                  </a:cubicBezTo>
                  <a:cubicBezTo>
                    <a:pt x="66" y="190"/>
                    <a:pt x="65" y="185"/>
                    <a:pt x="65" y="182"/>
                  </a:cubicBezTo>
                  <a:cubicBezTo>
                    <a:pt x="65" y="182"/>
                    <a:pt x="64" y="181"/>
                    <a:pt x="64" y="181"/>
                  </a:cubicBezTo>
                  <a:cubicBezTo>
                    <a:pt x="63" y="182"/>
                    <a:pt x="65" y="184"/>
                    <a:pt x="64" y="185"/>
                  </a:cubicBezTo>
                  <a:close/>
                  <a:moveTo>
                    <a:pt x="34" y="183"/>
                  </a:moveTo>
                  <a:cubicBezTo>
                    <a:pt x="34" y="182"/>
                    <a:pt x="35" y="182"/>
                    <a:pt x="35" y="181"/>
                  </a:cubicBezTo>
                  <a:cubicBezTo>
                    <a:pt x="35" y="181"/>
                    <a:pt x="34" y="181"/>
                    <a:pt x="34" y="181"/>
                  </a:cubicBezTo>
                  <a:cubicBezTo>
                    <a:pt x="34" y="182"/>
                    <a:pt x="33" y="183"/>
                    <a:pt x="34" y="183"/>
                  </a:cubicBezTo>
                  <a:close/>
                  <a:moveTo>
                    <a:pt x="60" y="182"/>
                  </a:moveTo>
                  <a:cubicBezTo>
                    <a:pt x="60" y="183"/>
                    <a:pt x="61" y="183"/>
                    <a:pt x="61" y="183"/>
                  </a:cubicBezTo>
                  <a:cubicBezTo>
                    <a:pt x="61" y="182"/>
                    <a:pt x="61" y="182"/>
                    <a:pt x="60" y="182"/>
                  </a:cubicBezTo>
                  <a:cubicBezTo>
                    <a:pt x="60" y="182"/>
                    <a:pt x="60" y="182"/>
                    <a:pt x="60" y="182"/>
                  </a:cubicBezTo>
                  <a:close/>
                  <a:moveTo>
                    <a:pt x="57" y="182"/>
                  </a:moveTo>
                  <a:cubicBezTo>
                    <a:pt x="57" y="183"/>
                    <a:pt x="58" y="183"/>
                    <a:pt x="58" y="183"/>
                  </a:cubicBezTo>
                  <a:cubicBezTo>
                    <a:pt x="58" y="183"/>
                    <a:pt x="59" y="182"/>
                    <a:pt x="59" y="182"/>
                  </a:cubicBezTo>
                  <a:cubicBezTo>
                    <a:pt x="58" y="182"/>
                    <a:pt x="58" y="182"/>
                    <a:pt x="57" y="182"/>
                  </a:cubicBezTo>
                  <a:close/>
                  <a:moveTo>
                    <a:pt x="63" y="183"/>
                  </a:moveTo>
                  <a:cubicBezTo>
                    <a:pt x="63" y="183"/>
                    <a:pt x="64" y="183"/>
                    <a:pt x="63" y="182"/>
                  </a:cubicBezTo>
                  <a:cubicBezTo>
                    <a:pt x="63" y="182"/>
                    <a:pt x="63" y="182"/>
                    <a:pt x="63" y="182"/>
                  </a:cubicBezTo>
                  <a:cubicBezTo>
                    <a:pt x="63" y="183"/>
                    <a:pt x="63" y="183"/>
                    <a:pt x="63" y="183"/>
                  </a:cubicBezTo>
                  <a:close/>
                  <a:moveTo>
                    <a:pt x="36" y="184"/>
                  </a:moveTo>
                  <a:cubicBezTo>
                    <a:pt x="36" y="183"/>
                    <a:pt x="37" y="183"/>
                    <a:pt x="37" y="182"/>
                  </a:cubicBezTo>
                  <a:cubicBezTo>
                    <a:pt x="36" y="182"/>
                    <a:pt x="36" y="183"/>
                    <a:pt x="36" y="184"/>
                  </a:cubicBezTo>
                  <a:close/>
                  <a:moveTo>
                    <a:pt x="35" y="184"/>
                  </a:moveTo>
                  <a:cubicBezTo>
                    <a:pt x="35" y="184"/>
                    <a:pt x="36" y="183"/>
                    <a:pt x="35" y="183"/>
                  </a:cubicBezTo>
                  <a:cubicBezTo>
                    <a:pt x="35" y="183"/>
                    <a:pt x="34" y="184"/>
                    <a:pt x="35" y="184"/>
                  </a:cubicBezTo>
                  <a:close/>
                  <a:moveTo>
                    <a:pt x="58" y="185"/>
                  </a:moveTo>
                  <a:cubicBezTo>
                    <a:pt x="59" y="185"/>
                    <a:pt x="59" y="184"/>
                    <a:pt x="59" y="184"/>
                  </a:cubicBezTo>
                  <a:cubicBezTo>
                    <a:pt x="59" y="184"/>
                    <a:pt x="59" y="183"/>
                    <a:pt x="59" y="183"/>
                  </a:cubicBezTo>
                  <a:cubicBezTo>
                    <a:pt x="59" y="184"/>
                    <a:pt x="58" y="184"/>
                    <a:pt x="58" y="185"/>
                  </a:cubicBezTo>
                  <a:close/>
                  <a:moveTo>
                    <a:pt x="62" y="185"/>
                  </a:moveTo>
                  <a:cubicBezTo>
                    <a:pt x="62" y="185"/>
                    <a:pt x="62" y="184"/>
                    <a:pt x="62" y="184"/>
                  </a:cubicBezTo>
                  <a:cubicBezTo>
                    <a:pt x="62" y="184"/>
                    <a:pt x="62" y="184"/>
                    <a:pt x="62" y="184"/>
                  </a:cubicBezTo>
                  <a:cubicBezTo>
                    <a:pt x="61" y="184"/>
                    <a:pt x="61" y="185"/>
                    <a:pt x="62" y="185"/>
                  </a:cubicBezTo>
                  <a:close/>
                  <a:moveTo>
                    <a:pt x="33" y="185"/>
                  </a:moveTo>
                  <a:cubicBezTo>
                    <a:pt x="33" y="185"/>
                    <a:pt x="33" y="185"/>
                    <a:pt x="33" y="185"/>
                  </a:cubicBezTo>
                  <a:cubicBezTo>
                    <a:pt x="33" y="185"/>
                    <a:pt x="33" y="184"/>
                    <a:pt x="33" y="184"/>
                  </a:cubicBezTo>
                  <a:cubicBezTo>
                    <a:pt x="33" y="184"/>
                    <a:pt x="32" y="185"/>
                    <a:pt x="33" y="185"/>
                  </a:cubicBezTo>
                  <a:close/>
                  <a:moveTo>
                    <a:pt x="35" y="186"/>
                  </a:moveTo>
                  <a:cubicBezTo>
                    <a:pt x="36" y="185"/>
                    <a:pt x="36" y="184"/>
                    <a:pt x="36" y="184"/>
                  </a:cubicBezTo>
                  <a:cubicBezTo>
                    <a:pt x="36" y="184"/>
                    <a:pt x="35" y="185"/>
                    <a:pt x="35" y="186"/>
                  </a:cubicBezTo>
                  <a:close/>
                  <a:moveTo>
                    <a:pt x="60" y="187"/>
                  </a:moveTo>
                  <a:cubicBezTo>
                    <a:pt x="60" y="187"/>
                    <a:pt x="61" y="186"/>
                    <a:pt x="60" y="186"/>
                  </a:cubicBezTo>
                  <a:cubicBezTo>
                    <a:pt x="60" y="186"/>
                    <a:pt x="59" y="187"/>
                    <a:pt x="60" y="187"/>
                  </a:cubicBezTo>
                  <a:close/>
                  <a:moveTo>
                    <a:pt x="36" y="187"/>
                  </a:moveTo>
                  <a:cubicBezTo>
                    <a:pt x="36" y="187"/>
                    <a:pt x="36" y="188"/>
                    <a:pt x="37" y="188"/>
                  </a:cubicBezTo>
                  <a:cubicBezTo>
                    <a:pt x="37" y="187"/>
                    <a:pt x="37" y="186"/>
                    <a:pt x="36" y="186"/>
                  </a:cubicBezTo>
                  <a:cubicBezTo>
                    <a:pt x="36" y="187"/>
                    <a:pt x="36" y="187"/>
                    <a:pt x="36" y="187"/>
                  </a:cubicBezTo>
                  <a:close/>
                  <a:moveTo>
                    <a:pt x="57" y="188"/>
                  </a:moveTo>
                  <a:cubicBezTo>
                    <a:pt x="58" y="187"/>
                    <a:pt x="58" y="187"/>
                    <a:pt x="58" y="187"/>
                  </a:cubicBezTo>
                  <a:cubicBezTo>
                    <a:pt x="58" y="187"/>
                    <a:pt x="58" y="187"/>
                    <a:pt x="57" y="187"/>
                  </a:cubicBezTo>
                  <a:cubicBezTo>
                    <a:pt x="58" y="187"/>
                    <a:pt x="57" y="187"/>
                    <a:pt x="57" y="188"/>
                  </a:cubicBezTo>
                  <a:close/>
                  <a:moveTo>
                    <a:pt x="63" y="187"/>
                  </a:moveTo>
                  <a:cubicBezTo>
                    <a:pt x="63" y="187"/>
                    <a:pt x="63" y="187"/>
                    <a:pt x="63" y="187"/>
                  </a:cubicBezTo>
                  <a:cubicBezTo>
                    <a:pt x="63" y="187"/>
                    <a:pt x="63" y="188"/>
                    <a:pt x="63" y="187"/>
                  </a:cubicBezTo>
                  <a:close/>
                  <a:moveTo>
                    <a:pt x="34" y="188"/>
                  </a:moveTo>
                  <a:cubicBezTo>
                    <a:pt x="34" y="188"/>
                    <a:pt x="35" y="188"/>
                    <a:pt x="35" y="187"/>
                  </a:cubicBezTo>
                  <a:cubicBezTo>
                    <a:pt x="34" y="187"/>
                    <a:pt x="34" y="187"/>
                    <a:pt x="34" y="187"/>
                  </a:cubicBezTo>
                  <a:cubicBezTo>
                    <a:pt x="34" y="187"/>
                    <a:pt x="34" y="187"/>
                    <a:pt x="34" y="187"/>
                  </a:cubicBezTo>
                  <a:cubicBezTo>
                    <a:pt x="34" y="187"/>
                    <a:pt x="34" y="188"/>
                    <a:pt x="34" y="188"/>
                  </a:cubicBezTo>
                  <a:close/>
                  <a:moveTo>
                    <a:pt x="58" y="189"/>
                  </a:moveTo>
                  <a:cubicBezTo>
                    <a:pt x="58" y="189"/>
                    <a:pt x="59" y="189"/>
                    <a:pt x="59" y="188"/>
                  </a:cubicBezTo>
                  <a:cubicBezTo>
                    <a:pt x="58" y="188"/>
                    <a:pt x="58" y="188"/>
                    <a:pt x="58" y="189"/>
                  </a:cubicBezTo>
                  <a:close/>
                  <a:moveTo>
                    <a:pt x="60" y="189"/>
                  </a:moveTo>
                  <a:cubicBezTo>
                    <a:pt x="60" y="189"/>
                    <a:pt x="61" y="190"/>
                    <a:pt x="61" y="190"/>
                  </a:cubicBezTo>
                  <a:cubicBezTo>
                    <a:pt x="61" y="189"/>
                    <a:pt x="62" y="189"/>
                    <a:pt x="62" y="189"/>
                  </a:cubicBezTo>
                  <a:cubicBezTo>
                    <a:pt x="61" y="189"/>
                    <a:pt x="61" y="188"/>
                    <a:pt x="61" y="188"/>
                  </a:cubicBezTo>
                  <a:cubicBezTo>
                    <a:pt x="61" y="188"/>
                    <a:pt x="61" y="189"/>
                    <a:pt x="60" y="189"/>
                  </a:cubicBezTo>
                  <a:close/>
                  <a:moveTo>
                    <a:pt x="33" y="192"/>
                  </a:moveTo>
                  <a:cubicBezTo>
                    <a:pt x="33" y="191"/>
                    <a:pt x="34" y="189"/>
                    <a:pt x="33" y="189"/>
                  </a:cubicBezTo>
                  <a:cubicBezTo>
                    <a:pt x="32" y="190"/>
                    <a:pt x="33" y="190"/>
                    <a:pt x="33" y="192"/>
                  </a:cubicBezTo>
                  <a:close/>
                  <a:moveTo>
                    <a:pt x="36" y="190"/>
                  </a:moveTo>
                  <a:cubicBezTo>
                    <a:pt x="36" y="190"/>
                    <a:pt x="36" y="191"/>
                    <a:pt x="37" y="191"/>
                  </a:cubicBezTo>
                  <a:cubicBezTo>
                    <a:pt x="37" y="191"/>
                    <a:pt x="37" y="190"/>
                    <a:pt x="36" y="189"/>
                  </a:cubicBezTo>
                  <a:cubicBezTo>
                    <a:pt x="36" y="190"/>
                    <a:pt x="36" y="190"/>
                    <a:pt x="36" y="190"/>
                  </a:cubicBezTo>
                  <a:close/>
                  <a:moveTo>
                    <a:pt x="59" y="191"/>
                  </a:moveTo>
                  <a:cubicBezTo>
                    <a:pt x="60" y="192"/>
                    <a:pt x="60" y="190"/>
                    <a:pt x="59" y="190"/>
                  </a:cubicBezTo>
                  <a:cubicBezTo>
                    <a:pt x="59" y="190"/>
                    <a:pt x="59" y="190"/>
                    <a:pt x="59" y="191"/>
                  </a:cubicBezTo>
                  <a:close/>
                  <a:moveTo>
                    <a:pt x="38" y="196"/>
                  </a:moveTo>
                  <a:cubicBezTo>
                    <a:pt x="38" y="194"/>
                    <a:pt x="38" y="192"/>
                    <a:pt x="38" y="190"/>
                  </a:cubicBezTo>
                  <a:cubicBezTo>
                    <a:pt x="38" y="190"/>
                    <a:pt x="38" y="190"/>
                    <a:pt x="38" y="190"/>
                  </a:cubicBezTo>
                  <a:cubicBezTo>
                    <a:pt x="38" y="192"/>
                    <a:pt x="37" y="194"/>
                    <a:pt x="38" y="196"/>
                  </a:cubicBezTo>
                  <a:close/>
                  <a:moveTo>
                    <a:pt x="57" y="192"/>
                  </a:moveTo>
                  <a:cubicBezTo>
                    <a:pt x="57" y="191"/>
                    <a:pt x="58" y="191"/>
                    <a:pt x="58" y="191"/>
                  </a:cubicBezTo>
                  <a:cubicBezTo>
                    <a:pt x="57" y="191"/>
                    <a:pt x="57" y="191"/>
                    <a:pt x="57" y="192"/>
                  </a:cubicBezTo>
                  <a:close/>
                  <a:moveTo>
                    <a:pt x="60" y="193"/>
                  </a:moveTo>
                  <a:cubicBezTo>
                    <a:pt x="60" y="193"/>
                    <a:pt x="61" y="193"/>
                    <a:pt x="61" y="194"/>
                  </a:cubicBezTo>
                  <a:cubicBezTo>
                    <a:pt x="61" y="194"/>
                    <a:pt x="61" y="194"/>
                    <a:pt x="62" y="194"/>
                  </a:cubicBezTo>
                  <a:cubicBezTo>
                    <a:pt x="61" y="193"/>
                    <a:pt x="61" y="192"/>
                    <a:pt x="61" y="192"/>
                  </a:cubicBezTo>
                  <a:cubicBezTo>
                    <a:pt x="61" y="192"/>
                    <a:pt x="60" y="192"/>
                    <a:pt x="60" y="193"/>
                  </a:cubicBezTo>
                  <a:close/>
                  <a:moveTo>
                    <a:pt x="65" y="195"/>
                  </a:moveTo>
                  <a:cubicBezTo>
                    <a:pt x="64" y="194"/>
                    <a:pt x="65" y="193"/>
                    <a:pt x="64" y="192"/>
                  </a:cubicBezTo>
                  <a:cubicBezTo>
                    <a:pt x="64" y="193"/>
                    <a:pt x="64" y="195"/>
                    <a:pt x="65" y="195"/>
                  </a:cubicBezTo>
                  <a:close/>
                  <a:moveTo>
                    <a:pt x="34" y="195"/>
                  </a:moveTo>
                  <a:cubicBezTo>
                    <a:pt x="34" y="194"/>
                    <a:pt x="35" y="194"/>
                    <a:pt x="35" y="193"/>
                  </a:cubicBezTo>
                  <a:cubicBezTo>
                    <a:pt x="35" y="194"/>
                    <a:pt x="34" y="194"/>
                    <a:pt x="34" y="195"/>
                  </a:cubicBezTo>
                  <a:close/>
                  <a:moveTo>
                    <a:pt x="58" y="194"/>
                  </a:moveTo>
                  <a:cubicBezTo>
                    <a:pt x="58" y="194"/>
                    <a:pt x="58" y="193"/>
                    <a:pt x="59" y="193"/>
                  </a:cubicBezTo>
                  <a:cubicBezTo>
                    <a:pt x="58" y="193"/>
                    <a:pt x="58" y="194"/>
                    <a:pt x="58" y="194"/>
                  </a:cubicBezTo>
                  <a:close/>
                  <a:moveTo>
                    <a:pt x="59" y="196"/>
                  </a:moveTo>
                  <a:cubicBezTo>
                    <a:pt x="59" y="196"/>
                    <a:pt x="60" y="196"/>
                    <a:pt x="60" y="196"/>
                  </a:cubicBezTo>
                  <a:cubicBezTo>
                    <a:pt x="60" y="195"/>
                    <a:pt x="60" y="194"/>
                    <a:pt x="59" y="194"/>
                  </a:cubicBezTo>
                  <a:cubicBezTo>
                    <a:pt x="58" y="195"/>
                    <a:pt x="58" y="195"/>
                    <a:pt x="59" y="196"/>
                  </a:cubicBezTo>
                  <a:close/>
                  <a:moveTo>
                    <a:pt x="35" y="196"/>
                  </a:moveTo>
                  <a:cubicBezTo>
                    <a:pt x="35" y="196"/>
                    <a:pt x="35" y="195"/>
                    <a:pt x="35" y="194"/>
                  </a:cubicBezTo>
                  <a:cubicBezTo>
                    <a:pt x="35" y="194"/>
                    <a:pt x="35" y="194"/>
                    <a:pt x="35" y="194"/>
                  </a:cubicBezTo>
                  <a:cubicBezTo>
                    <a:pt x="35" y="195"/>
                    <a:pt x="34" y="196"/>
                    <a:pt x="35" y="196"/>
                  </a:cubicBezTo>
                  <a:close/>
                  <a:moveTo>
                    <a:pt x="37" y="196"/>
                  </a:moveTo>
                  <a:cubicBezTo>
                    <a:pt x="37" y="196"/>
                    <a:pt x="37" y="195"/>
                    <a:pt x="36" y="195"/>
                  </a:cubicBezTo>
                  <a:cubicBezTo>
                    <a:pt x="36" y="195"/>
                    <a:pt x="36" y="196"/>
                    <a:pt x="37" y="196"/>
                  </a:cubicBezTo>
                  <a:close/>
                  <a:moveTo>
                    <a:pt x="59" y="196"/>
                  </a:moveTo>
                  <a:cubicBezTo>
                    <a:pt x="59" y="197"/>
                    <a:pt x="59" y="197"/>
                    <a:pt x="59" y="197"/>
                  </a:cubicBezTo>
                  <a:cubicBezTo>
                    <a:pt x="60" y="197"/>
                    <a:pt x="60" y="196"/>
                    <a:pt x="60" y="196"/>
                  </a:cubicBezTo>
                  <a:cubicBezTo>
                    <a:pt x="60" y="196"/>
                    <a:pt x="59" y="196"/>
                    <a:pt x="59" y="196"/>
                  </a:cubicBezTo>
                  <a:close/>
                  <a:moveTo>
                    <a:pt x="58" y="197"/>
                  </a:moveTo>
                  <a:cubicBezTo>
                    <a:pt x="58" y="197"/>
                    <a:pt x="58" y="196"/>
                    <a:pt x="58" y="196"/>
                  </a:cubicBezTo>
                  <a:cubicBezTo>
                    <a:pt x="57" y="196"/>
                    <a:pt x="57" y="197"/>
                    <a:pt x="58" y="197"/>
                  </a:cubicBezTo>
                  <a:close/>
                  <a:moveTo>
                    <a:pt x="33" y="197"/>
                  </a:moveTo>
                  <a:cubicBezTo>
                    <a:pt x="33" y="197"/>
                    <a:pt x="33" y="196"/>
                    <a:pt x="33" y="196"/>
                  </a:cubicBezTo>
                  <a:cubicBezTo>
                    <a:pt x="33" y="196"/>
                    <a:pt x="33" y="197"/>
                    <a:pt x="33" y="197"/>
                  </a:cubicBezTo>
                  <a:close/>
                  <a:moveTo>
                    <a:pt x="35" y="197"/>
                  </a:moveTo>
                  <a:cubicBezTo>
                    <a:pt x="36" y="198"/>
                    <a:pt x="36" y="197"/>
                    <a:pt x="36" y="197"/>
                  </a:cubicBezTo>
                  <a:cubicBezTo>
                    <a:pt x="36" y="197"/>
                    <a:pt x="36" y="197"/>
                    <a:pt x="36" y="196"/>
                  </a:cubicBezTo>
                  <a:cubicBezTo>
                    <a:pt x="36" y="197"/>
                    <a:pt x="35" y="197"/>
                    <a:pt x="35" y="197"/>
                  </a:cubicBezTo>
                  <a:close/>
                  <a:moveTo>
                    <a:pt x="59" y="198"/>
                  </a:moveTo>
                  <a:cubicBezTo>
                    <a:pt x="59" y="198"/>
                    <a:pt x="59" y="197"/>
                    <a:pt x="58" y="197"/>
                  </a:cubicBezTo>
                  <a:cubicBezTo>
                    <a:pt x="58" y="198"/>
                    <a:pt x="58" y="198"/>
                    <a:pt x="59" y="198"/>
                  </a:cubicBezTo>
                  <a:close/>
                  <a:moveTo>
                    <a:pt x="64" y="198"/>
                  </a:moveTo>
                  <a:cubicBezTo>
                    <a:pt x="64" y="199"/>
                    <a:pt x="64" y="199"/>
                    <a:pt x="65" y="199"/>
                  </a:cubicBezTo>
                  <a:cubicBezTo>
                    <a:pt x="64" y="198"/>
                    <a:pt x="64" y="198"/>
                    <a:pt x="64" y="197"/>
                  </a:cubicBezTo>
                  <a:cubicBezTo>
                    <a:pt x="64" y="198"/>
                    <a:pt x="63" y="198"/>
                    <a:pt x="64" y="198"/>
                  </a:cubicBezTo>
                  <a:close/>
                  <a:moveTo>
                    <a:pt x="33" y="198"/>
                  </a:moveTo>
                  <a:cubicBezTo>
                    <a:pt x="34" y="198"/>
                    <a:pt x="34" y="198"/>
                    <a:pt x="33" y="198"/>
                  </a:cubicBezTo>
                  <a:cubicBezTo>
                    <a:pt x="33" y="198"/>
                    <a:pt x="33" y="198"/>
                    <a:pt x="33" y="198"/>
                  </a:cubicBezTo>
                  <a:close/>
                  <a:moveTo>
                    <a:pt x="60" y="199"/>
                  </a:moveTo>
                  <a:cubicBezTo>
                    <a:pt x="61" y="199"/>
                    <a:pt x="60" y="200"/>
                    <a:pt x="61" y="200"/>
                  </a:cubicBezTo>
                  <a:cubicBezTo>
                    <a:pt x="61" y="199"/>
                    <a:pt x="61" y="199"/>
                    <a:pt x="62" y="199"/>
                  </a:cubicBezTo>
                  <a:cubicBezTo>
                    <a:pt x="61" y="199"/>
                    <a:pt x="61" y="198"/>
                    <a:pt x="61" y="198"/>
                  </a:cubicBezTo>
                  <a:cubicBezTo>
                    <a:pt x="61" y="198"/>
                    <a:pt x="60" y="199"/>
                    <a:pt x="60" y="199"/>
                  </a:cubicBezTo>
                  <a:close/>
                  <a:moveTo>
                    <a:pt x="57" y="199"/>
                  </a:moveTo>
                  <a:cubicBezTo>
                    <a:pt x="58" y="200"/>
                    <a:pt x="58" y="199"/>
                    <a:pt x="58" y="199"/>
                  </a:cubicBezTo>
                  <a:cubicBezTo>
                    <a:pt x="58" y="199"/>
                    <a:pt x="58" y="199"/>
                    <a:pt x="58" y="198"/>
                  </a:cubicBezTo>
                  <a:cubicBezTo>
                    <a:pt x="57" y="198"/>
                    <a:pt x="57" y="198"/>
                    <a:pt x="57" y="198"/>
                  </a:cubicBezTo>
                  <a:cubicBezTo>
                    <a:pt x="57" y="199"/>
                    <a:pt x="57" y="199"/>
                    <a:pt x="57" y="199"/>
                  </a:cubicBezTo>
                  <a:close/>
                  <a:moveTo>
                    <a:pt x="34" y="200"/>
                  </a:moveTo>
                  <a:cubicBezTo>
                    <a:pt x="34" y="200"/>
                    <a:pt x="34" y="199"/>
                    <a:pt x="34" y="199"/>
                  </a:cubicBezTo>
                  <a:cubicBezTo>
                    <a:pt x="34" y="199"/>
                    <a:pt x="34" y="200"/>
                    <a:pt x="34" y="200"/>
                  </a:cubicBezTo>
                  <a:close/>
                  <a:moveTo>
                    <a:pt x="35" y="200"/>
                  </a:moveTo>
                  <a:cubicBezTo>
                    <a:pt x="35" y="200"/>
                    <a:pt x="36" y="199"/>
                    <a:pt x="35" y="199"/>
                  </a:cubicBezTo>
                  <a:cubicBezTo>
                    <a:pt x="35" y="199"/>
                    <a:pt x="35" y="200"/>
                    <a:pt x="35" y="200"/>
                  </a:cubicBezTo>
                  <a:close/>
                  <a:moveTo>
                    <a:pt x="63" y="200"/>
                  </a:moveTo>
                  <a:cubicBezTo>
                    <a:pt x="64" y="200"/>
                    <a:pt x="63" y="199"/>
                    <a:pt x="63" y="199"/>
                  </a:cubicBezTo>
                  <a:cubicBezTo>
                    <a:pt x="63" y="200"/>
                    <a:pt x="63" y="200"/>
                    <a:pt x="63" y="200"/>
                  </a:cubicBezTo>
                  <a:close/>
                  <a:moveTo>
                    <a:pt x="61" y="201"/>
                  </a:moveTo>
                  <a:cubicBezTo>
                    <a:pt x="61" y="201"/>
                    <a:pt x="62" y="201"/>
                    <a:pt x="62" y="201"/>
                  </a:cubicBezTo>
                  <a:cubicBezTo>
                    <a:pt x="62" y="201"/>
                    <a:pt x="62" y="201"/>
                    <a:pt x="63" y="201"/>
                  </a:cubicBezTo>
                  <a:cubicBezTo>
                    <a:pt x="62" y="200"/>
                    <a:pt x="62" y="200"/>
                    <a:pt x="61" y="201"/>
                  </a:cubicBezTo>
                  <a:close/>
                  <a:moveTo>
                    <a:pt x="30" y="208"/>
                  </a:moveTo>
                  <a:cubicBezTo>
                    <a:pt x="31" y="208"/>
                    <a:pt x="31" y="209"/>
                    <a:pt x="31" y="209"/>
                  </a:cubicBezTo>
                  <a:cubicBezTo>
                    <a:pt x="31" y="207"/>
                    <a:pt x="32" y="206"/>
                    <a:pt x="32" y="205"/>
                  </a:cubicBezTo>
                  <a:cubicBezTo>
                    <a:pt x="32" y="205"/>
                    <a:pt x="32" y="205"/>
                    <a:pt x="31" y="205"/>
                  </a:cubicBezTo>
                  <a:cubicBezTo>
                    <a:pt x="30" y="204"/>
                    <a:pt x="32" y="202"/>
                    <a:pt x="32" y="200"/>
                  </a:cubicBezTo>
                  <a:cubicBezTo>
                    <a:pt x="32" y="200"/>
                    <a:pt x="32" y="200"/>
                    <a:pt x="32" y="200"/>
                  </a:cubicBezTo>
                  <a:cubicBezTo>
                    <a:pt x="30" y="202"/>
                    <a:pt x="30" y="205"/>
                    <a:pt x="30" y="208"/>
                  </a:cubicBezTo>
                  <a:close/>
                  <a:moveTo>
                    <a:pt x="57" y="201"/>
                  </a:moveTo>
                  <a:cubicBezTo>
                    <a:pt x="58" y="202"/>
                    <a:pt x="57" y="202"/>
                    <a:pt x="58" y="203"/>
                  </a:cubicBezTo>
                  <a:cubicBezTo>
                    <a:pt x="59" y="203"/>
                    <a:pt x="59" y="202"/>
                    <a:pt x="59" y="202"/>
                  </a:cubicBezTo>
                  <a:cubicBezTo>
                    <a:pt x="59" y="201"/>
                    <a:pt x="59" y="201"/>
                    <a:pt x="59" y="200"/>
                  </a:cubicBezTo>
                  <a:cubicBezTo>
                    <a:pt x="58" y="201"/>
                    <a:pt x="58" y="201"/>
                    <a:pt x="57" y="201"/>
                  </a:cubicBezTo>
                  <a:close/>
                  <a:moveTo>
                    <a:pt x="36" y="203"/>
                  </a:moveTo>
                  <a:cubicBezTo>
                    <a:pt x="36" y="202"/>
                    <a:pt x="36" y="201"/>
                    <a:pt x="36" y="201"/>
                  </a:cubicBezTo>
                  <a:cubicBezTo>
                    <a:pt x="36" y="201"/>
                    <a:pt x="36" y="201"/>
                    <a:pt x="36" y="201"/>
                  </a:cubicBezTo>
                  <a:cubicBezTo>
                    <a:pt x="36" y="201"/>
                    <a:pt x="36" y="202"/>
                    <a:pt x="36" y="203"/>
                  </a:cubicBezTo>
                  <a:close/>
                  <a:moveTo>
                    <a:pt x="63" y="202"/>
                  </a:moveTo>
                  <a:cubicBezTo>
                    <a:pt x="64" y="202"/>
                    <a:pt x="64" y="202"/>
                    <a:pt x="64" y="203"/>
                  </a:cubicBezTo>
                  <a:cubicBezTo>
                    <a:pt x="64" y="202"/>
                    <a:pt x="65" y="203"/>
                    <a:pt x="65" y="203"/>
                  </a:cubicBezTo>
                  <a:cubicBezTo>
                    <a:pt x="65" y="201"/>
                    <a:pt x="64" y="200"/>
                    <a:pt x="63" y="202"/>
                  </a:cubicBezTo>
                  <a:close/>
                  <a:moveTo>
                    <a:pt x="61" y="202"/>
                  </a:moveTo>
                  <a:cubicBezTo>
                    <a:pt x="61" y="202"/>
                    <a:pt x="61" y="201"/>
                    <a:pt x="60" y="202"/>
                  </a:cubicBezTo>
                  <a:cubicBezTo>
                    <a:pt x="61" y="202"/>
                    <a:pt x="60" y="202"/>
                    <a:pt x="61" y="202"/>
                  </a:cubicBezTo>
                  <a:close/>
                  <a:moveTo>
                    <a:pt x="59" y="204"/>
                  </a:moveTo>
                  <a:cubicBezTo>
                    <a:pt x="59" y="204"/>
                    <a:pt x="59" y="204"/>
                    <a:pt x="59" y="204"/>
                  </a:cubicBezTo>
                  <a:cubicBezTo>
                    <a:pt x="60" y="204"/>
                    <a:pt x="60" y="204"/>
                    <a:pt x="60" y="203"/>
                  </a:cubicBezTo>
                  <a:cubicBezTo>
                    <a:pt x="60" y="203"/>
                    <a:pt x="60" y="203"/>
                    <a:pt x="60" y="203"/>
                  </a:cubicBezTo>
                  <a:cubicBezTo>
                    <a:pt x="59" y="203"/>
                    <a:pt x="59" y="203"/>
                    <a:pt x="59" y="204"/>
                  </a:cubicBezTo>
                  <a:close/>
                  <a:moveTo>
                    <a:pt x="61" y="204"/>
                  </a:moveTo>
                  <a:cubicBezTo>
                    <a:pt x="61" y="204"/>
                    <a:pt x="62" y="204"/>
                    <a:pt x="62" y="204"/>
                  </a:cubicBezTo>
                  <a:cubicBezTo>
                    <a:pt x="62" y="204"/>
                    <a:pt x="62" y="204"/>
                    <a:pt x="62" y="204"/>
                  </a:cubicBezTo>
                  <a:cubicBezTo>
                    <a:pt x="62" y="204"/>
                    <a:pt x="62" y="203"/>
                    <a:pt x="62" y="203"/>
                  </a:cubicBezTo>
                  <a:cubicBezTo>
                    <a:pt x="62" y="203"/>
                    <a:pt x="62" y="204"/>
                    <a:pt x="61" y="204"/>
                  </a:cubicBezTo>
                  <a:close/>
                  <a:moveTo>
                    <a:pt x="35" y="205"/>
                  </a:moveTo>
                  <a:cubicBezTo>
                    <a:pt x="35" y="204"/>
                    <a:pt x="35" y="204"/>
                    <a:pt x="35" y="204"/>
                  </a:cubicBezTo>
                  <a:cubicBezTo>
                    <a:pt x="34" y="204"/>
                    <a:pt x="35" y="205"/>
                    <a:pt x="35" y="205"/>
                  </a:cubicBezTo>
                  <a:close/>
                  <a:moveTo>
                    <a:pt x="62" y="205"/>
                  </a:moveTo>
                  <a:cubicBezTo>
                    <a:pt x="62" y="205"/>
                    <a:pt x="62" y="206"/>
                    <a:pt x="63" y="206"/>
                  </a:cubicBezTo>
                  <a:cubicBezTo>
                    <a:pt x="63" y="205"/>
                    <a:pt x="63" y="205"/>
                    <a:pt x="63" y="205"/>
                  </a:cubicBezTo>
                  <a:cubicBezTo>
                    <a:pt x="63" y="205"/>
                    <a:pt x="63" y="205"/>
                    <a:pt x="63" y="204"/>
                  </a:cubicBezTo>
                  <a:cubicBezTo>
                    <a:pt x="63" y="205"/>
                    <a:pt x="63" y="205"/>
                    <a:pt x="62" y="205"/>
                  </a:cubicBezTo>
                  <a:close/>
                  <a:moveTo>
                    <a:pt x="61" y="205"/>
                  </a:moveTo>
                  <a:cubicBezTo>
                    <a:pt x="59" y="206"/>
                    <a:pt x="62" y="206"/>
                    <a:pt x="61" y="205"/>
                  </a:cubicBezTo>
                  <a:close/>
                  <a:moveTo>
                    <a:pt x="64" y="206"/>
                  </a:moveTo>
                  <a:cubicBezTo>
                    <a:pt x="64" y="207"/>
                    <a:pt x="65" y="207"/>
                    <a:pt x="65" y="208"/>
                  </a:cubicBezTo>
                  <a:cubicBezTo>
                    <a:pt x="65" y="207"/>
                    <a:pt x="65" y="206"/>
                    <a:pt x="65" y="205"/>
                  </a:cubicBezTo>
                  <a:cubicBezTo>
                    <a:pt x="64" y="205"/>
                    <a:pt x="64" y="206"/>
                    <a:pt x="64" y="206"/>
                  </a:cubicBezTo>
                  <a:close/>
                  <a:moveTo>
                    <a:pt x="34" y="206"/>
                  </a:moveTo>
                  <a:cubicBezTo>
                    <a:pt x="34" y="206"/>
                    <a:pt x="35" y="205"/>
                    <a:pt x="35" y="205"/>
                  </a:cubicBezTo>
                  <a:cubicBezTo>
                    <a:pt x="35" y="205"/>
                    <a:pt x="35" y="205"/>
                    <a:pt x="34" y="205"/>
                  </a:cubicBezTo>
                  <a:cubicBezTo>
                    <a:pt x="34" y="205"/>
                    <a:pt x="34" y="205"/>
                    <a:pt x="34" y="205"/>
                  </a:cubicBezTo>
                  <a:cubicBezTo>
                    <a:pt x="34" y="205"/>
                    <a:pt x="34" y="206"/>
                    <a:pt x="34" y="206"/>
                  </a:cubicBezTo>
                  <a:close/>
                  <a:moveTo>
                    <a:pt x="61" y="206"/>
                  </a:moveTo>
                  <a:cubicBezTo>
                    <a:pt x="61" y="207"/>
                    <a:pt x="61" y="207"/>
                    <a:pt x="62" y="207"/>
                  </a:cubicBezTo>
                  <a:cubicBezTo>
                    <a:pt x="62" y="207"/>
                    <a:pt x="61" y="207"/>
                    <a:pt x="62" y="206"/>
                  </a:cubicBezTo>
                  <a:cubicBezTo>
                    <a:pt x="61" y="206"/>
                    <a:pt x="61" y="206"/>
                    <a:pt x="61" y="206"/>
                  </a:cubicBezTo>
                  <a:close/>
                  <a:moveTo>
                    <a:pt x="58" y="208"/>
                  </a:moveTo>
                  <a:cubicBezTo>
                    <a:pt x="59" y="208"/>
                    <a:pt x="59" y="207"/>
                    <a:pt x="60" y="207"/>
                  </a:cubicBezTo>
                  <a:cubicBezTo>
                    <a:pt x="59" y="207"/>
                    <a:pt x="59" y="207"/>
                    <a:pt x="59" y="206"/>
                  </a:cubicBezTo>
                  <a:cubicBezTo>
                    <a:pt x="59" y="207"/>
                    <a:pt x="58" y="207"/>
                    <a:pt x="58" y="208"/>
                  </a:cubicBezTo>
                  <a:close/>
                  <a:moveTo>
                    <a:pt x="63" y="207"/>
                  </a:moveTo>
                  <a:cubicBezTo>
                    <a:pt x="63" y="207"/>
                    <a:pt x="64" y="208"/>
                    <a:pt x="64" y="208"/>
                  </a:cubicBezTo>
                  <a:cubicBezTo>
                    <a:pt x="64" y="208"/>
                    <a:pt x="64" y="207"/>
                    <a:pt x="63" y="206"/>
                  </a:cubicBezTo>
                  <a:cubicBezTo>
                    <a:pt x="63" y="207"/>
                    <a:pt x="63" y="207"/>
                    <a:pt x="63" y="207"/>
                  </a:cubicBezTo>
                  <a:close/>
                  <a:moveTo>
                    <a:pt x="36" y="208"/>
                  </a:moveTo>
                  <a:cubicBezTo>
                    <a:pt x="36" y="207"/>
                    <a:pt x="37" y="207"/>
                    <a:pt x="36" y="207"/>
                  </a:cubicBezTo>
                  <a:cubicBezTo>
                    <a:pt x="36" y="207"/>
                    <a:pt x="36" y="208"/>
                    <a:pt x="36" y="208"/>
                  </a:cubicBezTo>
                  <a:close/>
                  <a:moveTo>
                    <a:pt x="62" y="208"/>
                  </a:moveTo>
                  <a:cubicBezTo>
                    <a:pt x="62" y="209"/>
                    <a:pt x="62" y="209"/>
                    <a:pt x="63" y="210"/>
                  </a:cubicBezTo>
                  <a:cubicBezTo>
                    <a:pt x="63" y="209"/>
                    <a:pt x="63" y="209"/>
                    <a:pt x="63" y="209"/>
                  </a:cubicBezTo>
                  <a:cubicBezTo>
                    <a:pt x="63" y="209"/>
                    <a:pt x="63" y="208"/>
                    <a:pt x="62" y="208"/>
                  </a:cubicBezTo>
                  <a:cubicBezTo>
                    <a:pt x="62" y="208"/>
                    <a:pt x="62" y="208"/>
                    <a:pt x="62" y="208"/>
                  </a:cubicBezTo>
                  <a:close/>
                  <a:moveTo>
                    <a:pt x="61" y="211"/>
                  </a:moveTo>
                  <a:cubicBezTo>
                    <a:pt x="61" y="211"/>
                    <a:pt x="61" y="211"/>
                    <a:pt x="61" y="211"/>
                  </a:cubicBezTo>
                  <a:cubicBezTo>
                    <a:pt x="61" y="209"/>
                    <a:pt x="60" y="210"/>
                    <a:pt x="61" y="211"/>
                  </a:cubicBezTo>
                  <a:close/>
                  <a:moveTo>
                    <a:pt x="32" y="212"/>
                  </a:moveTo>
                  <a:cubicBezTo>
                    <a:pt x="32" y="211"/>
                    <a:pt x="33" y="210"/>
                    <a:pt x="32" y="210"/>
                  </a:cubicBezTo>
                  <a:cubicBezTo>
                    <a:pt x="32" y="210"/>
                    <a:pt x="31" y="210"/>
                    <a:pt x="31" y="210"/>
                  </a:cubicBezTo>
                  <a:cubicBezTo>
                    <a:pt x="31" y="211"/>
                    <a:pt x="31" y="211"/>
                    <a:pt x="32" y="212"/>
                  </a:cubicBezTo>
                  <a:close/>
                  <a:moveTo>
                    <a:pt x="36" y="214"/>
                  </a:moveTo>
                  <a:cubicBezTo>
                    <a:pt x="36" y="212"/>
                    <a:pt x="35" y="211"/>
                    <a:pt x="34" y="210"/>
                  </a:cubicBezTo>
                  <a:cubicBezTo>
                    <a:pt x="34" y="211"/>
                    <a:pt x="35" y="212"/>
                    <a:pt x="36" y="214"/>
                  </a:cubicBezTo>
                  <a:close/>
                  <a:moveTo>
                    <a:pt x="30" y="216"/>
                  </a:moveTo>
                  <a:cubicBezTo>
                    <a:pt x="28" y="216"/>
                    <a:pt x="27" y="218"/>
                    <a:pt x="27" y="219"/>
                  </a:cubicBezTo>
                  <a:cubicBezTo>
                    <a:pt x="29" y="218"/>
                    <a:pt x="30" y="216"/>
                    <a:pt x="32" y="214"/>
                  </a:cubicBezTo>
                  <a:cubicBezTo>
                    <a:pt x="31" y="213"/>
                    <a:pt x="31" y="211"/>
                    <a:pt x="30" y="210"/>
                  </a:cubicBezTo>
                  <a:cubicBezTo>
                    <a:pt x="30" y="212"/>
                    <a:pt x="30" y="214"/>
                    <a:pt x="30" y="216"/>
                  </a:cubicBezTo>
                  <a:close/>
                  <a:moveTo>
                    <a:pt x="65" y="211"/>
                  </a:moveTo>
                  <a:cubicBezTo>
                    <a:pt x="65" y="211"/>
                    <a:pt x="65" y="212"/>
                    <a:pt x="66" y="213"/>
                  </a:cubicBezTo>
                  <a:cubicBezTo>
                    <a:pt x="66" y="212"/>
                    <a:pt x="66" y="211"/>
                    <a:pt x="65" y="211"/>
                  </a:cubicBezTo>
                  <a:cubicBezTo>
                    <a:pt x="65" y="211"/>
                    <a:pt x="65" y="211"/>
                    <a:pt x="65" y="211"/>
                  </a:cubicBezTo>
                  <a:close/>
                  <a:moveTo>
                    <a:pt x="65" y="213"/>
                  </a:moveTo>
                  <a:cubicBezTo>
                    <a:pt x="65" y="213"/>
                    <a:pt x="65" y="213"/>
                    <a:pt x="66" y="213"/>
                  </a:cubicBezTo>
                  <a:cubicBezTo>
                    <a:pt x="66" y="213"/>
                    <a:pt x="65" y="213"/>
                    <a:pt x="65" y="212"/>
                  </a:cubicBezTo>
                  <a:cubicBezTo>
                    <a:pt x="65" y="212"/>
                    <a:pt x="65" y="212"/>
                    <a:pt x="65" y="213"/>
                  </a:cubicBezTo>
                  <a:close/>
                  <a:moveTo>
                    <a:pt x="64" y="211"/>
                  </a:moveTo>
                  <a:cubicBezTo>
                    <a:pt x="63" y="212"/>
                    <a:pt x="64" y="212"/>
                    <a:pt x="65" y="213"/>
                  </a:cubicBezTo>
                  <a:cubicBezTo>
                    <a:pt x="64" y="212"/>
                    <a:pt x="64" y="211"/>
                    <a:pt x="64" y="211"/>
                  </a:cubicBezTo>
                  <a:close/>
                  <a:moveTo>
                    <a:pt x="33" y="215"/>
                  </a:moveTo>
                  <a:cubicBezTo>
                    <a:pt x="34" y="215"/>
                    <a:pt x="35" y="216"/>
                    <a:pt x="36" y="215"/>
                  </a:cubicBezTo>
                  <a:cubicBezTo>
                    <a:pt x="35" y="214"/>
                    <a:pt x="35" y="212"/>
                    <a:pt x="33" y="211"/>
                  </a:cubicBezTo>
                  <a:cubicBezTo>
                    <a:pt x="33" y="212"/>
                    <a:pt x="33" y="213"/>
                    <a:pt x="33" y="215"/>
                  </a:cubicBezTo>
                  <a:close/>
                  <a:moveTo>
                    <a:pt x="58" y="213"/>
                  </a:moveTo>
                  <a:cubicBezTo>
                    <a:pt x="59" y="213"/>
                    <a:pt x="59" y="213"/>
                    <a:pt x="59" y="212"/>
                  </a:cubicBezTo>
                  <a:cubicBezTo>
                    <a:pt x="59" y="211"/>
                    <a:pt x="58" y="212"/>
                    <a:pt x="58" y="213"/>
                  </a:cubicBezTo>
                  <a:close/>
                  <a:moveTo>
                    <a:pt x="62" y="214"/>
                  </a:moveTo>
                  <a:cubicBezTo>
                    <a:pt x="62" y="215"/>
                    <a:pt x="63" y="215"/>
                    <a:pt x="63" y="215"/>
                  </a:cubicBezTo>
                  <a:cubicBezTo>
                    <a:pt x="63" y="214"/>
                    <a:pt x="63" y="214"/>
                    <a:pt x="62" y="214"/>
                  </a:cubicBezTo>
                  <a:cubicBezTo>
                    <a:pt x="62" y="214"/>
                    <a:pt x="62" y="214"/>
                    <a:pt x="62" y="214"/>
                  </a:cubicBezTo>
                  <a:close/>
                  <a:moveTo>
                    <a:pt x="59" y="215"/>
                  </a:moveTo>
                  <a:cubicBezTo>
                    <a:pt x="59" y="215"/>
                    <a:pt x="59" y="214"/>
                    <a:pt x="59" y="214"/>
                  </a:cubicBezTo>
                  <a:cubicBezTo>
                    <a:pt x="59" y="214"/>
                    <a:pt x="59" y="214"/>
                    <a:pt x="59" y="215"/>
                  </a:cubicBezTo>
                  <a:close/>
                  <a:moveTo>
                    <a:pt x="64" y="216"/>
                  </a:moveTo>
                  <a:cubicBezTo>
                    <a:pt x="65" y="216"/>
                    <a:pt x="65" y="216"/>
                    <a:pt x="65" y="216"/>
                  </a:cubicBezTo>
                  <a:cubicBezTo>
                    <a:pt x="64" y="215"/>
                    <a:pt x="64" y="214"/>
                    <a:pt x="64" y="214"/>
                  </a:cubicBezTo>
                  <a:cubicBezTo>
                    <a:pt x="64" y="215"/>
                    <a:pt x="64" y="215"/>
                    <a:pt x="64" y="216"/>
                  </a:cubicBezTo>
                  <a:close/>
                  <a:moveTo>
                    <a:pt x="59" y="216"/>
                  </a:moveTo>
                  <a:cubicBezTo>
                    <a:pt x="59" y="216"/>
                    <a:pt x="58" y="215"/>
                    <a:pt x="57" y="215"/>
                  </a:cubicBezTo>
                  <a:cubicBezTo>
                    <a:pt x="57" y="215"/>
                    <a:pt x="56" y="216"/>
                    <a:pt x="56" y="217"/>
                  </a:cubicBezTo>
                  <a:cubicBezTo>
                    <a:pt x="57" y="218"/>
                    <a:pt x="59" y="217"/>
                    <a:pt x="59" y="216"/>
                  </a:cubicBezTo>
                  <a:close/>
                  <a:moveTo>
                    <a:pt x="60" y="217"/>
                  </a:moveTo>
                  <a:cubicBezTo>
                    <a:pt x="61" y="216"/>
                    <a:pt x="61" y="216"/>
                    <a:pt x="61" y="216"/>
                  </a:cubicBezTo>
                  <a:cubicBezTo>
                    <a:pt x="61" y="216"/>
                    <a:pt x="61" y="216"/>
                    <a:pt x="60" y="217"/>
                  </a:cubicBezTo>
                  <a:close/>
                  <a:moveTo>
                    <a:pt x="37" y="217"/>
                  </a:moveTo>
                  <a:cubicBezTo>
                    <a:pt x="37" y="217"/>
                    <a:pt x="37" y="216"/>
                    <a:pt x="36" y="216"/>
                  </a:cubicBezTo>
                  <a:cubicBezTo>
                    <a:pt x="37" y="216"/>
                    <a:pt x="37" y="217"/>
                    <a:pt x="37" y="217"/>
                  </a:cubicBezTo>
                  <a:close/>
                  <a:moveTo>
                    <a:pt x="31" y="218"/>
                  </a:moveTo>
                  <a:cubicBezTo>
                    <a:pt x="32" y="219"/>
                    <a:pt x="32" y="217"/>
                    <a:pt x="33" y="218"/>
                  </a:cubicBezTo>
                  <a:cubicBezTo>
                    <a:pt x="32" y="217"/>
                    <a:pt x="33" y="217"/>
                    <a:pt x="33" y="217"/>
                  </a:cubicBezTo>
                  <a:cubicBezTo>
                    <a:pt x="32" y="217"/>
                    <a:pt x="30" y="217"/>
                    <a:pt x="31" y="218"/>
                  </a:cubicBezTo>
                  <a:close/>
                  <a:moveTo>
                    <a:pt x="65" y="217"/>
                  </a:moveTo>
                  <a:cubicBezTo>
                    <a:pt x="65" y="217"/>
                    <a:pt x="66" y="217"/>
                    <a:pt x="66" y="217"/>
                  </a:cubicBezTo>
                  <a:cubicBezTo>
                    <a:pt x="66" y="217"/>
                    <a:pt x="66" y="217"/>
                    <a:pt x="66" y="217"/>
                  </a:cubicBezTo>
                  <a:cubicBezTo>
                    <a:pt x="65" y="217"/>
                    <a:pt x="65" y="217"/>
                    <a:pt x="65" y="217"/>
                  </a:cubicBezTo>
                  <a:close/>
                  <a:moveTo>
                    <a:pt x="68" y="218"/>
                  </a:moveTo>
                  <a:cubicBezTo>
                    <a:pt x="68" y="217"/>
                    <a:pt x="68" y="217"/>
                    <a:pt x="68" y="217"/>
                  </a:cubicBezTo>
                  <a:cubicBezTo>
                    <a:pt x="68" y="217"/>
                    <a:pt x="67" y="216"/>
                    <a:pt x="67" y="217"/>
                  </a:cubicBezTo>
                  <a:cubicBezTo>
                    <a:pt x="67" y="217"/>
                    <a:pt x="67" y="218"/>
                    <a:pt x="68" y="218"/>
                  </a:cubicBezTo>
                  <a:close/>
                  <a:moveTo>
                    <a:pt x="36" y="218"/>
                  </a:moveTo>
                  <a:cubicBezTo>
                    <a:pt x="36" y="218"/>
                    <a:pt x="35" y="217"/>
                    <a:pt x="35" y="217"/>
                  </a:cubicBezTo>
                  <a:cubicBezTo>
                    <a:pt x="35" y="217"/>
                    <a:pt x="35" y="218"/>
                    <a:pt x="36" y="218"/>
                  </a:cubicBezTo>
                  <a:close/>
                  <a:moveTo>
                    <a:pt x="33" y="219"/>
                  </a:moveTo>
                  <a:cubicBezTo>
                    <a:pt x="33" y="219"/>
                    <a:pt x="34" y="219"/>
                    <a:pt x="34" y="219"/>
                  </a:cubicBezTo>
                  <a:cubicBezTo>
                    <a:pt x="34" y="219"/>
                    <a:pt x="34" y="219"/>
                    <a:pt x="35" y="219"/>
                  </a:cubicBezTo>
                  <a:cubicBezTo>
                    <a:pt x="35" y="218"/>
                    <a:pt x="34" y="218"/>
                    <a:pt x="34" y="218"/>
                  </a:cubicBezTo>
                  <a:cubicBezTo>
                    <a:pt x="34" y="218"/>
                    <a:pt x="33" y="218"/>
                    <a:pt x="33" y="219"/>
                  </a:cubicBezTo>
                  <a:close/>
                  <a:moveTo>
                    <a:pt x="63" y="219"/>
                  </a:moveTo>
                  <a:cubicBezTo>
                    <a:pt x="63" y="219"/>
                    <a:pt x="64" y="219"/>
                    <a:pt x="63" y="218"/>
                  </a:cubicBezTo>
                  <a:cubicBezTo>
                    <a:pt x="63" y="219"/>
                    <a:pt x="62" y="219"/>
                    <a:pt x="63" y="219"/>
                  </a:cubicBezTo>
                  <a:close/>
                  <a:moveTo>
                    <a:pt x="29" y="220"/>
                  </a:moveTo>
                  <a:cubicBezTo>
                    <a:pt x="30" y="220"/>
                    <a:pt x="31" y="219"/>
                    <a:pt x="30" y="218"/>
                  </a:cubicBezTo>
                  <a:cubicBezTo>
                    <a:pt x="29" y="219"/>
                    <a:pt x="28" y="220"/>
                    <a:pt x="29" y="220"/>
                  </a:cubicBezTo>
                  <a:close/>
                  <a:moveTo>
                    <a:pt x="66" y="220"/>
                  </a:moveTo>
                  <a:cubicBezTo>
                    <a:pt x="67" y="219"/>
                    <a:pt x="66" y="219"/>
                    <a:pt x="65" y="219"/>
                  </a:cubicBezTo>
                  <a:cubicBezTo>
                    <a:pt x="65" y="219"/>
                    <a:pt x="66" y="220"/>
                    <a:pt x="66" y="220"/>
                  </a:cubicBezTo>
                  <a:close/>
                  <a:moveTo>
                    <a:pt x="57" y="222"/>
                  </a:moveTo>
                  <a:cubicBezTo>
                    <a:pt x="59" y="222"/>
                    <a:pt x="60" y="220"/>
                    <a:pt x="61" y="219"/>
                  </a:cubicBezTo>
                  <a:cubicBezTo>
                    <a:pt x="59" y="219"/>
                    <a:pt x="58" y="221"/>
                    <a:pt x="57" y="222"/>
                  </a:cubicBezTo>
                  <a:close/>
                  <a:moveTo>
                    <a:pt x="32" y="219"/>
                  </a:moveTo>
                  <a:cubicBezTo>
                    <a:pt x="32" y="220"/>
                    <a:pt x="32" y="220"/>
                    <a:pt x="32" y="221"/>
                  </a:cubicBezTo>
                  <a:cubicBezTo>
                    <a:pt x="33" y="220"/>
                    <a:pt x="32" y="219"/>
                    <a:pt x="32" y="219"/>
                  </a:cubicBezTo>
                  <a:close/>
                  <a:moveTo>
                    <a:pt x="54" y="222"/>
                  </a:moveTo>
                  <a:cubicBezTo>
                    <a:pt x="55" y="221"/>
                    <a:pt x="56" y="220"/>
                    <a:pt x="56" y="220"/>
                  </a:cubicBezTo>
                  <a:cubicBezTo>
                    <a:pt x="56" y="220"/>
                    <a:pt x="55" y="221"/>
                    <a:pt x="54" y="222"/>
                  </a:cubicBezTo>
                  <a:close/>
                  <a:moveTo>
                    <a:pt x="68" y="220"/>
                  </a:moveTo>
                  <a:cubicBezTo>
                    <a:pt x="68" y="220"/>
                    <a:pt x="67" y="220"/>
                    <a:pt x="67" y="221"/>
                  </a:cubicBezTo>
                  <a:cubicBezTo>
                    <a:pt x="67" y="222"/>
                    <a:pt x="68" y="222"/>
                    <a:pt x="68" y="222"/>
                  </a:cubicBezTo>
                  <a:cubicBezTo>
                    <a:pt x="69" y="222"/>
                    <a:pt x="68" y="223"/>
                    <a:pt x="69" y="223"/>
                  </a:cubicBezTo>
                  <a:cubicBezTo>
                    <a:pt x="69" y="224"/>
                    <a:pt x="69" y="223"/>
                    <a:pt x="69" y="224"/>
                  </a:cubicBezTo>
                  <a:cubicBezTo>
                    <a:pt x="69" y="225"/>
                    <a:pt x="67" y="225"/>
                    <a:pt x="67" y="227"/>
                  </a:cubicBezTo>
                  <a:cubicBezTo>
                    <a:pt x="69" y="228"/>
                    <a:pt x="72" y="226"/>
                    <a:pt x="71" y="224"/>
                  </a:cubicBezTo>
                  <a:cubicBezTo>
                    <a:pt x="71" y="224"/>
                    <a:pt x="71" y="225"/>
                    <a:pt x="70" y="225"/>
                  </a:cubicBezTo>
                  <a:cubicBezTo>
                    <a:pt x="70" y="225"/>
                    <a:pt x="70" y="225"/>
                    <a:pt x="69" y="224"/>
                  </a:cubicBezTo>
                  <a:cubicBezTo>
                    <a:pt x="69" y="223"/>
                    <a:pt x="69" y="221"/>
                    <a:pt x="68" y="220"/>
                  </a:cubicBezTo>
                  <a:close/>
                  <a:moveTo>
                    <a:pt x="38" y="223"/>
                  </a:moveTo>
                  <a:cubicBezTo>
                    <a:pt x="36" y="223"/>
                    <a:pt x="36" y="219"/>
                    <a:pt x="35" y="220"/>
                  </a:cubicBezTo>
                  <a:cubicBezTo>
                    <a:pt x="36" y="221"/>
                    <a:pt x="36" y="222"/>
                    <a:pt x="37" y="223"/>
                  </a:cubicBezTo>
                  <a:cubicBezTo>
                    <a:pt x="37" y="223"/>
                    <a:pt x="37" y="223"/>
                    <a:pt x="38" y="223"/>
                  </a:cubicBezTo>
                  <a:cubicBezTo>
                    <a:pt x="38" y="223"/>
                    <a:pt x="38" y="223"/>
                    <a:pt x="38" y="224"/>
                  </a:cubicBezTo>
                  <a:cubicBezTo>
                    <a:pt x="38" y="224"/>
                    <a:pt x="38" y="224"/>
                    <a:pt x="38" y="224"/>
                  </a:cubicBezTo>
                  <a:cubicBezTo>
                    <a:pt x="38" y="224"/>
                    <a:pt x="39" y="225"/>
                    <a:pt x="39" y="225"/>
                  </a:cubicBezTo>
                  <a:cubicBezTo>
                    <a:pt x="39" y="224"/>
                    <a:pt x="39" y="223"/>
                    <a:pt x="38" y="223"/>
                  </a:cubicBezTo>
                  <a:close/>
                  <a:moveTo>
                    <a:pt x="62" y="222"/>
                  </a:moveTo>
                  <a:cubicBezTo>
                    <a:pt x="63" y="221"/>
                    <a:pt x="64" y="221"/>
                    <a:pt x="65" y="220"/>
                  </a:cubicBezTo>
                  <a:cubicBezTo>
                    <a:pt x="64" y="220"/>
                    <a:pt x="63" y="221"/>
                    <a:pt x="62" y="222"/>
                  </a:cubicBezTo>
                  <a:close/>
                  <a:moveTo>
                    <a:pt x="29" y="221"/>
                  </a:moveTo>
                  <a:cubicBezTo>
                    <a:pt x="29" y="222"/>
                    <a:pt x="30" y="222"/>
                    <a:pt x="30" y="223"/>
                  </a:cubicBezTo>
                  <a:cubicBezTo>
                    <a:pt x="31" y="222"/>
                    <a:pt x="31" y="222"/>
                    <a:pt x="31" y="222"/>
                  </a:cubicBezTo>
                  <a:cubicBezTo>
                    <a:pt x="31" y="220"/>
                    <a:pt x="30" y="220"/>
                    <a:pt x="29" y="221"/>
                  </a:cubicBezTo>
                  <a:close/>
                  <a:moveTo>
                    <a:pt x="59" y="223"/>
                  </a:moveTo>
                  <a:cubicBezTo>
                    <a:pt x="60" y="222"/>
                    <a:pt x="61" y="221"/>
                    <a:pt x="62" y="220"/>
                  </a:cubicBezTo>
                  <a:cubicBezTo>
                    <a:pt x="60" y="220"/>
                    <a:pt x="59" y="222"/>
                    <a:pt x="59" y="223"/>
                  </a:cubicBezTo>
                  <a:close/>
                  <a:moveTo>
                    <a:pt x="71" y="222"/>
                  </a:moveTo>
                  <a:cubicBezTo>
                    <a:pt x="70" y="222"/>
                    <a:pt x="70" y="224"/>
                    <a:pt x="71" y="224"/>
                  </a:cubicBezTo>
                  <a:cubicBezTo>
                    <a:pt x="71" y="222"/>
                    <a:pt x="70" y="222"/>
                    <a:pt x="71" y="220"/>
                  </a:cubicBezTo>
                  <a:cubicBezTo>
                    <a:pt x="70" y="220"/>
                    <a:pt x="70" y="220"/>
                    <a:pt x="70" y="220"/>
                  </a:cubicBezTo>
                  <a:cubicBezTo>
                    <a:pt x="70" y="221"/>
                    <a:pt x="70" y="221"/>
                    <a:pt x="71" y="222"/>
                  </a:cubicBezTo>
                  <a:close/>
                  <a:moveTo>
                    <a:pt x="27" y="222"/>
                  </a:moveTo>
                  <a:cubicBezTo>
                    <a:pt x="28" y="222"/>
                    <a:pt x="28" y="221"/>
                    <a:pt x="28" y="221"/>
                  </a:cubicBezTo>
                  <a:cubicBezTo>
                    <a:pt x="28" y="221"/>
                    <a:pt x="28" y="221"/>
                    <a:pt x="28" y="221"/>
                  </a:cubicBezTo>
                  <a:cubicBezTo>
                    <a:pt x="27" y="221"/>
                    <a:pt x="27" y="221"/>
                    <a:pt x="27" y="222"/>
                  </a:cubicBezTo>
                  <a:close/>
                  <a:moveTo>
                    <a:pt x="65" y="221"/>
                  </a:moveTo>
                  <a:cubicBezTo>
                    <a:pt x="64" y="222"/>
                    <a:pt x="63" y="222"/>
                    <a:pt x="63" y="223"/>
                  </a:cubicBezTo>
                  <a:cubicBezTo>
                    <a:pt x="64" y="222"/>
                    <a:pt x="65" y="221"/>
                    <a:pt x="65" y="221"/>
                  </a:cubicBezTo>
                  <a:cubicBezTo>
                    <a:pt x="65" y="221"/>
                    <a:pt x="65" y="221"/>
                    <a:pt x="65" y="221"/>
                  </a:cubicBezTo>
                  <a:close/>
                  <a:moveTo>
                    <a:pt x="55" y="223"/>
                  </a:moveTo>
                  <a:cubicBezTo>
                    <a:pt x="55" y="222"/>
                    <a:pt x="56" y="222"/>
                    <a:pt x="56" y="221"/>
                  </a:cubicBezTo>
                  <a:cubicBezTo>
                    <a:pt x="55" y="222"/>
                    <a:pt x="55" y="222"/>
                    <a:pt x="55" y="223"/>
                  </a:cubicBezTo>
                  <a:close/>
                  <a:moveTo>
                    <a:pt x="33" y="222"/>
                  </a:moveTo>
                  <a:cubicBezTo>
                    <a:pt x="34" y="222"/>
                    <a:pt x="34" y="222"/>
                    <a:pt x="34" y="221"/>
                  </a:cubicBezTo>
                  <a:cubicBezTo>
                    <a:pt x="34" y="221"/>
                    <a:pt x="33" y="221"/>
                    <a:pt x="33" y="221"/>
                  </a:cubicBezTo>
                  <a:cubicBezTo>
                    <a:pt x="33" y="222"/>
                    <a:pt x="33" y="222"/>
                    <a:pt x="33" y="222"/>
                  </a:cubicBezTo>
                  <a:close/>
                  <a:moveTo>
                    <a:pt x="64" y="224"/>
                  </a:moveTo>
                  <a:cubicBezTo>
                    <a:pt x="65" y="225"/>
                    <a:pt x="66" y="223"/>
                    <a:pt x="67" y="223"/>
                  </a:cubicBezTo>
                  <a:cubicBezTo>
                    <a:pt x="66" y="220"/>
                    <a:pt x="64" y="223"/>
                    <a:pt x="64" y="224"/>
                  </a:cubicBezTo>
                  <a:close/>
                  <a:moveTo>
                    <a:pt x="54" y="222"/>
                  </a:moveTo>
                  <a:cubicBezTo>
                    <a:pt x="54" y="222"/>
                    <a:pt x="53" y="223"/>
                    <a:pt x="53" y="223"/>
                  </a:cubicBezTo>
                  <a:cubicBezTo>
                    <a:pt x="53" y="223"/>
                    <a:pt x="54" y="222"/>
                    <a:pt x="54" y="222"/>
                  </a:cubicBezTo>
                  <a:close/>
                  <a:moveTo>
                    <a:pt x="28" y="223"/>
                  </a:moveTo>
                  <a:cubicBezTo>
                    <a:pt x="28" y="223"/>
                    <a:pt x="28" y="224"/>
                    <a:pt x="29" y="224"/>
                  </a:cubicBezTo>
                  <a:cubicBezTo>
                    <a:pt x="30" y="224"/>
                    <a:pt x="28" y="222"/>
                    <a:pt x="28" y="222"/>
                  </a:cubicBezTo>
                  <a:cubicBezTo>
                    <a:pt x="28" y="222"/>
                    <a:pt x="28" y="223"/>
                    <a:pt x="28" y="223"/>
                  </a:cubicBezTo>
                  <a:close/>
                  <a:moveTo>
                    <a:pt x="56" y="224"/>
                  </a:moveTo>
                  <a:cubicBezTo>
                    <a:pt x="56" y="223"/>
                    <a:pt x="57" y="223"/>
                    <a:pt x="57" y="222"/>
                  </a:cubicBezTo>
                  <a:cubicBezTo>
                    <a:pt x="56" y="222"/>
                    <a:pt x="55" y="223"/>
                    <a:pt x="56" y="224"/>
                  </a:cubicBezTo>
                  <a:close/>
                  <a:moveTo>
                    <a:pt x="31" y="224"/>
                  </a:moveTo>
                  <a:cubicBezTo>
                    <a:pt x="31" y="224"/>
                    <a:pt x="33" y="223"/>
                    <a:pt x="32" y="222"/>
                  </a:cubicBezTo>
                  <a:cubicBezTo>
                    <a:pt x="32" y="223"/>
                    <a:pt x="31" y="223"/>
                    <a:pt x="31" y="224"/>
                  </a:cubicBezTo>
                  <a:close/>
                  <a:moveTo>
                    <a:pt x="35" y="225"/>
                  </a:moveTo>
                  <a:cubicBezTo>
                    <a:pt x="35" y="224"/>
                    <a:pt x="35" y="223"/>
                    <a:pt x="34" y="223"/>
                  </a:cubicBezTo>
                  <a:cubicBezTo>
                    <a:pt x="34" y="224"/>
                    <a:pt x="35" y="225"/>
                    <a:pt x="35" y="225"/>
                  </a:cubicBezTo>
                  <a:close/>
                  <a:moveTo>
                    <a:pt x="61" y="225"/>
                  </a:moveTo>
                  <a:cubicBezTo>
                    <a:pt x="61" y="225"/>
                    <a:pt x="62" y="224"/>
                    <a:pt x="62" y="223"/>
                  </a:cubicBezTo>
                  <a:cubicBezTo>
                    <a:pt x="61" y="224"/>
                    <a:pt x="60" y="224"/>
                    <a:pt x="61" y="225"/>
                  </a:cubicBezTo>
                  <a:close/>
                  <a:moveTo>
                    <a:pt x="67" y="224"/>
                  </a:moveTo>
                  <a:cubicBezTo>
                    <a:pt x="67" y="224"/>
                    <a:pt x="68" y="224"/>
                    <a:pt x="68" y="223"/>
                  </a:cubicBezTo>
                  <a:cubicBezTo>
                    <a:pt x="67" y="223"/>
                    <a:pt x="67" y="224"/>
                    <a:pt x="67" y="224"/>
                  </a:cubicBezTo>
                  <a:close/>
                  <a:moveTo>
                    <a:pt x="56" y="225"/>
                  </a:moveTo>
                  <a:cubicBezTo>
                    <a:pt x="57" y="225"/>
                    <a:pt x="57" y="224"/>
                    <a:pt x="58" y="224"/>
                  </a:cubicBezTo>
                  <a:cubicBezTo>
                    <a:pt x="57" y="224"/>
                    <a:pt x="57" y="224"/>
                    <a:pt x="56" y="225"/>
                  </a:cubicBezTo>
                  <a:close/>
                  <a:moveTo>
                    <a:pt x="26" y="225"/>
                  </a:moveTo>
                  <a:cubicBezTo>
                    <a:pt x="26" y="225"/>
                    <a:pt x="26" y="226"/>
                    <a:pt x="27" y="226"/>
                  </a:cubicBezTo>
                  <a:cubicBezTo>
                    <a:pt x="27" y="225"/>
                    <a:pt x="27" y="225"/>
                    <a:pt x="27" y="225"/>
                  </a:cubicBezTo>
                  <a:cubicBezTo>
                    <a:pt x="27" y="224"/>
                    <a:pt x="26" y="223"/>
                    <a:pt x="26" y="225"/>
                  </a:cubicBezTo>
                  <a:close/>
                  <a:moveTo>
                    <a:pt x="53" y="226"/>
                  </a:moveTo>
                  <a:cubicBezTo>
                    <a:pt x="54" y="225"/>
                    <a:pt x="55" y="225"/>
                    <a:pt x="55" y="224"/>
                  </a:cubicBezTo>
                  <a:cubicBezTo>
                    <a:pt x="54" y="225"/>
                    <a:pt x="54" y="225"/>
                    <a:pt x="53" y="226"/>
                  </a:cubicBezTo>
                  <a:close/>
                  <a:moveTo>
                    <a:pt x="33" y="226"/>
                  </a:moveTo>
                  <a:cubicBezTo>
                    <a:pt x="33" y="226"/>
                    <a:pt x="34" y="226"/>
                    <a:pt x="34" y="225"/>
                  </a:cubicBezTo>
                  <a:cubicBezTo>
                    <a:pt x="33" y="225"/>
                    <a:pt x="34" y="225"/>
                    <a:pt x="33" y="225"/>
                  </a:cubicBezTo>
                  <a:cubicBezTo>
                    <a:pt x="33" y="225"/>
                    <a:pt x="33" y="226"/>
                    <a:pt x="33" y="226"/>
                  </a:cubicBezTo>
                  <a:close/>
                  <a:moveTo>
                    <a:pt x="67" y="225"/>
                  </a:moveTo>
                  <a:cubicBezTo>
                    <a:pt x="67" y="225"/>
                    <a:pt x="68" y="225"/>
                    <a:pt x="67" y="225"/>
                  </a:cubicBezTo>
                  <a:cubicBezTo>
                    <a:pt x="67" y="225"/>
                    <a:pt x="67" y="225"/>
                    <a:pt x="67" y="225"/>
                  </a:cubicBezTo>
                  <a:close/>
                  <a:moveTo>
                    <a:pt x="57" y="226"/>
                  </a:moveTo>
                  <a:cubicBezTo>
                    <a:pt x="57" y="226"/>
                    <a:pt x="58" y="226"/>
                    <a:pt x="58" y="225"/>
                  </a:cubicBezTo>
                  <a:cubicBezTo>
                    <a:pt x="57" y="225"/>
                    <a:pt x="57" y="226"/>
                    <a:pt x="57" y="226"/>
                  </a:cubicBezTo>
                  <a:close/>
                  <a:moveTo>
                    <a:pt x="61" y="226"/>
                  </a:moveTo>
                  <a:cubicBezTo>
                    <a:pt x="61" y="226"/>
                    <a:pt x="62" y="226"/>
                    <a:pt x="62" y="226"/>
                  </a:cubicBezTo>
                  <a:cubicBezTo>
                    <a:pt x="62" y="226"/>
                    <a:pt x="63" y="226"/>
                    <a:pt x="63" y="225"/>
                  </a:cubicBezTo>
                  <a:cubicBezTo>
                    <a:pt x="63" y="226"/>
                    <a:pt x="62" y="226"/>
                    <a:pt x="61" y="226"/>
                  </a:cubicBezTo>
                  <a:close/>
                  <a:moveTo>
                    <a:pt x="37" y="227"/>
                  </a:moveTo>
                  <a:cubicBezTo>
                    <a:pt x="36" y="227"/>
                    <a:pt x="36" y="226"/>
                    <a:pt x="36" y="226"/>
                  </a:cubicBezTo>
                  <a:cubicBezTo>
                    <a:pt x="36" y="226"/>
                    <a:pt x="36" y="227"/>
                    <a:pt x="37" y="227"/>
                  </a:cubicBezTo>
                  <a:close/>
                  <a:moveTo>
                    <a:pt x="25" y="227"/>
                  </a:moveTo>
                  <a:cubicBezTo>
                    <a:pt x="25" y="226"/>
                    <a:pt x="25" y="226"/>
                    <a:pt x="25" y="226"/>
                  </a:cubicBezTo>
                  <a:cubicBezTo>
                    <a:pt x="24" y="226"/>
                    <a:pt x="25" y="227"/>
                    <a:pt x="25" y="227"/>
                  </a:cubicBezTo>
                  <a:close/>
                  <a:moveTo>
                    <a:pt x="59" y="227"/>
                  </a:moveTo>
                  <a:cubicBezTo>
                    <a:pt x="59" y="227"/>
                    <a:pt x="59" y="227"/>
                    <a:pt x="59" y="227"/>
                  </a:cubicBezTo>
                  <a:cubicBezTo>
                    <a:pt x="60" y="227"/>
                    <a:pt x="60" y="226"/>
                    <a:pt x="60" y="226"/>
                  </a:cubicBezTo>
                  <a:cubicBezTo>
                    <a:pt x="60" y="226"/>
                    <a:pt x="59" y="226"/>
                    <a:pt x="59" y="227"/>
                  </a:cubicBezTo>
                  <a:close/>
                  <a:moveTo>
                    <a:pt x="31" y="227"/>
                  </a:moveTo>
                  <a:cubicBezTo>
                    <a:pt x="32" y="227"/>
                    <a:pt x="32" y="227"/>
                    <a:pt x="32" y="227"/>
                  </a:cubicBezTo>
                  <a:cubicBezTo>
                    <a:pt x="32" y="226"/>
                    <a:pt x="30" y="226"/>
                    <a:pt x="31" y="227"/>
                  </a:cubicBezTo>
                  <a:close/>
                  <a:moveTo>
                    <a:pt x="35" y="227"/>
                  </a:moveTo>
                  <a:cubicBezTo>
                    <a:pt x="35" y="227"/>
                    <a:pt x="35" y="228"/>
                    <a:pt x="36" y="229"/>
                  </a:cubicBezTo>
                  <a:cubicBezTo>
                    <a:pt x="36" y="229"/>
                    <a:pt x="37" y="229"/>
                    <a:pt x="37" y="228"/>
                  </a:cubicBezTo>
                  <a:cubicBezTo>
                    <a:pt x="36" y="228"/>
                    <a:pt x="36" y="226"/>
                    <a:pt x="35" y="227"/>
                  </a:cubicBezTo>
                  <a:close/>
                  <a:moveTo>
                    <a:pt x="28" y="228"/>
                  </a:moveTo>
                  <a:cubicBezTo>
                    <a:pt x="29" y="228"/>
                    <a:pt x="29" y="227"/>
                    <a:pt x="29" y="227"/>
                  </a:cubicBezTo>
                  <a:cubicBezTo>
                    <a:pt x="28" y="227"/>
                    <a:pt x="28" y="227"/>
                    <a:pt x="28" y="228"/>
                  </a:cubicBezTo>
                  <a:close/>
                  <a:moveTo>
                    <a:pt x="65" y="227"/>
                  </a:moveTo>
                  <a:cubicBezTo>
                    <a:pt x="65" y="227"/>
                    <a:pt x="65" y="227"/>
                    <a:pt x="65" y="227"/>
                  </a:cubicBezTo>
                  <a:cubicBezTo>
                    <a:pt x="65" y="227"/>
                    <a:pt x="65" y="227"/>
                    <a:pt x="65" y="227"/>
                  </a:cubicBezTo>
                  <a:close/>
                  <a:moveTo>
                    <a:pt x="34" y="228"/>
                  </a:moveTo>
                  <a:cubicBezTo>
                    <a:pt x="34" y="228"/>
                    <a:pt x="34" y="227"/>
                    <a:pt x="34" y="227"/>
                  </a:cubicBezTo>
                  <a:cubicBezTo>
                    <a:pt x="34" y="228"/>
                    <a:pt x="34" y="228"/>
                    <a:pt x="34" y="228"/>
                  </a:cubicBezTo>
                  <a:close/>
                  <a:moveTo>
                    <a:pt x="33" y="229"/>
                  </a:moveTo>
                  <a:cubicBezTo>
                    <a:pt x="33" y="229"/>
                    <a:pt x="34" y="229"/>
                    <a:pt x="34" y="229"/>
                  </a:cubicBezTo>
                  <a:cubicBezTo>
                    <a:pt x="33" y="229"/>
                    <a:pt x="34" y="228"/>
                    <a:pt x="33" y="228"/>
                  </a:cubicBezTo>
                  <a:cubicBezTo>
                    <a:pt x="33" y="229"/>
                    <a:pt x="33" y="229"/>
                    <a:pt x="33"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rgbClr val="005790"/>
                </a:solidFill>
                <a:latin typeface="方正静蕾简体" panose="02000000000000000000" pitchFamily="2" charset="-122"/>
                <a:ea typeface="方正静蕾简体" panose="02000000000000000000" pitchFamily="2" charset="-122"/>
              </a:endParaRPr>
            </a:p>
          </p:txBody>
        </p:sp>
        <p:sp>
          <p:nvSpPr>
            <p:cNvPr id="9" name="chenying0907 17"/>
            <p:cNvSpPr>
              <a:spLocks noEditPoints="1"/>
            </p:cNvSpPr>
            <p:nvPr/>
          </p:nvSpPr>
          <p:spPr bwMode="auto">
            <a:xfrm>
              <a:off x="8842375" y="3035301"/>
              <a:ext cx="134938" cy="184150"/>
            </a:xfrm>
            <a:custGeom>
              <a:avLst/>
              <a:gdLst>
                <a:gd name="T0" fmla="*/ 24 w 36"/>
                <a:gd name="T1" fmla="*/ 47 h 49"/>
                <a:gd name="T2" fmla="*/ 10 w 36"/>
                <a:gd name="T3" fmla="*/ 2 h 49"/>
                <a:gd name="T4" fmla="*/ 14 w 36"/>
                <a:gd name="T5" fmla="*/ 3 h 49"/>
                <a:gd name="T6" fmla="*/ 14 w 36"/>
                <a:gd name="T7" fmla="*/ 4 h 49"/>
                <a:gd name="T8" fmla="*/ 19 w 36"/>
                <a:gd name="T9" fmla="*/ 6 h 49"/>
                <a:gd name="T10" fmla="*/ 24 w 36"/>
                <a:gd name="T11" fmla="*/ 8 h 49"/>
                <a:gd name="T12" fmla="*/ 17 w 36"/>
                <a:gd name="T13" fmla="*/ 8 h 49"/>
                <a:gd name="T14" fmla="*/ 31 w 36"/>
                <a:gd name="T15" fmla="*/ 12 h 49"/>
                <a:gd name="T16" fmla="*/ 17 w 36"/>
                <a:gd name="T17" fmla="*/ 10 h 49"/>
                <a:gd name="T18" fmla="*/ 22 w 36"/>
                <a:gd name="T19" fmla="*/ 10 h 49"/>
                <a:gd name="T20" fmla="*/ 13 w 36"/>
                <a:gd name="T21" fmla="*/ 13 h 49"/>
                <a:gd name="T22" fmla="*/ 23 w 36"/>
                <a:gd name="T23" fmla="*/ 12 h 49"/>
                <a:gd name="T24" fmla="*/ 21 w 36"/>
                <a:gd name="T25" fmla="*/ 12 h 49"/>
                <a:gd name="T26" fmla="*/ 17 w 36"/>
                <a:gd name="T27" fmla="*/ 12 h 49"/>
                <a:gd name="T28" fmla="*/ 28 w 36"/>
                <a:gd name="T29" fmla="*/ 14 h 49"/>
                <a:gd name="T30" fmla="*/ 5 w 36"/>
                <a:gd name="T31" fmla="*/ 15 h 49"/>
                <a:gd name="T32" fmla="*/ 18 w 36"/>
                <a:gd name="T33" fmla="*/ 15 h 49"/>
                <a:gd name="T34" fmla="*/ 15 w 36"/>
                <a:gd name="T35" fmla="*/ 17 h 49"/>
                <a:gd name="T36" fmla="*/ 13 w 36"/>
                <a:gd name="T37" fmla="*/ 15 h 49"/>
                <a:gd name="T38" fmla="*/ 26 w 36"/>
                <a:gd name="T39" fmla="*/ 16 h 49"/>
                <a:gd name="T40" fmla="*/ 20 w 36"/>
                <a:gd name="T41" fmla="*/ 17 h 49"/>
                <a:gd name="T42" fmla="*/ 29 w 36"/>
                <a:gd name="T43" fmla="*/ 19 h 49"/>
                <a:gd name="T44" fmla="*/ 17 w 36"/>
                <a:gd name="T45" fmla="*/ 18 h 49"/>
                <a:gd name="T46" fmla="*/ 20 w 36"/>
                <a:gd name="T47" fmla="*/ 20 h 49"/>
                <a:gd name="T48" fmla="*/ 27 w 36"/>
                <a:gd name="T49" fmla="*/ 20 h 49"/>
                <a:gd name="T50" fmla="*/ 12 w 36"/>
                <a:gd name="T51" fmla="*/ 21 h 49"/>
                <a:gd name="T52" fmla="*/ 30 w 36"/>
                <a:gd name="T53" fmla="*/ 20 h 49"/>
                <a:gd name="T54" fmla="*/ 26 w 36"/>
                <a:gd name="T55" fmla="*/ 22 h 49"/>
                <a:gd name="T56" fmla="*/ 1 w 36"/>
                <a:gd name="T57" fmla="*/ 26 h 49"/>
                <a:gd name="T58" fmla="*/ 3 w 36"/>
                <a:gd name="T59" fmla="*/ 22 h 49"/>
                <a:gd name="T60" fmla="*/ 6 w 36"/>
                <a:gd name="T61" fmla="*/ 25 h 49"/>
                <a:gd name="T62" fmla="*/ 10 w 36"/>
                <a:gd name="T63" fmla="*/ 23 h 49"/>
                <a:gd name="T64" fmla="*/ 18 w 36"/>
                <a:gd name="T65" fmla="*/ 27 h 49"/>
                <a:gd name="T66" fmla="*/ 11 w 36"/>
                <a:gd name="T67" fmla="*/ 26 h 49"/>
                <a:gd name="T68" fmla="*/ 16 w 36"/>
                <a:gd name="T69" fmla="*/ 25 h 49"/>
                <a:gd name="T70" fmla="*/ 34 w 36"/>
                <a:gd name="T71" fmla="*/ 27 h 49"/>
                <a:gd name="T72" fmla="*/ 19 w 36"/>
                <a:gd name="T73" fmla="*/ 27 h 49"/>
                <a:gd name="T74" fmla="*/ 26 w 36"/>
                <a:gd name="T75" fmla="*/ 29 h 49"/>
                <a:gd name="T76" fmla="*/ 6 w 36"/>
                <a:gd name="T77" fmla="*/ 27 h 49"/>
                <a:gd name="T78" fmla="*/ 11 w 36"/>
                <a:gd name="T79" fmla="*/ 28 h 49"/>
                <a:gd name="T80" fmla="*/ 17 w 36"/>
                <a:gd name="T81" fmla="*/ 30 h 49"/>
                <a:gd name="T82" fmla="*/ 20 w 36"/>
                <a:gd name="T83" fmla="*/ 32 h 49"/>
                <a:gd name="T84" fmla="*/ 24 w 36"/>
                <a:gd name="T85" fmla="*/ 29 h 49"/>
                <a:gd name="T86" fmla="*/ 5 w 36"/>
                <a:gd name="T87" fmla="*/ 30 h 49"/>
                <a:gd name="T88" fmla="*/ 18 w 36"/>
                <a:gd name="T89" fmla="*/ 33 h 49"/>
                <a:gd name="T90" fmla="*/ 17 w 36"/>
                <a:gd name="T91" fmla="*/ 32 h 49"/>
                <a:gd name="T92" fmla="*/ 23 w 36"/>
                <a:gd name="T93" fmla="*/ 32 h 49"/>
                <a:gd name="T94" fmla="*/ 19 w 36"/>
                <a:gd name="T95" fmla="*/ 35 h 49"/>
                <a:gd name="T96" fmla="*/ 16 w 36"/>
                <a:gd name="T97" fmla="*/ 33 h 49"/>
                <a:gd name="T98" fmla="*/ 13 w 36"/>
                <a:gd name="T99" fmla="*/ 36 h 49"/>
                <a:gd name="T100" fmla="*/ 23 w 36"/>
                <a:gd name="T101" fmla="*/ 37 h 49"/>
                <a:gd name="T102" fmla="*/ 18 w 36"/>
                <a:gd name="T103" fmla="*/ 35 h 49"/>
                <a:gd name="T104" fmla="*/ 8 w 36"/>
                <a:gd name="T105" fmla="*/ 38 h 49"/>
                <a:gd name="T106" fmla="*/ 28 w 36"/>
                <a:gd name="T107" fmla="*/ 39 h 49"/>
                <a:gd name="T108" fmla="*/ 19 w 36"/>
                <a:gd name="T109" fmla="*/ 40 h 49"/>
                <a:gd name="T110" fmla="*/ 25 w 36"/>
                <a:gd name="T111" fmla="*/ 42 h 49"/>
                <a:gd name="T112" fmla="*/ 10 w 36"/>
                <a:gd name="T113" fmla="*/ 40 h 49"/>
                <a:gd name="T114" fmla="*/ 17 w 36"/>
                <a:gd name="T115" fmla="*/ 43 h 49"/>
                <a:gd name="T116" fmla="*/ 14 w 36"/>
                <a:gd name="T117" fmla="*/ 45 h 49"/>
                <a:gd name="T118" fmla="*/ 22 w 36"/>
                <a:gd name="T119"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 h="49">
                  <a:moveTo>
                    <a:pt x="22" y="1"/>
                  </a:moveTo>
                  <a:cubicBezTo>
                    <a:pt x="22" y="2"/>
                    <a:pt x="22" y="1"/>
                    <a:pt x="22" y="2"/>
                  </a:cubicBezTo>
                  <a:cubicBezTo>
                    <a:pt x="22" y="2"/>
                    <a:pt x="23" y="2"/>
                    <a:pt x="23" y="2"/>
                  </a:cubicBezTo>
                  <a:cubicBezTo>
                    <a:pt x="24" y="2"/>
                    <a:pt x="23" y="2"/>
                    <a:pt x="24" y="2"/>
                  </a:cubicBezTo>
                  <a:cubicBezTo>
                    <a:pt x="27" y="3"/>
                    <a:pt x="29" y="4"/>
                    <a:pt x="30" y="6"/>
                  </a:cubicBezTo>
                  <a:cubicBezTo>
                    <a:pt x="33" y="8"/>
                    <a:pt x="34" y="12"/>
                    <a:pt x="35" y="16"/>
                  </a:cubicBezTo>
                  <a:cubicBezTo>
                    <a:pt x="36" y="17"/>
                    <a:pt x="36" y="19"/>
                    <a:pt x="36" y="20"/>
                  </a:cubicBezTo>
                  <a:cubicBezTo>
                    <a:pt x="36" y="22"/>
                    <a:pt x="36" y="22"/>
                    <a:pt x="36" y="24"/>
                  </a:cubicBezTo>
                  <a:cubicBezTo>
                    <a:pt x="36" y="26"/>
                    <a:pt x="36" y="27"/>
                    <a:pt x="36" y="28"/>
                  </a:cubicBezTo>
                  <a:cubicBezTo>
                    <a:pt x="36" y="29"/>
                    <a:pt x="36" y="31"/>
                    <a:pt x="35" y="32"/>
                  </a:cubicBezTo>
                  <a:cubicBezTo>
                    <a:pt x="35" y="35"/>
                    <a:pt x="33" y="39"/>
                    <a:pt x="31" y="41"/>
                  </a:cubicBezTo>
                  <a:cubicBezTo>
                    <a:pt x="29" y="44"/>
                    <a:pt x="26" y="45"/>
                    <a:pt x="24" y="47"/>
                  </a:cubicBezTo>
                  <a:cubicBezTo>
                    <a:pt x="23" y="48"/>
                    <a:pt x="24" y="49"/>
                    <a:pt x="23" y="49"/>
                  </a:cubicBezTo>
                  <a:cubicBezTo>
                    <a:pt x="22" y="49"/>
                    <a:pt x="23" y="48"/>
                    <a:pt x="23" y="47"/>
                  </a:cubicBezTo>
                  <a:cubicBezTo>
                    <a:pt x="19" y="47"/>
                    <a:pt x="16" y="48"/>
                    <a:pt x="13" y="47"/>
                  </a:cubicBezTo>
                  <a:cubicBezTo>
                    <a:pt x="13" y="47"/>
                    <a:pt x="13" y="47"/>
                    <a:pt x="13" y="47"/>
                  </a:cubicBezTo>
                  <a:cubicBezTo>
                    <a:pt x="12" y="47"/>
                    <a:pt x="12" y="47"/>
                    <a:pt x="12" y="46"/>
                  </a:cubicBezTo>
                  <a:cubicBezTo>
                    <a:pt x="10" y="45"/>
                    <a:pt x="9" y="45"/>
                    <a:pt x="8" y="44"/>
                  </a:cubicBezTo>
                  <a:cubicBezTo>
                    <a:pt x="5" y="41"/>
                    <a:pt x="4" y="38"/>
                    <a:pt x="2" y="34"/>
                  </a:cubicBezTo>
                  <a:cubicBezTo>
                    <a:pt x="2" y="33"/>
                    <a:pt x="2" y="32"/>
                    <a:pt x="1" y="31"/>
                  </a:cubicBezTo>
                  <a:cubicBezTo>
                    <a:pt x="1" y="30"/>
                    <a:pt x="0" y="29"/>
                    <a:pt x="0" y="28"/>
                  </a:cubicBezTo>
                  <a:cubicBezTo>
                    <a:pt x="0" y="27"/>
                    <a:pt x="0" y="26"/>
                    <a:pt x="0" y="25"/>
                  </a:cubicBezTo>
                  <a:cubicBezTo>
                    <a:pt x="1" y="19"/>
                    <a:pt x="2" y="14"/>
                    <a:pt x="4" y="9"/>
                  </a:cubicBezTo>
                  <a:cubicBezTo>
                    <a:pt x="6" y="7"/>
                    <a:pt x="8" y="4"/>
                    <a:pt x="10" y="2"/>
                  </a:cubicBezTo>
                  <a:cubicBezTo>
                    <a:pt x="13" y="1"/>
                    <a:pt x="19" y="0"/>
                    <a:pt x="22" y="1"/>
                  </a:cubicBezTo>
                  <a:close/>
                  <a:moveTo>
                    <a:pt x="20" y="2"/>
                  </a:moveTo>
                  <a:cubicBezTo>
                    <a:pt x="20" y="2"/>
                    <a:pt x="21" y="3"/>
                    <a:pt x="22" y="2"/>
                  </a:cubicBezTo>
                  <a:cubicBezTo>
                    <a:pt x="21" y="2"/>
                    <a:pt x="20" y="2"/>
                    <a:pt x="20" y="2"/>
                  </a:cubicBezTo>
                  <a:close/>
                  <a:moveTo>
                    <a:pt x="15" y="6"/>
                  </a:moveTo>
                  <a:cubicBezTo>
                    <a:pt x="15" y="5"/>
                    <a:pt x="16" y="5"/>
                    <a:pt x="16" y="4"/>
                  </a:cubicBezTo>
                  <a:cubicBezTo>
                    <a:pt x="16" y="4"/>
                    <a:pt x="16" y="4"/>
                    <a:pt x="16" y="3"/>
                  </a:cubicBezTo>
                  <a:cubicBezTo>
                    <a:pt x="17" y="3"/>
                    <a:pt x="17" y="3"/>
                    <a:pt x="17" y="3"/>
                  </a:cubicBezTo>
                  <a:cubicBezTo>
                    <a:pt x="17" y="3"/>
                    <a:pt x="17" y="3"/>
                    <a:pt x="17" y="4"/>
                  </a:cubicBezTo>
                  <a:cubicBezTo>
                    <a:pt x="18" y="3"/>
                    <a:pt x="18" y="3"/>
                    <a:pt x="18" y="3"/>
                  </a:cubicBezTo>
                  <a:cubicBezTo>
                    <a:pt x="16" y="2"/>
                    <a:pt x="15" y="5"/>
                    <a:pt x="15" y="6"/>
                  </a:cubicBezTo>
                  <a:close/>
                  <a:moveTo>
                    <a:pt x="14" y="3"/>
                  </a:moveTo>
                  <a:cubicBezTo>
                    <a:pt x="14" y="3"/>
                    <a:pt x="15" y="3"/>
                    <a:pt x="15" y="3"/>
                  </a:cubicBezTo>
                  <a:cubicBezTo>
                    <a:pt x="15" y="3"/>
                    <a:pt x="14" y="3"/>
                    <a:pt x="14" y="3"/>
                  </a:cubicBezTo>
                  <a:close/>
                  <a:moveTo>
                    <a:pt x="19" y="4"/>
                  </a:moveTo>
                  <a:cubicBezTo>
                    <a:pt x="19" y="4"/>
                    <a:pt x="20" y="5"/>
                    <a:pt x="20" y="4"/>
                  </a:cubicBezTo>
                  <a:cubicBezTo>
                    <a:pt x="20" y="4"/>
                    <a:pt x="20" y="3"/>
                    <a:pt x="19" y="3"/>
                  </a:cubicBezTo>
                  <a:cubicBezTo>
                    <a:pt x="19" y="4"/>
                    <a:pt x="19" y="4"/>
                    <a:pt x="19" y="4"/>
                  </a:cubicBezTo>
                  <a:close/>
                  <a:moveTo>
                    <a:pt x="26" y="6"/>
                  </a:moveTo>
                  <a:cubicBezTo>
                    <a:pt x="29" y="5"/>
                    <a:pt x="30" y="9"/>
                    <a:pt x="32" y="10"/>
                  </a:cubicBezTo>
                  <a:cubicBezTo>
                    <a:pt x="30" y="7"/>
                    <a:pt x="27" y="3"/>
                    <a:pt x="23" y="3"/>
                  </a:cubicBezTo>
                  <a:cubicBezTo>
                    <a:pt x="24" y="4"/>
                    <a:pt x="25" y="5"/>
                    <a:pt x="26" y="6"/>
                  </a:cubicBezTo>
                  <a:close/>
                  <a:moveTo>
                    <a:pt x="13" y="6"/>
                  </a:moveTo>
                  <a:cubicBezTo>
                    <a:pt x="13" y="5"/>
                    <a:pt x="13" y="5"/>
                    <a:pt x="14" y="4"/>
                  </a:cubicBezTo>
                  <a:cubicBezTo>
                    <a:pt x="13" y="4"/>
                    <a:pt x="12" y="5"/>
                    <a:pt x="13" y="6"/>
                  </a:cubicBezTo>
                  <a:close/>
                  <a:moveTo>
                    <a:pt x="20" y="7"/>
                  </a:moveTo>
                  <a:cubicBezTo>
                    <a:pt x="21" y="6"/>
                    <a:pt x="22" y="6"/>
                    <a:pt x="23" y="5"/>
                  </a:cubicBezTo>
                  <a:cubicBezTo>
                    <a:pt x="22" y="5"/>
                    <a:pt x="22" y="4"/>
                    <a:pt x="21" y="4"/>
                  </a:cubicBezTo>
                  <a:cubicBezTo>
                    <a:pt x="21" y="5"/>
                    <a:pt x="20" y="6"/>
                    <a:pt x="20" y="7"/>
                  </a:cubicBezTo>
                  <a:close/>
                  <a:moveTo>
                    <a:pt x="11" y="5"/>
                  </a:moveTo>
                  <a:cubicBezTo>
                    <a:pt x="11" y="5"/>
                    <a:pt x="11" y="5"/>
                    <a:pt x="11" y="5"/>
                  </a:cubicBezTo>
                  <a:cubicBezTo>
                    <a:pt x="9" y="6"/>
                    <a:pt x="7" y="7"/>
                    <a:pt x="7" y="9"/>
                  </a:cubicBezTo>
                  <a:cubicBezTo>
                    <a:pt x="9" y="8"/>
                    <a:pt x="9" y="6"/>
                    <a:pt x="11" y="5"/>
                  </a:cubicBezTo>
                  <a:close/>
                  <a:moveTo>
                    <a:pt x="19" y="6"/>
                  </a:moveTo>
                  <a:cubicBezTo>
                    <a:pt x="19" y="6"/>
                    <a:pt x="19" y="5"/>
                    <a:pt x="19" y="5"/>
                  </a:cubicBezTo>
                  <a:cubicBezTo>
                    <a:pt x="18" y="5"/>
                    <a:pt x="18" y="5"/>
                    <a:pt x="19" y="6"/>
                  </a:cubicBezTo>
                  <a:close/>
                  <a:moveTo>
                    <a:pt x="13" y="7"/>
                  </a:moveTo>
                  <a:cubicBezTo>
                    <a:pt x="14" y="7"/>
                    <a:pt x="14" y="5"/>
                    <a:pt x="14" y="5"/>
                  </a:cubicBezTo>
                  <a:cubicBezTo>
                    <a:pt x="14" y="5"/>
                    <a:pt x="13" y="6"/>
                    <a:pt x="13" y="7"/>
                  </a:cubicBezTo>
                  <a:close/>
                  <a:moveTo>
                    <a:pt x="14" y="7"/>
                  </a:moveTo>
                  <a:cubicBezTo>
                    <a:pt x="14" y="7"/>
                    <a:pt x="14" y="7"/>
                    <a:pt x="14" y="7"/>
                  </a:cubicBezTo>
                  <a:cubicBezTo>
                    <a:pt x="13" y="8"/>
                    <a:pt x="14" y="10"/>
                    <a:pt x="14" y="10"/>
                  </a:cubicBezTo>
                  <a:cubicBezTo>
                    <a:pt x="15" y="9"/>
                    <a:pt x="16" y="7"/>
                    <a:pt x="17" y="5"/>
                  </a:cubicBezTo>
                  <a:cubicBezTo>
                    <a:pt x="17" y="5"/>
                    <a:pt x="17" y="5"/>
                    <a:pt x="17" y="5"/>
                  </a:cubicBezTo>
                  <a:cubicBezTo>
                    <a:pt x="16" y="6"/>
                    <a:pt x="15" y="7"/>
                    <a:pt x="14" y="7"/>
                  </a:cubicBezTo>
                  <a:close/>
                  <a:moveTo>
                    <a:pt x="24" y="6"/>
                  </a:moveTo>
                  <a:cubicBezTo>
                    <a:pt x="23" y="7"/>
                    <a:pt x="23" y="8"/>
                    <a:pt x="24" y="9"/>
                  </a:cubicBezTo>
                  <a:cubicBezTo>
                    <a:pt x="24" y="9"/>
                    <a:pt x="24" y="8"/>
                    <a:pt x="24" y="8"/>
                  </a:cubicBezTo>
                  <a:cubicBezTo>
                    <a:pt x="25" y="8"/>
                    <a:pt x="25" y="8"/>
                    <a:pt x="25" y="9"/>
                  </a:cubicBezTo>
                  <a:cubicBezTo>
                    <a:pt x="25" y="9"/>
                    <a:pt x="24" y="9"/>
                    <a:pt x="24" y="10"/>
                  </a:cubicBezTo>
                  <a:cubicBezTo>
                    <a:pt x="24" y="11"/>
                    <a:pt x="25" y="12"/>
                    <a:pt x="25" y="13"/>
                  </a:cubicBezTo>
                  <a:cubicBezTo>
                    <a:pt x="26" y="13"/>
                    <a:pt x="26" y="12"/>
                    <a:pt x="27" y="12"/>
                  </a:cubicBezTo>
                  <a:cubicBezTo>
                    <a:pt x="26" y="10"/>
                    <a:pt x="25" y="9"/>
                    <a:pt x="26" y="7"/>
                  </a:cubicBezTo>
                  <a:cubicBezTo>
                    <a:pt x="25" y="7"/>
                    <a:pt x="25" y="6"/>
                    <a:pt x="24" y="6"/>
                  </a:cubicBezTo>
                  <a:close/>
                  <a:moveTo>
                    <a:pt x="11" y="8"/>
                  </a:moveTo>
                  <a:cubicBezTo>
                    <a:pt x="11" y="7"/>
                    <a:pt x="12" y="7"/>
                    <a:pt x="12" y="7"/>
                  </a:cubicBezTo>
                  <a:cubicBezTo>
                    <a:pt x="12" y="7"/>
                    <a:pt x="11" y="7"/>
                    <a:pt x="11" y="8"/>
                  </a:cubicBezTo>
                  <a:close/>
                  <a:moveTo>
                    <a:pt x="17" y="8"/>
                  </a:moveTo>
                  <a:cubicBezTo>
                    <a:pt x="17" y="7"/>
                    <a:pt x="17" y="7"/>
                    <a:pt x="17" y="7"/>
                  </a:cubicBezTo>
                  <a:cubicBezTo>
                    <a:pt x="17" y="7"/>
                    <a:pt x="17" y="7"/>
                    <a:pt x="17" y="8"/>
                  </a:cubicBezTo>
                  <a:close/>
                  <a:moveTo>
                    <a:pt x="9" y="9"/>
                  </a:moveTo>
                  <a:cubicBezTo>
                    <a:pt x="10" y="9"/>
                    <a:pt x="10" y="8"/>
                    <a:pt x="10" y="7"/>
                  </a:cubicBezTo>
                  <a:cubicBezTo>
                    <a:pt x="10" y="7"/>
                    <a:pt x="9" y="8"/>
                    <a:pt x="9" y="9"/>
                  </a:cubicBezTo>
                  <a:close/>
                  <a:moveTo>
                    <a:pt x="21" y="8"/>
                  </a:moveTo>
                  <a:cubicBezTo>
                    <a:pt x="21" y="8"/>
                    <a:pt x="21" y="8"/>
                    <a:pt x="21" y="8"/>
                  </a:cubicBezTo>
                  <a:cubicBezTo>
                    <a:pt x="22" y="8"/>
                    <a:pt x="22" y="8"/>
                    <a:pt x="22" y="7"/>
                  </a:cubicBezTo>
                  <a:cubicBezTo>
                    <a:pt x="21" y="7"/>
                    <a:pt x="21" y="7"/>
                    <a:pt x="21" y="8"/>
                  </a:cubicBezTo>
                  <a:close/>
                  <a:moveTo>
                    <a:pt x="29" y="9"/>
                  </a:moveTo>
                  <a:cubicBezTo>
                    <a:pt x="29" y="10"/>
                    <a:pt x="29" y="9"/>
                    <a:pt x="29" y="9"/>
                  </a:cubicBezTo>
                  <a:cubicBezTo>
                    <a:pt x="29" y="10"/>
                    <a:pt x="29" y="10"/>
                    <a:pt x="29" y="10"/>
                  </a:cubicBezTo>
                  <a:cubicBezTo>
                    <a:pt x="29" y="10"/>
                    <a:pt x="30" y="10"/>
                    <a:pt x="30" y="10"/>
                  </a:cubicBezTo>
                  <a:cubicBezTo>
                    <a:pt x="29" y="11"/>
                    <a:pt x="30" y="12"/>
                    <a:pt x="31" y="12"/>
                  </a:cubicBezTo>
                  <a:cubicBezTo>
                    <a:pt x="30" y="13"/>
                    <a:pt x="32" y="13"/>
                    <a:pt x="32" y="14"/>
                  </a:cubicBezTo>
                  <a:cubicBezTo>
                    <a:pt x="32" y="14"/>
                    <a:pt x="32" y="14"/>
                    <a:pt x="32" y="15"/>
                  </a:cubicBezTo>
                  <a:cubicBezTo>
                    <a:pt x="32" y="15"/>
                    <a:pt x="33" y="16"/>
                    <a:pt x="33" y="16"/>
                  </a:cubicBezTo>
                  <a:cubicBezTo>
                    <a:pt x="34" y="18"/>
                    <a:pt x="34" y="19"/>
                    <a:pt x="35" y="20"/>
                  </a:cubicBezTo>
                  <a:cubicBezTo>
                    <a:pt x="35" y="14"/>
                    <a:pt x="31" y="10"/>
                    <a:pt x="28" y="7"/>
                  </a:cubicBezTo>
                  <a:cubicBezTo>
                    <a:pt x="28" y="8"/>
                    <a:pt x="29" y="9"/>
                    <a:pt x="29" y="9"/>
                  </a:cubicBezTo>
                  <a:close/>
                  <a:moveTo>
                    <a:pt x="17" y="9"/>
                  </a:moveTo>
                  <a:cubicBezTo>
                    <a:pt x="16" y="9"/>
                    <a:pt x="17" y="8"/>
                    <a:pt x="16" y="8"/>
                  </a:cubicBezTo>
                  <a:cubicBezTo>
                    <a:pt x="16" y="9"/>
                    <a:pt x="15" y="10"/>
                    <a:pt x="16" y="10"/>
                  </a:cubicBezTo>
                  <a:cubicBezTo>
                    <a:pt x="14" y="11"/>
                    <a:pt x="15" y="13"/>
                    <a:pt x="16" y="13"/>
                  </a:cubicBezTo>
                  <a:cubicBezTo>
                    <a:pt x="17" y="12"/>
                    <a:pt x="16" y="11"/>
                    <a:pt x="16" y="10"/>
                  </a:cubicBezTo>
                  <a:cubicBezTo>
                    <a:pt x="17" y="10"/>
                    <a:pt x="17" y="10"/>
                    <a:pt x="17" y="10"/>
                  </a:cubicBezTo>
                  <a:cubicBezTo>
                    <a:pt x="18" y="9"/>
                    <a:pt x="18" y="9"/>
                    <a:pt x="18" y="8"/>
                  </a:cubicBezTo>
                  <a:cubicBezTo>
                    <a:pt x="18" y="7"/>
                    <a:pt x="17" y="8"/>
                    <a:pt x="17" y="9"/>
                  </a:cubicBezTo>
                  <a:close/>
                  <a:moveTo>
                    <a:pt x="11" y="9"/>
                  </a:moveTo>
                  <a:cubicBezTo>
                    <a:pt x="11" y="8"/>
                    <a:pt x="11" y="8"/>
                    <a:pt x="11" y="8"/>
                  </a:cubicBezTo>
                  <a:cubicBezTo>
                    <a:pt x="11" y="8"/>
                    <a:pt x="10" y="8"/>
                    <a:pt x="11" y="9"/>
                  </a:cubicBezTo>
                  <a:close/>
                  <a:moveTo>
                    <a:pt x="11" y="10"/>
                  </a:moveTo>
                  <a:cubicBezTo>
                    <a:pt x="12" y="10"/>
                    <a:pt x="12" y="9"/>
                    <a:pt x="12" y="8"/>
                  </a:cubicBezTo>
                  <a:cubicBezTo>
                    <a:pt x="12" y="8"/>
                    <a:pt x="12" y="8"/>
                    <a:pt x="12" y="8"/>
                  </a:cubicBezTo>
                  <a:cubicBezTo>
                    <a:pt x="12" y="9"/>
                    <a:pt x="11" y="9"/>
                    <a:pt x="11" y="10"/>
                  </a:cubicBezTo>
                  <a:close/>
                  <a:moveTo>
                    <a:pt x="22" y="10"/>
                  </a:moveTo>
                  <a:cubicBezTo>
                    <a:pt x="23" y="10"/>
                    <a:pt x="23" y="9"/>
                    <a:pt x="22" y="8"/>
                  </a:cubicBezTo>
                  <a:cubicBezTo>
                    <a:pt x="21" y="9"/>
                    <a:pt x="22" y="10"/>
                    <a:pt x="22" y="10"/>
                  </a:cubicBezTo>
                  <a:close/>
                  <a:moveTo>
                    <a:pt x="20" y="10"/>
                  </a:moveTo>
                  <a:cubicBezTo>
                    <a:pt x="21" y="10"/>
                    <a:pt x="20" y="9"/>
                    <a:pt x="20" y="9"/>
                  </a:cubicBezTo>
                  <a:cubicBezTo>
                    <a:pt x="20" y="9"/>
                    <a:pt x="20" y="10"/>
                    <a:pt x="20" y="10"/>
                  </a:cubicBezTo>
                  <a:close/>
                  <a:moveTo>
                    <a:pt x="19" y="9"/>
                  </a:moveTo>
                  <a:cubicBezTo>
                    <a:pt x="18" y="10"/>
                    <a:pt x="18" y="10"/>
                    <a:pt x="18" y="11"/>
                  </a:cubicBezTo>
                  <a:cubicBezTo>
                    <a:pt x="18" y="11"/>
                    <a:pt x="18" y="12"/>
                    <a:pt x="19" y="13"/>
                  </a:cubicBezTo>
                  <a:cubicBezTo>
                    <a:pt x="19" y="12"/>
                    <a:pt x="19" y="12"/>
                    <a:pt x="20" y="11"/>
                  </a:cubicBezTo>
                  <a:cubicBezTo>
                    <a:pt x="20" y="11"/>
                    <a:pt x="19" y="11"/>
                    <a:pt x="19" y="10"/>
                  </a:cubicBezTo>
                  <a:cubicBezTo>
                    <a:pt x="18" y="10"/>
                    <a:pt x="20" y="10"/>
                    <a:pt x="19" y="9"/>
                  </a:cubicBezTo>
                  <a:close/>
                  <a:moveTo>
                    <a:pt x="13" y="13"/>
                  </a:moveTo>
                  <a:cubicBezTo>
                    <a:pt x="14" y="12"/>
                    <a:pt x="14" y="10"/>
                    <a:pt x="13" y="9"/>
                  </a:cubicBezTo>
                  <a:cubicBezTo>
                    <a:pt x="11" y="10"/>
                    <a:pt x="12" y="13"/>
                    <a:pt x="13" y="13"/>
                  </a:cubicBezTo>
                  <a:close/>
                  <a:moveTo>
                    <a:pt x="8" y="11"/>
                  </a:moveTo>
                  <a:cubicBezTo>
                    <a:pt x="9" y="11"/>
                    <a:pt x="9" y="10"/>
                    <a:pt x="9" y="10"/>
                  </a:cubicBezTo>
                  <a:cubicBezTo>
                    <a:pt x="9" y="10"/>
                    <a:pt x="8" y="10"/>
                    <a:pt x="8" y="10"/>
                  </a:cubicBezTo>
                  <a:cubicBezTo>
                    <a:pt x="8" y="10"/>
                    <a:pt x="8" y="11"/>
                    <a:pt x="8" y="11"/>
                  </a:cubicBezTo>
                  <a:close/>
                  <a:moveTo>
                    <a:pt x="4" y="14"/>
                  </a:moveTo>
                  <a:cubicBezTo>
                    <a:pt x="4" y="13"/>
                    <a:pt x="5" y="11"/>
                    <a:pt x="6" y="10"/>
                  </a:cubicBezTo>
                  <a:cubicBezTo>
                    <a:pt x="5" y="11"/>
                    <a:pt x="4" y="13"/>
                    <a:pt x="4" y="14"/>
                  </a:cubicBezTo>
                  <a:close/>
                  <a:moveTo>
                    <a:pt x="21" y="11"/>
                  </a:moveTo>
                  <a:cubicBezTo>
                    <a:pt x="21" y="11"/>
                    <a:pt x="21" y="11"/>
                    <a:pt x="21" y="11"/>
                  </a:cubicBezTo>
                  <a:cubicBezTo>
                    <a:pt x="21" y="11"/>
                    <a:pt x="21" y="10"/>
                    <a:pt x="21" y="10"/>
                  </a:cubicBezTo>
                  <a:cubicBezTo>
                    <a:pt x="21" y="10"/>
                    <a:pt x="21" y="10"/>
                    <a:pt x="21" y="11"/>
                  </a:cubicBezTo>
                  <a:close/>
                  <a:moveTo>
                    <a:pt x="23" y="12"/>
                  </a:moveTo>
                  <a:cubicBezTo>
                    <a:pt x="23" y="12"/>
                    <a:pt x="24" y="12"/>
                    <a:pt x="24" y="11"/>
                  </a:cubicBezTo>
                  <a:cubicBezTo>
                    <a:pt x="24" y="11"/>
                    <a:pt x="23" y="11"/>
                    <a:pt x="23" y="11"/>
                  </a:cubicBezTo>
                  <a:cubicBezTo>
                    <a:pt x="23" y="11"/>
                    <a:pt x="23" y="12"/>
                    <a:pt x="23" y="12"/>
                  </a:cubicBezTo>
                  <a:close/>
                  <a:moveTo>
                    <a:pt x="9" y="14"/>
                  </a:moveTo>
                  <a:cubicBezTo>
                    <a:pt x="10" y="13"/>
                    <a:pt x="11" y="12"/>
                    <a:pt x="10" y="11"/>
                  </a:cubicBezTo>
                  <a:cubicBezTo>
                    <a:pt x="10" y="12"/>
                    <a:pt x="8" y="13"/>
                    <a:pt x="9" y="14"/>
                  </a:cubicBezTo>
                  <a:close/>
                  <a:moveTo>
                    <a:pt x="30" y="16"/>
                  </a:moveTo>
                  <a:cubicBezTo>
                    <a:pt x="30" y="16"/>
                    <a:pt x="30" y="15"/>
                    <a:pt x="31" y="15"/>
                  </a:cubicBezTo>
                  <a:cubicBezTo>
                    <a:pt x="30" y="14"/>
                    <a:pt x="30" y="12"/>
                    <a:pt x="28" y="11"/>
                  </a:cubicBezTo>
                  <a:cubicBezTo>
                    <a:pt x="29" y="13"/>
                    <a:pt x="29" y="14"/>
                    <a:pt x="30" y="16"/>
                  </a:cubicBezTo>
                  <a:close/>
                  <a:moveTo>
                    <a:pt x="21" y="12"/>
                  </a:moveTo>
                  <a:cubicBezTo>
                    <a:pt x="22" y="13"/>
                    <a:pt x="22" y="12"/>
                    <a:pt x="21" y="12"/>
                  </a:cubicBezTo>
                  <a:cubicBezTo>
                    <a:pt x="21" y="12"/>
                    <a:pt x="21" y="12"/>
                    <a:pt x="21" y="12"/>
                  </a:cubicBezTo>
                  <a:close/>
                  <a:moveTo>
                    <a:pt x="19" y="14"/>
                  </a:moveTo>
                  <a:cubicBezTo>
                    <a:pt x="19" y="13"/>
                    <a:pt x="20" y="13"/>
                    <a:pt x="20" y="12"/>
                  </a:cubicBezTo>
                  <a:cubicBezTo>
                    <a:pt x="20" y="12"/>
                    <a:pt x="19" y="13"/>
                    <a:pt x="19" y="14"/>
                  </a:cubicBezTo>
                  <a:close/>
                  <a:moveTo>
                    <a:pt x="14" y="15"/>
                  </a:moveTo>
                  <a:cubicBezTo>
                    <a:pt x="15" y="15"/>
                    <a:pt x="15" y="15"/>
                    <a:pt x="15" y="14"/>
                  </a:cubicBezTo>
                  <a:cubicBezTo>
                    <a:pt x="15" y="13"/>
                    <a:pt x="15" y="13"/>
                    <a:pt x="14" y="12"/>
                  </a:cubicBezTo>
                  <a:cubicBezTo>
                    <a:pt x="14" y="14"/>
                    <a:pt x="13" y="15"/>
                    <a:pt x="14" y="15"/>
                  </a:cubicBezTo>
                  <a:close/>
                  <a:moveTo>
                    <a:pt x="16" y="14"/>
                  </a:moveTo>
                  <a:cubicBezTo>
                    <a:pt x="16" y="14"/>
                    <a:pt x="16" y="15"/>
                    <a:pt x="17" y="16"/>
                  </a:cubicBezTo>
                  <a:cubicBezTo>
                    <a:pt x="17" y="15"/>
                    <a:pt x="18" y="14"/>
                    <a:pt x="18" y="14"/>
                  </a:cubicBezTo>
                  <a:cubicBezTo>
                    <a:pt x="17" y="13"/>
                    <a:pt x="18" y="12"/>
                    <a:pt x="17" y="12"/>
                  </a:cubicBezTo>
                  <a:cubicBezTo>
                    <a:pt x="17" y="13"/>
                    <a:pt x="16" y="13"/>
                    <a:pt x="16" y="14"/>
                  </a:cubicBezTo>
                  <a:close/>
                  <a:moveTo>
                    <a:pt x="24" y="15"/>
                  </a:moveTo>
                  <a:cubicBezTo>
                    <a:pt x="25" y="14"/>
                    <a:pt x="25" y="13"/>
                    <a:pt x="24" y="13"/>
                  </a:cubicBezTo>
                  <a:cubicBezTo>
                    <a:pt x="24" y="13"/>
                    <a:pt x="24" y="14"/>
                    <a:pt x="24" y="15"/>
                  </a:cubicBezTo>
                  <a:close/>
                  <a:moveTo>
                    <a:pt x="20" y="15"/>
                  </a:moveTo>
                  <a:cubicBezTo>
                    <a:pt x="21" y="14"/>
                    <a:pt x="21" y="13"/>
                    <a:pt x="20" y="13"/>
                  </a:cubicBezTo>
                  <a:cubicBezTo>
                    <a:pt x="20" y="13"/>
                    <a:pt x="19" y="15"/>
                    <a:pt x="20" y="15"/>
                  </a:cubicBezTo>
                  <a:close/>
                  <a:moveTo>
                    <a:pt x="12" y="15"/>
                  </a:moveTo>
                  <a:cubicBezTo>
                    <a:pt x="12" y="14"/>
                    <a:pt x="12" y="14"/>
                    <a:pt x="11" y="13"/>
                  </a:cubicBezTo>
                  <a:cubicBezTo>
                    <a:pt x="12" y="14"/>
                    <a:pt x="11" y="14"/>
                    <a:pt x="12" y="15"/>
                  </a:cubicBezTo>
                  <a:close/>
                  <a:moveTo>
                    <a:pt x="27" y="15"/>
                  </a:moveTo>
                  <a:cubicBezTo>
                    <a:pt x="27" y="15"/>
                    <a:pt x="27" y="14"/>
                    <a:pt x="28" y="14"/>
                  </a:cubicBezTo>
                  <a:cubicBezTo>
                    <a:pt x="27" y="14"/>
                    <a:pt x="28" y="13"/>
                    <a:pt x="27" y="13"/>
                  </a:cubicBezTo>
                  <a:cubicBezTo>
                    <a:pt x="27" y="14"/>
                    <a:pt x="26" y="14"/>
                    <a:pt x="27" y="15"/>
                  </a:cubicBezTo>
                  <a:close/>
                  <a:moveTo>
                    <a:pt x="11" y="17"/>
                  </a:moveTo>
                  <a:cubicBezTo>
                    <a:pt x="11" y="16"/>
                    <a:pt x="12" y="16"/>
                    <a:pt x="12" y="15"/>
                  </a:cubicBezTo>
                  <a:cubicBezTo>
                    <a:pt x="11" y="15"/>
                    <a:pt x="11" y="14"/>
                    <a:pt x="10" y="13"/>
                  </a:cubicBezTo>
                  <a:cubicBezTo>
                    <a:pt x="9" y="14"/>
                    <a:pt x="10" y="16"/>
                    <a:pt x="11" y="17"/>
                  </a:cubicBezTo>
                  <a:close/>
                  <a:moveTo>
                    <a:pt x="24" y="15"/>
                  </a:moveTo>
                  <a:cubicBezTo>
                    <a:pt x="24" y="15"/>
                    <a:pt x="24" y="16"/>
                    <a:pt x="25" y="16"/>
                  </a:cubicBezTo>
                  <a:cubicBezTo>
                    <a:pt x="25" y="15"/>
                    <a:pt x="25" y="15"/>
                    <a:pt x="25" y="15"/>
                  </a:cubicBezTo>
                  <a:cubicBezTo>
                    <a:pt x="25" y="15"/>
                    <a:pt x="25" y="14"/>
                    <a:pt x="25" y="14"/>
                  </a:cubicBezTo>
                  <a:cubicBezTo>
                    <a:pt x="25" y="14"/>
                    <a:pt x="25" y="15"/>
                    <a:pt x="24" y="15"/>
                  </a:cubicBezTo>
                  <a:close/>
                  <a:moveTo>
                    <a:pt x="5" y="15"/>
                  </a:moveTo>
                  <a:cubicBezTo>
                    <a:pt x="5" y="15"/>
                    <a:pt x="5" y="15"/>
                    <a:pt x="5" y="14"/>
                  </a:cubicBezTo>
                  <a:cubicBezTo>
                    <a:pt x="5" y="15"/>
                    <a:pt x="4" y="15"/>
                    <a:pt x="5" y="15"/>
                  </a:cubicBezTo>
                  <a:close/>
                  <a:moveTo>
                    <a:pt x="7" y="15"/>
                  </a:moveTo>
                  <a:cubicBezTo>
                    <a:pt x="7" y="15"/>
                    <a:pt x="7" y="15"/>
                    <a:pt x="7" y="15"/>
                  </a:cubicBezTo>
                  <a:cubicBezTo>
                    <a:pt x="7" y="15"/>
                    <a:pt x="7" y="15"/>
                    <a:pt x="7" y="15"/>
                  </a:cubicBezTo>
                  <a:cubicBezTo>
                    <a:pt x="7" y="15"/>
                    <a:pt x="6" y="15"/>
                    <a:pt x="7" y="15"/>
                  </a:cubicBezTo>
                  <a:close/>
                  <a:moveTo>
                    <a:pt x="18" y="15"/>
                  </a:moveTo>
                  <a:cubicBezTo>
                    <a:pt x="18" y="16"/>
                    <a:pt x="17" y="17"/>
                    <a:pt x="18" y="17"/>
                  </a:cubicBezTo>
                  <a:cubicBezTo>
                    <a:pt x="18" y="17"/>
                    <a:pt x="18" y="18"/>
                    <a:pt x="18" y="18"/>
                  </a:cubicBezTo>
                  <a:cubicBezTo>
                    <a:pt x="19" y="17"/>
                    <a:pt x="19" y="17"/>
                    <a:pt x="20" y="16"/>
                  </a:cubicBezTo>
                  <a:cubicBezTo>
                    <a:pt x="19" y="16"/>
                    <a:pt x="19" y="15"/>
                    <a:pt x="18" y="15"/>
                  </a:cubicBezTo>
                  <a:cubicBezTo>
                    <a:pt x="18" y="15"/>
                    <a:pt x="18" y="15"/>
                    <a:pt x="18" y="15"/>
                  </a:cubicBezTo>
                  <a:close/>
                  <a:moveTo>
                    <a:pt x="23" y="15"/>
                  </a:moveTo>
                  <a:cubicBezTo>
                    <a:pt x="23" y="15"/>
                    <a:pt x="23" y="15"/>
                    <a:pt x="23" y="15"/>
                  </a:cubicBezTo>
                  <a:cubicBezTo>
                    <a:pt x="23" y="15"/>
                    <a:pt x="23" y="15"/>
                    <a:pt x="23" y="15"/>
                  </a:cubicBezTo>
                  <a:close/>
                  <a:moveTo>
                    <a:pt x="7" y="18"/>
                  </a:moveTo>
                  <a:cubicBezTo>
                    <a:pt x="8" y="17"/>
                    <a:pt x="9" y="16"/>
                    <a:pt x="8" y="15"/>
                  </a:cubicBezTo>
                  <a:cubicBezTo>
                    <a:pt x="8" y="15"/>
                    <a:pt x="8" y="15"/>
                    <a:pt x="8" y="15"/>
                  </a:cubicBezTo>
                  <a:cubicBezTo>
                    <a:pt x="8" y="16"/>
                    <a:pt x="6" y="17"/>
                    <a:pt x="7" y="18"/>
                  </a:cubicBezTo>
                  <a:close/>
                  <a:moveTo>
                    <a:pt x="21" y="16"/>
                  </a:moveTo>
                  <a:cubicBezTo>
                    <a:pt x="21" y="16"/>
                    <a:pt x="22" y="16"/>
                    <a:pt x="22" y="15"/>
                  </a:cubicBezTo>
                  <a:cubicBezTo>
                    <a:pt x="22" y="15"/>
                    <a:pt x="22" y="15"/>
                    <a:pt x="21" y="15"/>
                  </a:cubicBezTo>
                  <a:cubicBezTo>
                    <a:pt x="21" y="15"/>
                    <a:pt x="20" y="16"/>
                    <a:pt x="21" y="16"/>
                  </a:cubicBezTo>
                  <a:close/>
                  <a:moveTo>
                    <a:pt x="15" y="17"/>
                  </a:moveTo>
                  <a:cubicBezTo>
                    <a:pt x="15" y="17"/>
                    <a:pt x="15" y="18"/>
                    <a:pt x="16" y="18"/>
                  </a:cubicBezTo>
                  <a:cubicBezTo>
                    <a:pt x="16" y="18"/>
                    <a:pt x="16" y="17"/>
                    <a:pt x="16" y="17"/>
                  </a:cubicBezTo>
                  <a:cubicBezTo>
                    <a:pt x="16" y="16"/>
                    <a:pt x="16" y="15"/>
                    <a:pt x="15" y="15"/>
                  </a:cubicBezTo>
                  <a:cubicBezTo>
                    <a:pt x="15" y="15"/>
                    <a:pt x="15" y="16"/>
                    <a:pt x="15" y="17"/>
                  </a:cubicBezTo>
                  <a:close/>
                  <a:moveTo>
                    <a:pt x="29" y="16"/>
                  </a:moveTo>
                  <a:cubicBezTo>
                    <a:pt x="28" y="16"/>
                    <a:pt x="28" y="15"/>
                    <a:pt x="28" y="15"/>
                  </a:cubicBezTo>
                  <a:cubicBezTo>
                    <a:pt x="27" y="16"/>
                    <a:pt x="28" y="18"/>
                    <a:pt x="29" y="16"/>
                  </a:cubicBezTo>
                  <a:close/>
                  <a:moveTo>
                    <a:pt x="3" y="20"/>
                  </a:moveTo>
                  <a:cubicBezTo>
                    <a:pt x="4" y="19"/>
                    <a:pt x="4" y="16"/>
                    <a:pt x="3" y="15"/>
                  </a:cubicBezTo>
                  <a:cubicBezTo>
                    <a:pt x="3" y="17"/>
                    <a:pt x="2" y="18"/>
                    <a:pt x="3" y="20"/>
                  </a:cubicBezTo>
                  <a:close/>
                  <a:moveTo>
                    <a:pt x="13" y="18"/>
                  </a:moveTo>
                  <a:cubicBezTo>
                    <a:pt x="14" y="17"/>
                    <a:pt x="13" y="16"/>
                    <a:pt x="13" y="15"/>
                  </a:cubicBezTo>
                  <a:cubicBezTo>
                    <a:pt x="12" y="16"/>
                    <a:pt x="11" y="18"/>
                    <a:pt x="12" y="19"/>
                  </a:cubicBezTo>
                  <a:cubicBezTo>
                    <a:pt x="13" y="18"/>
                    <a:pt x="12" y="17"/>
                    <a:pt x="13" y="16"/>
                  </a:cubicBezTo>
                  <a:cubicBezTo>
                    <a:pt x="13" y="17"/>
                    <a:pt x="13" y="17"/>
                    <a:pt x="13" y="18"/>
                  </a:cubicBezTo>
                  <a:close/>
                  <a:moveTo>
                    <a:pt x="22" y="18"/>
                  </a:moveTo>
                  <a:cubicBezTo>
                    <a:pt x="22" y="17"/>
                    <a:pt x="22" y="17"/>
                    <a:pt x="23" y="16"/>
                  </a:cubicBezTo>
                  <a:cubicBezTo>
                    <a:pt x="22" y="16"/>
                    <a:pt x="22" y="16"/>
                    <a:pt x="22" y="16"/>
                  </a:cubicBezTo>
                  <a:cubicBezTo>
                    <a:pt x="22" y="17"/>
                    <a:pt x="21" y="17"/>
                    <a:pt x="22" y="18"/>
                  </a:cubicBezTo>
                  <a:close/>
                  <a:moveTo>
                    <a:pt x="24" y="17"/>
                  </a:moveTo>
                  <a:cubicBezTo>
                    <a:pt x="24" y="17"/>
                    <a:pt x="24" y="16"/>
                    <a:pt x="24" y="16"/>
                  </a:cubicBezTo>
                  <a:cubicBezTo>
                    <a:pt x="24" y="17"/>
                    <a:pt x="24" y="17"/>
                    <a:pt x="24" y="17"/>
                  </a:cubicBezTo>
                  <a:close/>
                  <a:moveTo>
                    <a:pt x="26" y="17"/>
                  </a:moveTo>
                  <a:cubicBezTo>
                    <a:pt x="26" y="17"/>
                    <a:pt x="27" y="16"/>
                    <a:pt x="26" y="16"/>
                  </a:cubicBezTo>
                  <a:cubicBezTo>
                    <a:pt x="26" y="17"/>
                    <a:pt x="25" y="17"/>
                    <a:pt x="26" y="17"/>
                  </a:cubicBezTo>
                  <a:close/>
                  <a:moveTo>
                    <a:pt x="8" y="18"/>
                  </a:moveTo>
                  <a:cubicBezTo>
                    <a:pt x="8" y="19"/>
                    <a:pt x="8" y="20"/>
                    <a:pt x="9" y="20"/>
                  </a:cubicBezTo>
                  <a:cubicBezTo>
                    <a:pt x="10" y="20"/>
                    <a:pt x="10" y="19"/>
                    <a:pt x="10" y="18"/>
                  </a:cubicBezTo>
                  <a:cubicBezTo>
                    <a:pt x="9" y="18"/>
                    <a:pt x="9" y="17"/>
                    <a:pt x="9" y="16"/>
                  </a:cubicBezTo>
                  <a:cubicBezTo>
                    <a:pt x="9" y="17"/>
                    <a:pt x="8" y="17"/>
                    <a:pt x="8" y="18"/>
                  </a:cubicBezTo>
                  <a:close/>
                  <a:moveTo>
                    <a:pt x="31" y="18"/>
                  </a:moveTo>
                  <a:cubicBezTo>
                    <a:pt x="31" y="18"/>
                    <a:pt x="32" y="18"/>
                    <a:pt x="32" y="18"/>
                  </a:cubicBezTo>
                  <a:cubicBezTo>
                    <a:pt x="32" y="17"/>
                    <a:pt x="32" y="17"/>
                    <a:pt x="31" y="16"/>
                  </a:cubicBezTo>
                  <a:cubicBezTo>
                    <a:pt x="31" y="17"/>
                    <a:pt x="30" y="18"/>
                    <a:pt x="31" y="18"/>
                  </a:cubicBezTo>
                  <a:close/>
                  <a:moveTo>
                    <a:pt x="19" y="19"/>
                  </a:moveTo>
                  <a:cubicBezTo>
                    <a:pt x="20" y="19"/>
                    <a:pt x="21" y="18"/>
                    <a:pt x="20" y="17"/>
                  </a:cubicBezTo>
                  <a:cubicBezTo>
                    <a:pt x="20" y="18"/>
                    <a:pt x="19" y="19"/>
                    <a:pt x="19" y="19"/>
                  </a:cubicBezTo>
                  <a:close/>
                  <a:moveTo>
                    <a:pt x="22" y="18"/>
                  </a:moveTo>
                  <a:cubicBezTo>
                    <a:pt x="22" y="19"/>
                    <a:pt x="22" y="19"/>
                    <a:pt x="23" y="19"/>
                  </a:cubicBezTo>
                  <a:cubicBezTo>
                    <a:pt x="23" y="19"/>
                    <a:pt x="23" y="18"/>
                    <a:pt x="23" y="18"/>
                  </a:cubicBezTo>
                  <a:cubicBezTo>
                    <a:pt x="23" y="18"/>
                    <a:pt x="23" y="17"/>
                    <a:pt x="23" y="17"/>
                  </a:cubicBezTo>
                  <a:cubicBezTo>
                    <a:pt x="23" y="18"/>
                    <a:pt x="22" y="18"/>
                    <a:pt x="22" y="18"/>
                  </a:cubicBezTo>
                  <a:close/>
                  <a:moveTo>
                    <a:pt x="26" y="19"/>
                  </a:moveTo>
                  <a:cubicBezTo>
                    <a:pt x="27" y="19"/>
                    <a:pt x="26" y="18"/>
                    <a:pt x="27" y="18"/>
                  </a:cubicBezTo>
                  <a:cubicBezTo>
                    <a:pt x="27" y="18"/>
                    <a:pt x="27" y="17"/>
                    <a:pt x="27" y="17"/>
                  </a:cubicBezTo>
                  <a:cubicBezTo>
                    <a:pt x="27" y="18"/>
                    <a:pt x="26" y="18"/>
                    <a:pt x="26" y="19"/>
                  </a:cubicBezTo>
                  <a:close/>
                  <a:moveTo>
                    <a:pt x="28" y="18"/>
                  </a:moveTo>
                  <a:cubicBezTo>
                    <a:pt x="28" y="18"/>
                    <a:pt x="29" y="19"/>
                    <a:pt x="29" y="19"/>
                  </a:cubicBezTo>
                  <a:cubicBezTo>
                    <a:pt x="30" y="18"/>
                    <a:pt x="29" y="16"/>
                    <a:pt x="28" y="18"/>
                  </a:cubicBezTo>
                  <a:close/>
                  <a:moveTo>
                    <a:pt x="14" y="19"/>
                  </a:moveTo>
                  <a:cubicBezTo>
                    <a:pt x="14" y="19"/>
                    <a:pt x="14" y="19"/>
                    <a:pt x="14" y="20"/>
                  </a:cubicBezTo>
                  <a:cubicBezTo>
                    <a:pt x="13" y="20"/>
                    <a:pt x="13" y="19"/>
                    <a:pt x="13" y="19"/>
                  </a:cubicBezTo>
                  <a:cubicBezTo>
                    <a:pt x="13" y="20"/>
                    <a:pt x="13" y="21"/>
                    <a:pt x="14" y="22"/>
                  </a:cubicBezTo>
                  <a:cubicBezTo>
                    <a:pt x="14" y="21"/>
                    <a:pt x="15" y="20"/>
                    <a:pt x="15" y="19"/>
                  </a:cubicBezTo>
                  <a:cubicBezTo>
                    <a:pt x="15" y="19"/>
                    <a:pt x="15" y="18"/>
                    <a:pt x="14" y="18"/>
                  </a:cubicBezTo>
                  <a:cubicBezTo>
                    <a:pt x="14" y="18"/>
                    <a:pt x="13" y="18"/>
                    <a:pt x="14" y="19"/>
                  </a:cubicBezTo>
                  <a:close/>
                  <a:moveTo>
                    <a:pt x="16" y="19"/>
                  </a:moveTo>
                  <a:cubicBezTo>
                    <a:pt x="17" y="20"/>
                    <a:pt x="16" y="20"/>
                    <a:pt x="17" y="20"/>
                  </a:cubicBezTo>
                  <a:cubicBezTo>
                    <a:pt x="17" y="20"/>
                    <a:pt x="18" y="20"/>
                    <a:pt x="18" y="19"/>
                  </a:cubicBezTo>
                  <a:cubicBezTo>
                    <a:pt x="17" y="19"/>
                    <a:pt x="17" y="18"/>
                    <a:pt x="17" y="18"/>
                  </a:cubicBezTo>
                  <a:cubicBezTo>
                    <a:pt x="17" y="18"/>
                    <a:pt x="17" y="19"/>
                    <a:pt x="16" y="19"/>
                  </a:cubicBezTo>
                  <a:close/>
                  <a:moveTo>
                    <a:pt x="6" y="19"/>
                  </a:moveTo>
                  <a:cubicBezTo>
                    <a:pt x="6" y="19"/>
                    <a:pt x="7" y="18"/>
                    <a:pt x="6" y="18"/>
                  </a:cubicBezTo>
                  <a:cubicBezTo>
                    <a:pt x="6" y="19"/>
                    <a:pt x="6" y="19"/>
                    <a:pt x="6" y="19"/>
                  </a:cubicBezTo>
                  <a:close/>
                  <a:moveTo>
                    <a:pt x="20" y="20"/>
                  </a:moveTo>
                  <a:cubicBezTo>
                    <a:pt x="20" y="20"/>
                    <a:pt x="21" y="20"/>
                    <a:pt x="21" y="20"/>
                  </a:cubicBezTo>
                  <a:cubicBezTo>
                    <a:pt x="21" y="20"/>
                    <a:pt x="20" y="20"/>
                    <a:pt x="20" y="20"/>
                  </a:cubicBezTo>
                  <a:cubicBezTo>
                    <a:pt x="20" y="21"/>
                    <a:pt x="20" y="21"/>
                    <a:pt x="21" y="22"/>
                  </a:cubicBezTo>
                  <a:cubicBezTo>
                    <a:pt x="21" y="21"/>
                    <a:pt x="22" y="21"/>
                    <a:pt x="22" y="20"/>
                  </a:cubicBezTo>
                  <a:cubicBezTo>
                    <a:pt x="22" y="20"/>
                    <a:pt x="21" y="19"/>
                    <a:pt x="21" y="19"/>
                  </a:cubicBezTo>
                  <a:cubicBezTo>
                    <a:pt x="21" y="19"/>
                    <a:pt x="21" y="18"/>
                    <a:pt x="21" y="18"/>
                  </a:cubicBezTo>
                  <a:cubicBezTo>
                    <a:pt x="21" y="19"/>
                    <a:pt x="20" y="19"/>
                    <a:pt x="20" y="20"/>
                  </a:cubicBezTo>
                  <a:close/>
                  <a:moveTo>
                    <a:pt x="28" y="21"/>
                  </a:moveTo>
                  <a:cubicBezTo>
                    <a:pt x="28" y="20"/>
                    <a:pt x="28" y="19"/>
                    <a:pt x="27" y="19"/>
                  </a:cubicBezTo>
                  <a:cubicBezTo>
                    <a:pt x="27" y="20"/>
                    <a:pt x="28" y="20"/>
                    <a:pt x="28" y="21"/>
                  </a:cubicBezTo>
                  <a:close/>
                  <a:moveTo>
                    <a:pt x="31" y="19"/>
                  </a:moveTo>
                  <a:cubicBezTo>
                    <a:pt x="32" y="19"/>
                    <a:pt x="32" y="19"/>
                    <a:pt x="32" y="19"/>
                  </a:cubicBezTo>
                  <a:cubicBezTo>
                    <a:pt x="31" y="19"/>
                    <a:pt x="31" y="19"/>
                    <a:pt x="31" y="19"/>
                  </a:cubicBezTo>
                  <a:close/>
                  <a:moveTo>
                    <a:pt x="24" y="21"/>
                  </a:moveTo>
                  <a:cubicBezTo>
                    <a:pt x="24" y="20"/>
                    <a:pt x="25" y="20"/>
                    <a:pt x="24" y="19"/>
                  </a:cubicBezTo>
                  <a:cubicBezTo>
                    <a:pt x="24" y="20"/>
                    <a:pt x="23" y="21"/>
                    <a:pt x="24" y="21"/>
                  </a:cubicBezTo>
                  <a:close/>
                  <a:moveTo>
                    <a:pt x="27" y="20"/>
                  </a:moveTo>
                  <a:cubicBezTo>
                    <a:pt x="27" y="20"/>
                    <a:pt x="27" y="19"/>
                    <a:pt x="27" y="19"/>
                  </a:cubicBezTo>
                  <a:cubicBezTo>
                    <a:pt x="27" y="20"/>
                    <a:pt x="27" y="20"/>
                    <a:pt x="27" y="20"/>
                  </a:cubicBezTo>
                  <a:close/>
                  <a:moveTo>
                    <a:pt x="11" y="23"/>
                  </a:moveTo>
                  <a:cubicBezTo>
                    <a:pt x="11" y="22"/>
                    <a:pt x="11" y="22"/>
                    <a:pt x="11" y="21"/>
                  </a:cubicBezTo>
                  <a:cubicBezTo>
                    <a:pt x="11" y="21"/>
                    <a:pt x="11" y="20"/>
                    <a:pt x="11" y="20"/>
                  </a:cubicBezTo>
                  <a:cubicBezTo>
                    <a:pt x="10" y="20"/>
                    <a:pt x="10" y="20"/>
                    <a:pt x="10" y="20"/>
                  </a:cubicBezTo>
                  <a:cubicBezTo>
                    <a:pt x="10" y="20"/>
                    <a:pt x="9" y="22"/>
                    <a:pt x="11" y="23"/>
                  </a:cubicBezTo>
                  <a:close/>
                  <a:moveTo>
                    <a:pt x="7" y="20"/>
                  </a:moveTo>
                  <a:cubicBezTo>
                    <a:pt x="7" y="20"/>
                    <a:pt x="7" y="20"/>
                    <a:pt x="7" y="20"/>
                  </a:cubicBezTo>
                  <a:cubicBezTo>
                    <a:pt x="7" y="20"/>
                    <a:pt x="6" y="20"/>
                    <a:pt x="7" y="20"/>
                  </a:cubicBezTo>
                  <a:close/>
                  <a:moveTo>
                    <a:pt x="33" y="22"/>
                  </a:moveTo>
                  <a:cubicBezTo>
                    <a:pt x="33" y="21"/>
                    <a:pt x="33" y="20"/>
                    <a:pt x="32" y="20"/>
                  </a:cubicBezTo>
                  <a:cubicBezTo>
                    <a:pt x="32" y="20"/>
                    <a:pt x="32" y="22"/>
                    <a:pt x="33" y="22"/>
                  </a:cubicBezTo>
                  <a:close/>
                  <a:moveTo>
                    <a:pt x="12" y="21"/>
                  </a:moveTo>
                  <a:cubicBezTo>
                    <a:pt x="11" y="20"/>
                    <a:pt x="11" y="20"/>
                    <a:pt x="11" y="20"/>
                  </a:cubicBezTo>
                  <a:cubicBezTo>
                    <a:pt x="11" y="20"/>
                    <a:pt x="11" y="21"/>
                    <a:pt x="12" y="21"/>
                  </a:cubicBezTo>
                  <a:close/>
                  <a:moveTo>
                    <a:pt x="15" y="22"/>
                  </a:moveTo>
                  <a:cubicBezTo>
                    <a:pt x="15" y="22"/>
                    <a:pt x="15" y="23"/>
                    <a:pt x="16" y="23"/>
                  </a:cubicBezTo>
                  <a:cubicBezTo>
                    <a:pt x="16" y="22"/>
                    <a:pt x="16" y="22"/>
                    <a:pt x="17" y="22"/>
                  </a:cubicBezTo>
                  <a:cubicBezTo>
                    <a:pt x="16" y="21"/>
                    <a:pt x="16" y="21"/>
                    <a:pt x="16" y="20"/>
                  </a:cubicBezTo>
                  <a:cubicBezTo>
                    <a:pt x="15" y="21"/>
                    <a:pt x="15" y="21"/>
                    <a:pt x="15" y="22"/>
                  </a:cubicBezTo>
                  <a:close/>
                  <a:moveTo>
                    <a:pt x="18" y="22"/>
                  </a:moveTo>
                  <a:cubicBezTo>
                    <a:pt x="18" y="21"/>
                    <a:pt x="19" y="21"/>
                    <a:pt x="19" y="20"/>
                  </a:cubicBezTo>
                  <a:cubicBezTo>
                    <a:pt x="18" y="21"/>
                    <a:pt x="17" y="21"/>
                    <a:pt x="18" y="22"/>
                  </a:cubicBezTo>
                  <a:close/>
                  <a:moveTo>
                    <a:pt x="30" y="22"/>
                  </a:moveTo>
                  <a:cubicBezTo>
                    <a:pt x="30" y="21"/>
                    <a:pt x="30" y="20"/>
                    <a:pt x="30" y="20"/>
                  </a:cubicBezTo>
                  <a:cubicBezTo>
                    <a:pt x="30" y="21"/>
                    <a:pt x="30" y="21"/>
                    <a:pt x="30" y="22"/>
                  </a:cubicBezTo>
                  <a:close/>
                  <a:moveTo>
                    <a:pt x="8" y="22"/>
                  </a:moveTo>
                  <a:cubicBezTo>
                    <a:pt x="8" y="21"/>
                    <a:pt x="7" y="21"/>
                    <a:pt x="7" y="20"/>
                  </a:cubicBezTo>
                  <a:cubicBezTo>
                    <a:pt x="7" y="21"/>
                    <a:pt x="7" y="22"/>
                    <a:pt x="8" y="22"/>
                  </a:cubicBezTo>
                  <a:close/>
                  <a:moveTo>
                    <a:pt x="22" y="23"/>
                  </a:moveTo>
                  <a:cubicBezTo>
                    <a:pt x="22" y="24"/>
                    <a:pt x="22" y="24"/>
                    <a:pt x="22" y="24"/>
                  </a:cubicBezTo>
                  <a:cubicBezTo>
                    <a:pt x="23" y="24"/>
                    <a:pt x="23" y="23"/>
                    <a:pt x="23" y="22"/>
                  </a:cubicBezTo>
                  <a:cubicBezTo>
                    <a:pt x="23" y="22"/>
                    <a:pt x="23" y="22"/>
                    <a:pt x="23" y="22"/>
                  </a:cubicBezTo>
                  <a:cubicBezTo>
                    <a:pt x="22" y="22"/>
                    <a:pt x="22" y="23"/>
                    <a:pt x="22" y="23"/>
                  </a:cubicBezTo>
                  <a:close/>
                  <a:moveTo>
                    <a:pt x="26" y="25"/>
                  </a:moveTo>
                  <a:cubicBezTo>
                    <a:pt x="26" y="25"/>
                    <a:pt x="26" y="24"/>
                    <a:pt x="26" y="24"/>
                  </a:cubicBezTo>
                  <a:cubicBezTo>
                    <a:pt x="26" y="23"/>
                    <a:pt x="26" y="23"/>
                    <a:pt x="26" y="22"/>
                  </a:cubicBezTo>
                  <a:cubicBezTo>
                    <a:pt x="23" y="21"/>
                    <a:pt x="26" y="24"/>
                    <a:pt x="26" y="25"/>
                  </a:cubicBezTo>
                  <a:close/>
                  <a:moveTo>
                    <a:pt x="29" y="24"/>
                  </a:moveTo>
                  <a:cubicBezTo>
                    <a:pt x="30" y="23"/>
                    <a:pt x="30" y="22"/>
                    <a:pt x="29" y="22"/>
                  </a:cubicBezTo>
                  <a:cubicBezTo>
                    <a:pt x="28" y="22"/>
                    <a:pt x="29" y="23"/>
                    <a:pt x="29" y="24"/>
                  </a:cubicBezTo>
                  <a:close/>
                  <a:moveTo>
                    <a:pt x="6" y="23"/>
                  </a:moveTo>
                  <a:cubicBezTo>
                    <a:pt x="6" y="23"/>
                    <a:pt x="6" y="22"/>
                    <a:pt x="6" y="22"/>
                  </a:cubicBezTo>
                  <a:cubicBezTo>
                    <a:pt x="6" y="22"/>
                    <a:pt x="6" y="22"/>
                    <a:pt x="6" y="22"/>
                  </a:cubicBezTo>
                  <a:cubicBezTo>
                    <a:pt x="6" y="22"/>
                    <a:pt x="6" y="22"/>
                    <a:pt x="6" y="23"/>
                  </a:cubicBezTo>
                  <a:close/>
                  <a:moveTo>
                    <a:pt x="13" y="23"/>
                  </a:moveTo>
                  <a:cubicBezTo>
                    <a:pt x="13" y="23"/>
                    <a:pt x="13" y="22"/>
                    <a:pt x="12" y="22"/>
                  </a:cubicBezTo>
                  <a:cubicBezTo>
                    <a:pt x="12" y="22"/>
                    <a:pt x="13" y="23"/>
                    <a:pt x="13" y="23"/>
                  </a:cubicBezTo>
                  <a:close/>
                  <a:moveTo>
                    <a:pt x="1" y="26"/>
                  </a:moveTo>
                  <a:cubicBezTo>
                    <a:pt x="1" y="28"/>
                    <a:pt x="2" y="28"/>
                    <a:pt x="2" y="30"/>
                  </a:cubicBezTo>
                  <a:cubicBezTo>
                    <a:pt x="2" y="31"/>
                    <a:pt x="2" y="32"/>
                    <a:pt x="3" y="32"/>
                  </a:cubicBezTo>
                  <a:cubicBezTo>
                    <a:pt x="3" y="31"/>
                    <a:pt x="3" y="30"/>
                    <a:pt x="3" y="29"/>
                  </a:cubicBezTo>
                  <a:cubicBezTo>
                    <a:pt x="2" y="29"/>
                    <a:pt x="2" y="30"/>
                    <a:pt x="2" y="29"/>
                  </a:cubicBezTo>
                  <a:cubicBezTo>
                    <a:pt x="2" y="27"/>
                    <a:pt x="2" y="24"/>
                    <a:pt x="2" y="22"/>
                  </a:cubicBezTo>
                  <a:cubicBezTo>
                    <a:pt x="1" y="23"/>
                    <a:pt x="1" y="25"/>
                    <a:pt x="1" y="26"/>
                  </a:cubicBezTo>
                  <a:close/>
                  <a:moveTo>
                    <a:pt x="3" y="22"/>
                  </a:moveTo>
                  <a:cubicBezTo>
                    <a:pt x="3" y="23"/>
                    <a:pt x="3" y="24"/>
                    <a:pt x="4" y="25"/>
                  </a:cubicBezTo>
                  <a:cubicBezTo>
                    <a:pt x="4" y="25"/>
                    <a:pt x="4" y="24"/>
                    <a:pt x="4" y="23"/>
                  </a:cubicBezTo>
                  <a:cubicBezTo>
                    <a:pt x="4" y="24"/>
                    <a:pt x="4" y="23"/>
                    <a:pt x="3" y="23"/>
                  </a:cubicBezTo>
                  <a:cubicBezTo>
                    <a:pt x="3" y="22"/>
                    <a:pt x="4" y="22"/>
                    <a:pt x="3" y="22"/>
                  </a:cubicBezTo>
                  <a:cubicBezTo>
                    <a:pt x="3" y="23"/>
                    <a:pt x="3" y="22"/>
                    <a:pt x="3" y="22"/>
                  </a:cubicBezTo>
                  <a:close/>
                  <a:moveTo>
                    <a:pt x="19" y="23"/>
                  </a:moveTo>
                  <a:cubicBezTo>
                    <a:pt x="19" y="23"/>
                    <a:pt x="19" y="24"/>
                    <a:pt x="19" y="24"/>
                  </a:cubicBezTo>
                  <a:cubicBezTo>
                    <a:pt x="20" y="24"/>
                    <a:pt x="20" y="23"/>
                    <a:pt x="20" y="23"/>
                  </a:cubicBezTo>
                  <a:cubicBezTo>
                    <a:pt x="20" y="22"/>
                    <a:pt x="20" y="22"/>
                    <a:pt x="19" y="22"/>
                  </a:cubicBezTo>
                  <a:cubicBezTo>
                    <a:pt x="19" y="22"/>
                    <a:pt x="19" y="23"/>
                    <a:pt x="19" y="23"/>
                  </a:cubicBezTo>
                  <a:close/>
                  <a:moveTo>
                    <a:pt x="14" y="23"/>
                  </a:moveTo>
                  <a:cubicBezTo>
                    <a:pt x="15" y="23"/>
                    <a:pt x="15" y="24"/>
                    <a:pt x="15" y="24"/>
                  </a:cubicBezTo>
                  <a:cubicBezTo>
                    <a:pt x="16" y="24"/>
                    <a:pt x="15" y="22"/>
                    <a:pt x="15" y="22"/>
                  </a:cubicBezTo>
                  <a:cubicBezTo>
                    <a:pt x="14" y="22"/>
                    <a:pt x="14" y="23"/>
                    <a:pt x="14" y="23"/>
                  </a:cubicBezTo>
                  <a:close/>
                  <a:moveTo>
                    <a:pt x="6" y="25"/>
                  </a:moveTo>
                  <a:cubicBezTo>
                    <a:pt x="7" y="25"/>
                    <a:pt x="7" y="23"/>
                    <a:pt x="6" y="22"/>
                  </a:cubicBezTo>
                  <a:cubicBezTo>
                    <a:pt x="6" y="23"/>
                    <a:pt x="6" y="24"/>
                    <a:pt x="6" y="25"/>
                  </a:cubicBezTo>
                  <a:close/>
                  <a:moveTo>
                    <a:pt x="12" y="25"/>
                  </a:moveTo>
                  <a:cubicBezTo>
                    <a:pt x="13" y="24"/>
                    <a:pt x="12" y="23"/>
                    <a:pt x="12" y="22"/>
                  </a:cubicBezTo>
                  <a:cubicBezTo>
                    <a:pt x="11" y="23"/>
                    <a:pt x="11" y="24"/>
                    <a:pt x="12" y="25"/>
                  </a:cubicBezTo>
                  <a:close/>
                  <a:moveTo>
                    <a:pt x="16" y="25"/>
                  </a:moveTo>
                  <a:cubicBezTo>
                    <a:pt x="17" y="24"/>
                    <a:pt x="17" y="24"/>
                    <a:pt x="17" y="23"/>
                  </a:cubicBezTo>
                  <a:cubicBezTo>
                    <a:pt x="17" y="23"/>
                    <a:pt x="17" y="23"/>
                    <a:pt x="17" y="23"/>
                  </a:cubicBezTo>
                  <a:cubicBezTo>
                    <a:pt x="17" y="23"/>
                    <a:pt x="16" y="24"/>
                    <a:pt x="16" y="25"/>
                  </a:cubicBezTo>
                  <a:close/>
                  <a:moveTo>
                    <a:pt x="9" y="24"/>
                  </a:moveTo>
                  <a:cubicBezTo>
                    <a:pt x="9" y="24"/>
                    <a:pt x="9" y="23"/>
                    <a:pt x="9" y="23"/>
                  </a:cubicBezTo>
                  <a:cubicBezTo>
                    <a:pt x="8" y="24"/>
                    <a:pt x="9" y="24"/>
                    <a:pt x="9" y="25"/>
                  </a:cubicBezTo>
                  <a:cubicBezTo>
                    <a:pt x="10" y="25"/>
                    <a:pt x="10" y="24"/>
                    <a:pt x="10" y="24"/>
                  </a:cubicBezTo>
                  <a:cubicBezTo>
                    <a:pt x="10" y="24"/>
                    <a:pt x="10" y="23"/>
                    <a:pt x="10" y="23"/>
                  </a:cubicBezTo>
                  <a:cubicBezTo>
                    <a:pt x="10" y="23"/>
                    <a:pt x="10" y="24"/>
                    <a:pt x="9" y="24"/>
                  </a:cubicBezTo>
                  <a:close/>
                  <a:moveTo>
                    <a:pt x="24" y="27"/>
                  </a:moveTo>
                  <a:cubicBezTo>
                    <a:pt x="25" y="27"/>
                    <a:pt x="25" y="26"/>
                    <a:pt x="25" y="26"/>
                  </a:cubicBezTo>
                  <a:cubicBezTo>
                    <a:pt x="25" y="25"/>
                    <a:pt x="25" y="24"/>
                    <a:pt x="24" y="23"/>
                  </a:cubicBezTo>
                  <a:cubicBezTo>
                    <a:pt x="23" y="24"/>
                    <a:pt x="23" y="26"/>
                    <a:pt x="24" y="27"/>
                  </a:cubicBezTo>
                  <a:close/>
                  <a:moveTo>
                    <a:pt x="14" y="26"/>
                  </a:moveTo>
                  <a:cubicBezTo>
                    <a:pt x="15" y="26"/>
                    <a:pt x="14" y="24"/>
                    <a:pt x="14" y="24"/>
                  </a:cubicBezTo>
                  <a:cubicBezTo>
                    <a:pt x="13" y="25"/>
                    <a:pt x="14" y="25"/>
                    <a:pt x="14" y="26"/>
                  </a:cubicBezTo>
                  <a:close/>
                  <a:moveTo>
                    <a:pt x="18" y="27"/>
                  </a:moveTo>
                  <a:cubicBezTo>
                    <a:pt x="18" y="27"/>
                    <a:pt x="18" y="26"/>
                    <a:pt x="19" y="25"/>
                  </a:cubicBezTo>
                  <a:cubicBezTo>
                    <a:pt x="18" y="25"/>
                    <a:pt x="19" y="24"/>
                    <a:pt x="18" y="24"/>
                  </a:cubicBezTo>
                  <a:cubicBezTo>
                    <a:pt x="17" y="25"/>
                    <a:pt x="17" y="26"/>
                    <a:pt x="18" y="27"/>
                  </a:cubicBezTo>
                  <a:close/>
                  <a:moveTo>
                    <a:pt x="20" y="26"/>
                  </a:moveTo>
                  <a:cubicBezTo>
                    <a:pt x="21" y="26"/>
                    <a:pt x="21" y="27"/>
                    <a:pt x="21" y="27"/>
                  </a:cubicBezTo>
                  <a:cubicBezTo>
                    <a:pt x="22" y="26"/>
                    <a:pt x="22" y="25"/>
                    <a:pt x="21" y="24"/>
                  </a:cubicBezTo>
                  <a:cubicBezTo>
                    <a:pt x="21" y="25"/>
                    <a:pt x="20" y="25"/>
                    <a:pt x="20" y="26"/>
                  </a:cubicBezTo>
                  <a:close/>
                  <a:moveTo>
                    <a:pt x="31" y="26"/>
                  </a:moveTo>
                  <a:cubicBezTo>
                    <a:pt x="31" y="26"/>
                    <a:pt x="31" y="25"/>
                    <a:pt x="30" y="25"/>
                  </a:cubicBezTo>
                  <a:cubicBezTo>
                    <a:pt x="30" y="25"/>
                    <a:pt x="31" y="26"/>
                    <a:pt x="31" y="26"/>
                  </a:cubicBezTo>
                  <a:close/>
                  <a:moveTo>
                    <a:pt x="11" y="25"/>
                  </a:moveTo>
                  <a:cubicBezTo>
                    <a:pt x="10" y="26"/>
                    <a:pt x="10" y="25"/>
                    <a:pt x="10" y="26"/>
                  </a:cubicBezTo>
                  <a:cubicBezTo>
                    <a:pt x="10" y="26"/>
                    <a:pt x="10" y="27"/>
                    <a:pt x="11" y="27"/>
                  </a:cubicBezTo>
                  <a:cubicBezTo>
                    <a:pt x="11" y="27"/>
                    <a:pt x="11" y="26"/>
                    <a:pt x="11" y="26"/>
                  </a:cubicBezTo>
                  <a:cubicBezTo>
                    <a:pt x="11" y="26"/>
                    <a:pt x="11" y="26"/>
                    <a:pt x="11" y="26"/>
                  </a:cubicBezTo>
                  <a:cubicBezTo>
                    <a:pt x="11" y="25"/>
                    <a:pt x="11" y="25"/>
                    <a:pt x="10" y="25"/>
                  </a:cubicBezTo>
                  <a:cubicBezTo>
                    <a:pt x="10" y="25"/>
                    <a:pt x="11" y="25"/>
                    <a:pt x="11" y="25"/>
                  </a:cubicBezTo>
                  <a:close/>
                  <a:moveTo>
                    <a:pt x="26" y="26"/>
                  </a:moveTo>
                  <a:cubicBezTo>
                    <a:pt x="27" y="26"/>
                    <a:pt x="27" y="27"/>
                    <a:pt x="27" y="27"/>
                  </a:cubicBezTo>
                  <a:cubicBezTo>
                    <a:pt x="27" y="27"/>
                    <a:pt x="28" y="27"/>
                    <a:pt x="28" y="26"/>
                  </a:cubicBezTo>
                  <a:cubicBezTo>
                    <a:pt x="27" y="26"/>
                    <a:pt x="27" y="25"/>
                    <a:pt x="27" y="25"/>
                  </a:cubicBezTo>
                  <a:cubicBezTo>
                    <a:pt x="27" y="25"/>
                    <a:pt x="26" y="25"/>
                    <a:pt x="26" y="26"/>
                  </a:cubicBezTo>
                  <a:close/>
                  <a:moveTo>
                    <a:pt x="8" y="28"/>
                  </a:moveTo>
                  <a:cubicBezTo>
                    <a:pt x="9" y="27"/>
                    <a:pt x="8" y="25"/>
                    <a:pt x="7" y="25"/>
                  </a:cubicBezTo>
                  <a:cubicBezTo>
                    <a:pt x="7" y="26"/>
                    <a:pt x="7" y="27"/>
                    <a:pt x="8" y="28"/>
                  </a:cubicBezTo>
                  <a:close/>
                  <a:moveTo>
                    <a:pt x="16" y="26"/>
                  </a:moveTo>
                  <a:cubicBezTo>
                    <a:pt x="16" y="26"/>
                    <a:pt x="16" y="25"/>
                    <a:pt x="16" y="25"/>
                  </a:cubicBezTo>
                  <a:cubicBezTo>
                    <a:pt x="16" y="25"/>
                    <a:pt x="16" y="25"/>
                    <a:pt x="16" y="25"/>
                  </a:cubicBezTo>
                  <a:cubicBezTo>
                    <a:pt x="16" y="25"/>
                    <a:pt x="16" y="26"/>
                    <a:pt x="16" y="26"/>
                  </a:cubicBezTo>
                  <a:close/>
                  <a:moveTo>
                    <a:pt x="13" y="26"/>
                  </a:moveTo>
                  <a:cubicBezTo>
                    <a:pt x="13" y="26"/>
                    <a:pt x="13" y="27"/>
                    <a:pt x="13" y="27"/>
                  </a:cubicBezTo>
                  <a:cubicBezTo>
                    <a:pt x="15" y="27"/>
                    <a:pt x="13" y="24"/>
                    <a:pt x="13" y="26"/>
                  </a:cubicBezTo>
                  <a:close/>
                  <a:moveTo>
                    <a:pt x="4" y="26"/>
                  </a:moveTo>
                  <a:cubicBezTo>
                    <a:pt x="4" y="27"/>
                    <a:pt x="5" y="28"/>
                    <a:pt x="5" y="28"/>
                  </a:cubicBezTo>
                  <a:cubicBezTo>
                    <a:pt x="5" y="27"/>
                    <a:pt x="5" y="26"/>
                    <a:pt x="5" y="25"/>
                  </a:cubicBezTo>
                  <a:cubicBezTo>
                    <a:pt x="5" y="26"/>
                    <a:pt x="4" y="26"/>
                    <a:pt x="4" y="26"/>
                  </a:cubicBezTo>
                  <a:close/>
                  <a:moveTo>
                    <a:pt x="34" y="27"/>
                  </a:moveTo>
                  <a:cubicBezTo>
                    <a:pt x="34" y="27"/>
                    <a:pt x="34" y="26"/>
                    <a:pt x="34" y="26"/>
                  </a:cubicBezTo>
                  <a:cubicBezTo>
                    <a:pt x="34" y="26"/>
                    <a:pt x="34" y="27"/>
                    <a:pt x="34" y="27"/>
                  </a:cubicBezTo>
                  <a:close/>
                  <a:moveTo>
                    <a:pt x="15" y="27"/>
                  </a:moveTo>
                  <a:cubicBezTo>
                    <a:pt x="16" y="27"/>
                    <a:pt x="15" y="26"/>
                    <a:pt x="15" y="26"/>
                  </a:cubicBezTo>
                  <a:cubicBezTo>
                    <a:pt x="15" y="27"/>
                    <a:pt x="15" y="27"/>
                    <a:pt x="15" y="27"/>
                  </a:cubicBezTo>
                  <a:close/>
                  <a:moveTo>
                    <a:pt x="22" y="28"/>
                  </a:moveTo>
                  <a:cubicBezTo>
                    <a:pt x="22" y="29"/>
                    <a:pt x="22" y="29"/>
                    <a:pt x="23" y="30"/>
                  </a:cubicBezTo>
                  <a:cubicBezTo>
                    <a:pt x="23" y="29"/>
                    <a:pt x="23" y="29"/>
                    <a:pt x="24" y="28"/>
                  </a:cubicBezTo>
                  <a:cubicBezTo>
                    <a:pt x="23" y="28"/>
                    <a:pt x="23" y="27"/>
                    <a:pt x="22" y="26"/>
                  </a:cubicBezTo>
                  <a:cubicBezTo>
                    <a:pt x="22" y="27"/>
                    <a:pt x="22" y="28"/>
                    <a:pt x="22" y="28"/>
                  </a:cubicBezTo>
                  <a:close/>
                  <a:moveTo>
                    <a:pt x="17" y="28"/>
                  </a:moveTo>
                  <a:cubicBezTo>
                    <a:pt x="17" y="28"/>
                    <a:pt x="17" y="27"/>
                    <a:pt x="17" y="27"/>
                  </a:cubicBezTo>
                  <a:cubicBezTo>
                    <a:pt x="17" y="27"/>
                    <a:pt x="17" y="27"/>
                    <a:pt x="17" y="28"/>
                  </a:cubicBezTo>
                  <a:close/>
                  <a:moveTo>
                    <a:pt x="19" y="27"/>
                  </a:moveTo>
                  <a:cubicBezTo>
                    <a:pt x="19" y="27"/>
                    <a:pt x="19" y="28"/>
                    <a:pt x="19" y="29"/>
                  </a:cubicBezTo>
                  <a:cubicBezTo>
                    <a:pt x="19" y="29"/>
                    <a:pt x="19" y="30"/>
                    <a:pt x="19" y="30"/>
                  </a:cubicBezTo>
                  <a:cubicBezTo>
                    <a:pt x="20" y="29"/>
                    <a:pt x="20" y="29"/>
                    <a:pt x="20" y="28"/>
                  </a:cubicBezTo>
                  <a:cubicBezTo>
                    <a:pt x="20" y="27"/>
                    <a:pt x="20" y="26"/>
                    <a:pt x="19" y="27"/>
                  </a:cubicBezTo>
                  <a:close/>
                  <a:moveTo>
                    <a:pt x="12" y="27"/>
                  </a:moveTo>
                  <a:cubicBezTo>
                    <a:pt x="12" y="28"/>
                    <a:pt x="12" y="28"/>
                    <a:pt x="13" y="29"/>
                  </a:cubicBezTo>
                  <a:cubicBezTo>
                    <a:pt x="13" y="28"/>
                    <a:pt x="13" y="28"/>
                    <a:pt x="13" y="28"/>
                  </a:cubicBezTo>
                  <a:cubicBezTo>
                    <a:pt x="13" y="28"/>
                    <a:pt x="12" y="27"/>
                    <a:pt x="12" y="27"/>
                  </a:cubicBezTo>
                  <a:cubicBezTo>
                    <a:pt x="12" y="27"/>
                    <a:pt x="12" y="27"/>
                    <a:pt x="12" y="27"/>
                  </a:cubicBezTo>
                  <a:close/>
                  <a:moveTo>
                    <a:pt x="26" y="29"/>
                  </a:moveTo>
                  <a:cubicBezTo>
                    <a:pt x="26" y="29"/>
                    <a:pt x="25" y="28"/>
                    <a:pt x="25" y="28"/>
                  </a:cubicBezTo>
                  <a:cubicBezTo>
                    <a:pt x="26" y="28"/>
                    <a:pt x="26" y="29"/>
                    <a:pt x="26" y="29"/>
                  </a:cubicBezTo>
                  <a:cubicBezTo>
                    <a:pt x="26" y="29"/>
                    <a:pt x="26" y="29"/>
                    <a:pt x="26" y="28"/>
                  </a:cubicBezTo>
                  <a:cubicBezTo>
                    <a:pt x="26" y="28"/>
                    <a:pt x="26" y="27"/>
                    <a:pt x="26" y="27"/>
                  </a:cubicBezTo>
                  <a:cubicBezTo>
                    <a:pt x="25" y="27"/>
                    <a:pt x="25" y="29"/>
                    <a:pt x="26" y="29"/>
                  </a:cubicBezTo>
                  <a:close/>
                  <a:moveTo>
                    <a:pt x="4" y="30"/>
                  </a:moveTo>
                  <a:cubicBezTo>
                    <a:pt x="5" y="29"/>
                    <a:pt x="4" y="28"/>
                    <a:pt x="3" y="27"/>
                  </a:cubicBezTo>
                  <a:cubicBezTo>
                    <a:pt x="3" y="28"/>
                    <a:pt x="4" y="29"/>
                    <a:pt x="4" y="30"/>
                  </a:cubicBezTo>
                  <a:close/>
                  <a:moveTo>
                    <a:pt x="14" y="28"/>
                  </a:moveTo>
                  <a:cubicBezTo>
                    <a:pt x="14" y="28"/>
                    <a:pt x="14" y="29"/>
                    <a:pt x="15" y="29"/>
                  </a:cubicBezTo>
                  <a:cubicBezTo>
                    <a:pt x="15" y="28"/>
                    <a:pt x="15" y="27"/>
                    <a:pt x="14" y="27"/>
                  </a:cubicBezTo>
                  <a:cubicBezTo>
                    <a:pt x="14" y="28"/>
                    <a:pt x="14" y="28"/>
                    <a:pt x="14" y="28"/>
                  </a:cubicBezTo>
                  <a:close/>
                  <a:moveTo>
                    <a:pt x="7" y="30"/>
                  </a:moveTo>
                  <a:cubicBezTo>
                    <a:pt x="7" y="29"/>
                    <a:pt x="7" y="28"/>
                    <a:pt x="6" y="27"/>
                  </a:cubicBezTo>
                  <a:cubicBezTo>
                    <a:pt x="7" y="28"/>
                    <a:pt x="6" y="29"/>
                    <a:pt x="7" y="30"/>
                  </a:cubicBezTo>
                  <a:close/>
                  <a:moveTo>
                    <a:pt x="10" y="28"/>
                  </a:moveTo>
                  <a:cubicBezTo>
                    <a:pt x="10" y="28"/>
                    <a:pt x="10" y="28"/>
                    <a:pt x="10" y="28"/>
                  </a:cubicBezTo>
                  <a:cubicBezTo>
                    <a:pt x="10" y="28"/>
                    <a:pt x="10" y="28"/>
                    <a:pt x="10" y="28"/>
                  </a:cubicBezTo>
                  <a:cubicBezTo>
                    <a:pt x="10" y="28"/>
                    <a:pt x="10" y="28"/>
                    <a:pt x="10" y="28"/>
                  </a:cubicBezTo>
                  <a:close/>
                  <a:moveTo>
                    <a:pt x="32" y="29"/>
                  </a:moveTo>
                  <a:cubicBezTo>
                    <a:pt x="33" y="30"/>
                    <a:pt x="30" y="32"/>
                    <a:pt x="31" y="34"/>
                  </a:cubicBezTo>
                  <a:cubicBezTo>
                    <a:pt x="32" y="32"/>
                    <a:pt x="33" y="29"/>
                    <a:pt x="33" y="28"/>
                  </a:cubicBezTo>
                  <a:cubicBezTo>
                    <a:pt x="32" y="28"/>
                    <a:pt x="32" y="29"/>
                    <a:pt x="32" y="29"/>
                  </a:cubicBezTo>
                  <a:close/>
                  <a:moveTo>
                    <a:pt x="11" y="29"/>
                  </a:moveTo>
                  <a:cubicBezTo>
                    <a:pt x="12" y="29"/>
                    <a:pt x="12" y="29"/>
                    <a:pt x="12" y="29"/>
                  </a:cubicBezTo>
                  <a:cubicBezTo>
                    <a:pt x="12" y="28"/>
                    <a:pt x="12" y="28"/>
                    <a:pt x="11" y="28"/>
                  </a:cubicBezTo>
                  <a:cubicBezTo>
                    <a:pt x="11" y="28"/>
                    <a:pt x="12" y="28"/>
                    <a:pt x="11" y="29"/>
                  </a:cubicBezTo>
                  <a:close/>
                  <a:moveTo>
                    <a:pt x="33" y="32"/>
                  </a:moveTo>
                  <a:cubicBezTo>
                    <a:pt x="33" y="30"/>
                    <a:pt x="34" y="29"/>
                    <a:pt x="34" y="28"/>
                  </a:cubicBezTo>
                  <a:cubicBezTo>
                    <a:pt x="33" y="29"/>
                    <a:pt x="33" y="31"/>
                    <a:pt x="33" y="32"/>
                  </a:cubicBezTo>
                  <a:close/>
                  <a:moveTo>
                    <a:pt x="8" y="29"/>
                  </a:moveTo>
                  <a:cubicBezTo>
                    <a:pt x="9" y="29"/>
                    <a:pt x="9" y="30"/>
                    <a:pt x="9" y="30"/>
                  </a:cubicBezTo>
                  <a:cubicBezTo>
                    <a:pt x="10" y="30"/>
                    <a:pt x="10" y="28"/>
                    <a:pt x="9" y="28"/>
                  </a:cubicBezTo>
                  <a:cubicBezTo>
                    <a:pt x="9" y="28"/>
                    <a:pt x="9" y="29"/>
                    <a:pt x="8" y="29"/>
                  </a:cubicBezTo>
                  <a:close/>
                  <a:moveTo>
                    <a:pt x="17" y="30"/>
                  </a:moveTo>
                  <a:cubicBezTo>
                    <a:pt x="16" y="29"/>
                    <a:pt x="17" y="29"/>
                    <a:pt x="17" y="29"/>
                  </a:cubicBezTo>
                  <a:cubicBezTo>
                    <a:pt x="16" y="29"/>
                    <a:pt x="17" y="28"/>
                    <a:pt x="16" y="28"/>
                  </a:cubicBezTo>
                  <a:cubicBezTo>
                    <a:pt x="16" y="29"/>
                    <a:pt x="16" y="29"/>
                    <a:pt x="17" y="30"/>
                  </a:cubicBezTo>
                  <a:close/>
                  <a:moveTo>
                    <a:pt x="29" y="30"/>
                  </a:moveTo>
                  <a:cubicBezTo>
                    <a:pt x="29" y="29"/>
                    <a:pt x="29" y="29"/>
                    <a:pt x="29" y="29"/>
                  </a:cubicBezTo>
                  <a:cubicBezTo>
                    <a:pt x="28" y="29"/>
                    <a:pt x="29" y="28"/>
                    <a:pt x="28" y="28"/>
                  </a:cubicBezTo>
                  <a:cubicBezTo>
                    <a:pt x="28" y="29"/>
                    <a:pt x="28" y="30"/>
                    <a:pt x="29" y="30"/>
                  </a:cubicBezTo>
                  <a:close/>
                  <a:moveTo>
                    <a:pt x="14" y="30"/>
                  </a:moveTo>
                  <a:cubicBezTo>
                    <a:pt x="14" y="30"/>
                    <a:pt x="14" y="29"/>
                    <a:pt x="13" y="29"/>
                  </a:cubicBezTo>
                  <a:cubicBezTo>
                    <a:pt x="13" y="29"/>
                    <a:pt x="13" y="30"/>
                    <a:pt x="14" y="30"/>
                  </a:cubicBezTo>
                  <a:close/>
                  <a:moveTo>
                    <a:pt x="20" y="32"/>
                  </a:moveTo>
                  <a:cubicBezTo>
                    <a:pt x="20" y="32"/>
                    <a:pt x="20" y="33"/>
                    <a:pt x="21" y="33"/>
                  </a:cubicBezTo>
                  <a:cubicBezTo>
                    <a:pt x="21" y="32"/>
                    <a:pt x="22" y="32"/>
                    <a:pt x="22" y="31"/>
                  </a:cubicBezTo>
                  <a:cubicBezTo>
                    <a:pt x="22" y="30"/>
                    <a:pt x="21" y="30"/>
                    <a:pt x="21" y="29"/>
                  </a:cubicBezTo>
                  <a:cubicBezTo>
                    <a:pt x="21" y="30"/>
                    <a:pt x="20" y="31"/>
                    <a:pt x="20" y="32"/>
                  </a:cubicBezTo>
                  <a:close/>
                  <a:moveTo>
                    <a:pt x="11" y="31"/>
                  </a:moveTo>
                  <a:cubicBezTo>
                    <a:pt x="11" y="31"/>
                    <a:pt x="10" y="31"/>
                    <a:pt x="10" y="30"/>
                  </a:cubicBezTo>
                  <a:cubicBezTo>
                    <a:pt x="10" y="31"/>
                    <a:pt x="10" y="32"/>
                    <a:pt x="10" y="32"/>
                  </a:cubicBezTo>
                  <a:cubicBezTo>
                    <a:pt x="11" y="32"/>
                    <a:pt x="12" y="30"/>
                    <a:pt x="11" y="29"/>
                  </a:cubicBezTo>
                  <a:cubicBezTo>
                    <a:pt x="10" y="30"/>
                    <a:pt x="11" y="30"/>
                    <a:pt x="11" y="31"/>
                  </a:cubicBezTo>
                  <a:close/>
                  <a:moveTo>
                    <a:pt x="16" y="31"/>
                  </a:moveTo>
                  <a:cubicBezTo>
                    <a:pt x="16" y="30"/>
                    <a:pt x="16" y="29"/>
                    <a:pt x="15" y="29"/>
                  </a:cubicBezTo>
                  <a:cubicBezTo>
                    <a:pt x="15" y="30"/>
                    <a:pt x="16" y="30"/>
                    <a:pt x="16" y="31"/>
                  </a:cubicBezTo>
                  <a:close/>
                  <a:moveTo>
                    <a:pt x="23" y="31"/>
                  </a:moveTo>
                  <a:cubicBezTo>
                    <a:pt x="24" y="31"/>
                    <a:pt x="24" y="32"/>
                    <a:pt x="24" y="32"/>
                  </a:cubicBezTo>
                  <a:cubicBezTo>
                    <a:pt x="25" y="32"/>
                    <a:pt x="25" y="31"/>
                    <a:pt x="25" y="30"/>
                  </a:cubicBezTo>
                  <a:cubicBezTo>
                    <a:pt x="25" y="30"/>
                    <a:pt x="25" y="30"/>
                    <a:pt x="24" y="29"/>
                  </a:cubicBezTo>
                  <a:cubicBezTo>
                    <a:pt x="24" y="30"/>
                    <a:pt x="24" y="30"/>
                    <a:pt x="23" y="31"/>
                  </a:cubicBezTo>
                  <a:close/>
                  <a:moveTo>
                    <a:pt x="27" y="32"/>
                  </a:moveTo>
                  <a:cubicBezTo>
                    <a:pt x="28" y="31"/>
                    <a:pt x="28" y="30"/>
                    <a:pt x="27" y="30"/>
                  </a:cubicBezTo>
                  <a:cubicBezTo>
                    <a:pt x="26" y="30"/>
                    <a:pt x="27" y="31"/>
                    <a:pt x="27" y="32"/>
                  </a:cubicBezTo>
                  <a:close/>
                  <a:moveTo>
                    <a:pt x="30" y="30"/>
                  </a:moveTo>
                  <a:cubicBezTo>
                    <a:pt x="30" y="30"/>
                    <a:pt x="30" y="31"/>
                    <a:pt x="30" y="31"/>
                  </a:cubicBezTo>
                  <a:cubicBezTo>
                    <a:pt x="30" y="30"/>
                    <a:pt x="30" y="30"/>
                    <a:pt x="30" y="30"/>
                  </a:cubicBezTo>
                  <a:cubicBezTo>
                    <a:pt x="30" y="30"/>
                    <a:pt x="30" y="30"/>
                    <a:pt x="30" y="30"/>
                  </a:cubicBezTo>
                  <a:cubicBezTo>
                    <a:pt x="30" y="30"/>
                    <a:pt x="30" y="30"/>
                    <a:pt x="30" y="30"/>
                  </a:cubicBezTo>
                  <a:close/>
                  <a:moveTo>
                    <a:pt x="6" y="33"/>
                  </a:moveTo>
                  <a:cubicBezTo>
                    <a:pt x="6" y="33"/>
                    <a:pt x="5" y="32"/>
                    <a:pt x="6" y="31"/>
                  </a:cubicBezTo>
                  <a:cubicBezTo>
                    <a:pt x="6" y="31"/>
                    <a:pt x="6" y="30"/>
                    <a:pt x="5" y="30"/>
                  </a:cubicBezTo>
                  <a:cubicBezTo>
                    <a:pt x="4" y="31"/>
                    <a:pt x="5" y="34"/>
                    <a:pt x="6" y="33"/>
                  </a:cubicBezTo>
                  <a:close/>
                  <a:moveTo>
                    <a:pt x="8" y="33"/>
                  </a:moveTo>
                  <a:cubicBezTo>
                    <a:pt x="8" y="32"/>
                    <a:pt x="8" y="32"/>
                    <a:pt x="9" y="31"/>
                  </a:cubicBezTo>
                  <a:cubicBezTo>
                    <a:pt x="8" y="31"/>
                    <a:pt x="8" y="30"/>
                    <a:pt x="8" y="30"/>
                  </a:cubicBezTo>
                  <a:cubicBezTo>
                    <a:pt x="7" y="31"/>
                    <a:pt x="7" y="32"/>
                    <a:pt x="8" y="33"/>
                  </a:cubicBezTo>
                  <a:close/>
                  <a:moveTo>
                    <a:pt x="13" y="31"/>
                  </a:moveTo>
                  <a:cubicBezTo>
                    <a:pt x="13" y="31"/>
                    <a:pt x="13" y="31"/>
                    <a:pt x="13" y="31"/>
                  </a:cubicBezTo>
                  <a:cubicBezTo>
                    <a:pt x="13" y="31"/>
                    <a:pt x="13" y="31"/>
                    <a:pt x="13" y="31"/>
                  </a:cubicBezTo>
                  <a:cubicBezTo>
                    <a:pt x="13" y="31"/>
                    <a:pt x="13" y="30"/>
                    <a:pt x="13" y="30"/>
                  </a:cubicBezTo>
                  <a:cubicBezTo>
                    <a:pt x="13" y="31"/>
                    <a:pt x="13" y="31"/>
                    <a:pt x="13" y="31"/>
                  </a:cubicBezTo>
                  <a:close/>
                  <a:moveTo>
                    <a:pt x="17" y="31"/>
                  </a:moveTo>
                  <a:cubicBezTo>
                    <a:pt x="18" y="32"/>
                    <a:pt x="18" y="32"/>
                    <a:pt x="18" y="33"/>
                  </a:cubicBezTo>
                  <a:cubicBezTo>
                    <a:pt x="18" y="32"/>
                    <a:pt x="18" y="32"/>
                    <a:pt x="19" y="32"/>
                  </a:cubicBezTo>
                  <a:cubicBezTo>
                    <a:pt x="18" y="31"/>
                    <a:pt x="18" y="30"/>
                    <a:pt x="17" y="30"/>
                  </a:cubicBezTo>
                  <a:cubicBezTo>
                    <a:pt x="18" y="31"/>
                    <a:pt x="17" y="31"/>
                    <a:pt x="17" y="31"/>
                  </a:cubicBezTo>
                  <a:close/>
                  <a:moveTo>
                    <a:pt x="15" y="32"/>
                  </a:moveTo>
                  <a:cubicBezTo>
                    <a:pt x="16" y="32"/>
                    <a:pt x="15" y="31"/>
                    <a:pt x="15" y="31"/>
                  </a:cubicBezTo>
                  <a:cubicBezTo>
                    <a:pt x="14" y="31"/>
                    <a:pt x="15" y="32"/>
                    <a:pt x="15" y="32"/>
                  </a:cubicBezTo>
                  <a:close/>
                  <a:moveTo>
                    <a:pt x="12" y="33"/>
                  </a:moveTo>
                  <a:cubicBezTo>
                    <a:pt x="12" y="33"/>
                    <a:pt x="13" y="33"/>
                    <a:pt x="13" y="32"/>
                  </a:cubicBezTo>
                  <a:cubicBezTo>
                    <a:pt x="12" y="32"/>
                    <a:pt x="12" y="32"/>
                    <a:pt x="12" y="32"/>
                  </a:cubicBezTo>
                  <a:cubicBezTo>
                    <a:pt x="12" y="32"/>
                    <a:pt x="12" y="33"/>
                    <a:pt x="12" y="33"/>
                  </a:cubicBezTo>
                  <a:close/>
                  <a:moveTo>
                    <a:pt x="17" y="33"/>
                  </a:moveTo>
                  <a:cubicBezTo>
                    <a:pt x="18" y="33"/>
                    <a:pt x="17" y="32"/>
                    <a:pt x="17" y="32"/>
                  </a:cubicBezTo>
                  <a:cubicBezTo>
                    <a:pt x="17" y="32"/>
                    <a:pt x="17" y="32"/>
                    <a:pt x="17" y="32"/>
                  </a:cubicBezTo>
                  <a:cubicBezTo>
                    <a:pt x="17" y="32"/>
                    <a:pt x="17" y="33"/>
                    <a:pt x="17" y="33"/>
                  </a:cubicBezTo>
                  <a:close/>
                  <a:moveTo>
                    <a:pt x="26" y="32"/>
                  </a:moveTo>
                  <a:cubicBezTo>
                    <a:pt x="25" y="33"/>
                    <a:pt x="25" y="34"/>
                    <a:pt x="26" y="35"/>
                  </a:cubicBezTo>
                  <a:cubicBezTo>
                    <a:pt x="26" y="34"/>
                    <a:pt x="25" y="34"/>
                    <a:pt x="26" y="33"/>
                  </a:cubicBezTo>
                  <a:cubicBezTo>
                    <a:pt x="26" y="33"/>
                    <a:pt x="26" y="34"/>
                    <a:pt x="26" y="34"/>
                  </a:cubicBezTo>
                  <a:cubicBezTo>
                    <a:pt x="27" y="33"/>
                    <a:pt x="27" y="33"/>
                    <a:pt x="26" y="32"/>
                  </a:cubicBezTo>
                  <a:cubicBezTo>
                    <a:pt x="25" y="32"/>
                    <a:pt x="26" y="33"/>
                    <a:pt x="26" y="33"/>
                  </a:cubicBezTo>
                  <a:cubicBezTo>
                    <a:pt x="26" y="33"/>
                    <a:pt x="26" y="33"/>
                    <a:pt x="26" y="32"/>
                  </a:cubicBezTo>
                  <a:close/>
                  <a:moveTo>
                    <a:pt x="22" y="35"/>
                  </a:moveTo>
                  <a:cubicBezTo>
                    <a:pt x="23" y="35"/>
                    <a:pt x="23" y="34"/>
                    <a:pt x="24" y="33"/>
                  </a:cubicBezTo>
                  <a:cubicBezTo>
                    <a:pt x="23" y="33"/>
                    <a:pt x="23" y="32"/>
                    <a:pt x="23" y="32"/>
                  </a:cubicBezTo>
                  <a:cubicBezTo>
                    <a:pt x="22" y="33"/>
                    <a:pt x="21" y="34"/>
                    <a:pt x="22" y="35"/>
                  </a:cubicBezTo>
                  <a:close/>
                  <a:moveTo>
                    <a:pt x="15" y="33"/>
                  </a:moveTo>
                  <a:cubicBezTo>
                    <a:pt x="14" y="33"/>
                    <a:pt x="14" y="32"/>
                    <a:pt x="14" y="32"/>
                  </a:cubicBezTo>
                  <a:cubicBezTo>
                    <a:pt x="14" y="32"/>
                    <a:pt x="14" y="33"/>
                    <a:pt x="15" y="33"/>
                  </a:cubicBezTo>
                  <a:close/>
                  <a:moveTo>
                    <a:pt x="28" y="33"/>
                  </a:moveTo>
                  <a:cubicBezTo>
                    <a:pt x="29" y="33"/>
                    <a:pt x="28" y="34"/>
                    <a:pt x="29" y="34"/>
                  </a:cubicBezTo>
                  <a:cubicBezTo>
                    <a:pt x="29" y="33"/>
                    <a:pt x="29" y="32"/>
                    <a:pt x="29" y="32"/>
                  </a:cubicBezTo>
                  <a:cubicBezTo>
                    <a:pt x="28" y="32"/>
                    <a:pt x="28" y="33"/>
                    <a:pt x="28" y="33"/>
                  </a:cubicBezTo>
                  <a:close/>
                  <a:moveTo>
                    <a:pt x="19" y="36"/>
                  </a:moveTo>
                  <a:cubicBezTo>
                    <a:pt x="20" y="35"/>
                    <a:pt x="20" y="35"/>
                    <a:pt x="20" y="34"/>
                  </a:cubicBezTo>
                  <a:cubicBezTo>
                    <a:pt x="20" y="34"/>
                    <a:pt x="20" y="33"/>
                    <a:pt x="19" y="33"/>
                  </a:cubicBezTo>
                  <a:cubicBezTo>
                    <a:pt x="18" y="34"/>
                    <a:pt x="20" y="35"/>
                    <a:pt x="19" y="35"/>
                  </a:cubicBezTo>
                  <a:cubicBezTo>
                    <a:pt x="19" y="35"/>
                    <a:pt x="19" y="35"/>
                    <a:pt x="19" y="36"/>
                  </a:cubicBezTo>
                  <a:close/>
                  <a:moveTo>
                    <a:pt x="33" y="34"/>
                  </a:moveTo>
                  <a:cubicBezTo>
                    <a:pt x="34" y="34"/>
                    <a:pt x="34" y="33"/>
                    <a:pt x="34" y="33"/>
                  </a:cubicBezTo>
                  <a:cubicBezTo>
                    <a:pt x="34" y="33"/>
                    <a:pt x="33" y="33"/>
                    <a:pt x="33" y="34"/>
                  </a:cubicBezTo>
                  <a:close/>
                  <a:moveTo>
                    <a:pt x="9" y="34"/>
                  </a:moveTo>
                  <a:cubicBezTo>
                    <a:pt x="9" y="34"/>
                    <a:pt x="9" y="35"/>
                    <a:pt x="9" y="35"/>
                  </a:cubicBezTo>
                  <a:cubicBezTo>
                    <a:pt x="9" y="34"/>
                    <a:pt x="10" y="34"/>
                    <a:pt x="10" y="33"/>
                  </a:cubicBezTo>
                  <a:cubicBezTo>
                    <a:pt x="9" y="33"/>
                    <a:pt x="9" y="33"/>
                    <a:pt x="9" y="33"/>
                  </a:cubicBezTo>
                  <a:cubicBezTo>
                    <a:pt x="9" y="33"/>
                    <a:pt x="9" y="34"/>
                    <a:pt x="9" y="34"/>
                  </a:cubicBezTo>
                  <a:close/>
                  <a:moveTo>
                    <a:pt x="17" y="35"/>
                  </a:moveTo>
                  <a:cubicBezTo>
                    <a:pt x="18" y="35"/>
                    <a:pt x="17" y="33"/>
                    <a:pt x="16" y="33"/>
                  </a:cubicBezTo>
                  <a:cubicBezTo>
                    <a:pt x="16" y="33"/>
                    <a:pt x="16" y="33"/>
                    <a:pt x="16" y="33"/>
                  </a:cubicBezTo>
                  <a:cubicBezTo>
                    <a:pt x="16" y="34"/>
                    <a:pt x="16" y="35"/>
                    <a:pt x="17" y="35"/>
                  </a:cubicBezTo>
                  <a:close/>
                  <a:moveTo>
                    <a:pt x="3" y="34"/>
                  </a:moveTo>
                  <a:cubicBezTo>
                    <a:pt x="3" y="34"/>
                    <a:pt x="4" y="33"/>
                    <a:pt x="3" y="33"/>
                  </a:cubicBezTo>
                  <a:cubicBezTo>
                    <a:pt x="3" y="33"/>
                    <a:pt x="3" y="33"/>
                    <a:pt x="3" y="33"/>
                  </a:cubicBezTo>
                  <a:cubicBezTo>
                    <a:pt x="3" y="33"/>
                    <a:pt x="3" y="34"/>
                    <a:pt x="3" y="34"/>
                  </a:cubicBezTo>
                  <a:close/>
                  <a:moveTo>
                    <a:pt x="11" y="34"/>
                  </a:moveTo>
                  <a:cubicBezTo>
                    <a:pt x="11" y="34"/>
                    <a:pt x="11" y="34"/>
                    <a:pt x="12" y="34"/>
                  </a:cubicBezTo>
                  <a:cubicBezTo>
                    <a:pt x="12" y="34"/>
                    <a:pt x="12" y="33"/>
                    <a:pt x="11" y="33"/>
                  </a:cubicBezTo>
                  <a:cubicBezTo>
                    <a:pt x="11" y="34"/>
                    <a:pt x="11" y="33"/>
                    <a:pt x="11" y="34"/>
                  </a:cubicBezTo>
                  <a:close/>
                  <a:moveTo>
                    <a:pt x="13" y="36"/>
                  </a:moveTo>
                  <a:cubicBezTo>
                    <a:pt x="14" y="35"/>
                    <a:pt x="14" y="34"/>
                    <a:pt x="13" y="34"/>
                  </a:cubicBezTo>
                  <a:cubicBezTo>
                    <a:pt x="13" y="34"/>
                    <a:pt x="13" y="35"/>
                    <a:pt x="13" y="36"/>
                  </a:cubicBezTo>
                  <a:close/>
                  <a:moveTo>
                    <a:pt x="7" y="35"/>
                  </a:moveTo>
                  <a:cubicBezTo>
                    <a:pt x="7" y="35"/>
                    <a:pt x="7" y="35"/>
                    <a:pt x="7" y="35"/>
                  </a:cubicBezTo>
                  <a:cubicBezTo>
                    <a:pt x="7" y="34"/>
                    <a:pt x="6" y="34"/>
                    <a:pt x="6" y="34"/>
                  </a:cubicBezTo>
                  <a:cubicBezTo>
                    <a:pt x="6" y="35"/>
                    <a:pt x="6" y="35"/>
                    <a:pt x="7" y="35"/>
                  </a:cubicBezTo>
                  <a:close/>
                  <a:moveTo>
                    <a:pt x="27" y="36"/>
                  </a:moveTo>
                  <a:cubicBezTo>
                    <a:pt x="28" y="36"/>
                    <a:pt x="28" y="35"/>
                    <a:pt x="28" y="35"/>
                  </a:cubicBezTo>
                  <a:cubicBezTo>
                    <a:pt x="28" y="35"/>
                    <a:pt x="28" y="34"/>
                    <a:pt x="27" y="34"/>
                  </a:cubicBezTo>
                  <a:cubicBezTo>
                    <a:pt x="27" y="35"/>
                    <a:pt x="27" y="35"/>
                    <a:pt x="27" y="36"/>
                  </a:cubicBezTo>
                  <a:close/>
                  <a:moveTo>
                    <a:pt x="23" y="37"/>
                  </a:moveTo>
                  <a:cubicBezTo>
                    <a:pt x="24" y="37"/>
                    <a:pt x="24" y="37"/>
                    <a:pt x="24" y="37"/>
                  </a:cubicBezTo>
                  <a:cubicBezTo>
                    <a:pt x="24" y="37"/>
                    <a:pt x="26" y="35"/>
                    <a:pt x="24" y="35"/>
                  </a:cubicBezTo>
                  <a:cubicBezTo>
                    <a:pt x="24" y="35"/>
                    <a:pt x="24" y="36"/>
                    <a:pt x="23" y="37"/>
                  </a:cubicBezTo>
                  <a:close/>
                  <a:moveTo>
                    <a:pt x="30" y="36"/>
                  </a:moveTo>
                  <a:cubicBezTo>
                    <a:pt x="30" y="36"/>
                    <a:pt x="30" y="36"/>
                    <a:pt x="30" y="36"/>
                  </a:cubicBezTo>
                  <a:cubicBezTo>
                    <a:pt x="31" y="36"/>
                    <a:pt x="31" y="35"/>
                    <a:pt x="30" y="35"/>
                  </a:cubicBezTo>
                  <a:cubicBezTo>
                    <a:pt x="30" y="35"/>
                    <a:pt x="30" y="35"/>
                    <a:pt x="30" y="36"/>
                  </a:cubicBezTo>
                  <a:close/>
                  <a:moveTo>
                    <a:pt x="10" y="37"/>
                  </a:moveTo>
                  <a:cubicBezTo>
                    <a:pt x="11" y="36"/>
                    <a:pt x="10" y="36"/>
                    <a:pt x="10" y="36"/>
                  </a:cubicBezTo>
                  <a:cubicBezTo>
                    <a:pt x="11" y="36"/>
                    <a:pt x="11" y="36"/>
                    <a:pt x="11" y="36"/>
                  </a:cubicBezTo>
                  <a:cubicBezTo>
                    <a:pt x="11" y="35"/>
                    <a:pt x="11" y="35"/>
                    <a:pt x="10" y="35"/>
                  </a:cubicBezTo>
                  <a:cubicBezTo>
                    <a:pt x="10" y="35"/>
                    <a:pt x="9" y="36"/>
                    <a:pt x="10" y="37"/>
                  </a:cubicBezTo>
                  <a:close/>
                  <a:moveTo>
                    <a:pt x="18" y="38"/>
                  </a:moveTo>
                  <a:cubicBezTo>
                    <a:pt x="18" y="38"/>
                    <a:pt x="19" y="37"/>
                    <a:pt x="19" y="37"/>
                  </a:cubicBezTo>
                  <a:cubicBezTo>
                    <a:pt x="18" y="36"/>
                    <a:pt x="18" y="36"/>
                    <a:pt x="18" y="35"/>
                  </a:cubicBezTo>
                  <a:cubicBezTo>
                    <a:pt x="17" y="36"/>
                    <a:pt x="17" y="37"/>
                    <a:pt x="18" y="38"/>
                  </a:cubicBezTo>
                  <a:close/>
                  <a:moveTo>
                    <a:pt x="21" y="38"/>
                  </a:moveTo>
                  <a:cubicBezTo>
                    <a:pt x="22" y="37"/>
                    <a:pt x="22" y="36"/>
                    <a:pt x="21" y="36"/>
                  </a:cubicBezTo>
                  <a:cubicBezTo>
                    <a:pt x="20" y="36"/>
                    <a:pt x="20" y="38"/>
                    <a:pt x="21" y="38"/>
                  </a:cubicBezTo>
                  <a:close/>
                  <a:moveTo>
                    <a:pt x="13" y="36"/>
                  </a:moveTo>
                  <a:cubicBezTo>
                    <a:pt x="13" y="36"/>
                    <a:pt x="13" y="36"/>
                    <a:pt x="12" y="36"/>
                  </a:cubicBezTo>
                  <a:cubicBezTo>
                    <a:pt x="12" y="36"/>
                    <a:pt x="12" y="36"/>
                    <a:pt x="13" y="36"/>
                  </a:cubicBezTo>
                  <a:close/>
                  <a:moveTo>
                    <a:pt x="14" y="37"/>
                  </a:moveTo>
                  <a:cubicBezTo>
                    <a:pt x="14" y="38"/>
                    <a:pt x="15" y="38"/>
                    <a:pt x="15" y="39"/>
                  </a:cubicBezTo>
                  <a:cubicBezTo>
                    <a:pt x="16" y="38"/>
                    <a:pt x="16" y="36"/>
                    <a:pt x="14" y="36"/>
                  </a:cubicBezTo>
                  <a:cubicBezTo>
                    <a:pt x="14" y="36"/>
                    <a:pt x="14" y="36"/>
                    <a:pt x="14" y="37"/>
                  </a:cubicBezTo>
                  <a:close/>
                  <a:moveTo>
                    <a:pt x="8" y="38"/>
                  </a:moveTo>
                  <a:cubicBezTo>
                    <a:pt x="8" y="38"/>
                    <a:pt x="8" y="38"/>
                    <a:pt x="9" y="38"/>
                  </a:cubicBezTo>
                  <a:cubicBezTo>
                    <a:pt x="8" y="38"/>
                    <a:pt x="8" y="37"/>
                    <a:pt x="8" y="36"/>
                  </a:cubicBezTo>
                  <a:cubicBezTo>
                    <a:pt x="7" y="36"/>
                    <a:pt x="7" y="36"/>
                    <a:pt x="7" y="36"/>
                  </a:cubicBezTo>
                  <a:cubicBezTo>
                    <a:pt x="7" y="37"/>
                    <a:pt x="8" y="37"/>
                    <a:pt x="8" y="38"/>
                  </a:cubicBezTo>
                  <a:close/>
                  <a:moveTo>
                    <a:pt x="25" y="39"/>
                  </a:moveTo>
                  <a:cubicBezTo>
                    <a:pt x="25" y="38"/>
                    <a:pt x="27" y="37"/>
                    <a:pt x="26" y="37"/>
                  </a:cubicBezTo>
                  <a:cubicBezTo>
                    <a:pt x="25" y="37"/>
                    <a:pt x="24" y="38"/>
                    <a:pt x="25" y="39"/>
                  </a:cubicBezTo>
                  <a:close/>
                  <a:moveTo>
                    <a:pt x="8" y="42"/>
                  </a:moveTo>
                  <a:cubicBezTo>
                    <a:pt x="8" y="41"/>
                    <a:pt x="7" y="41"/>
                    <a:pt x="7" y="40"/>
                  </a:cubicBezTo>
                  <a:cubicBezTo>
                    <a:pt x="6" y="39"/>
                    <a:pt x="6" y="37"/>
                    <a:pt x="5" y="37"/>
                  </a:cubicBezTo>
                  <a:cubicBezTo>
                    <a:pt x="5" y="39"/>
                    <a:pt x="6" y="41"/>
                    <a:pt x="8" y="42"/>
                  </a:cubicBezTo>
                  <a:close/>
                  <a:moveTo>
                    <a:pt x="28" y="39"/>
                  </a:moveTo>
                  <a:cubicBezTo>
                    <a:pt x="28" y="39"/>
                    <a:pt x="29" y="38"/>
                    <a:pt x="29" y="37"/>
                  </a:cubicBezTo>
                  <a:cubicBezTo>
                    <a:pt x="29" y="37"/>
                    <a:pt x="29" y="37"/>
                    <a:pt x="29" y="37"/>
                  </a:cubicBezTo>
                  <a:cubicBezTo>
                    <a:pt x="29" y="38"/>
                    <a:pt x="28" y="39"/>
                    <a:pt x="28" y="39"/>
                  </a:cubicBezTo>
                  <a:close/>
                  <a:moveTo>
                    <a:pt x="14" y="38"/>
                  </a:moveTo>
                  <a:cubicBezTo>
                    <a:pt x="14" y="38"/>
                    <a:pt x="14" y="39"/>
                    <a:pt x="14" y="39"/>
                  </a:cubicBezTo>
                  <a:cubicBezTo>
                    <a:pt x="14" y="38"/>
                    <a:pt x="14" y="38"/>
                    <a:pt x="14" y="38"/>
                  </a:cubicBezTo>
                  <a:cubicBezTo>
                    <a:pt x="14" y="38"/>
                    <a:pt x="14" y="38"/>
                    <a:pt x="14" y="38"/>
                  </a:cubicBezTo>
                  <a:close/>
                  <a:moveTo>
                    <a:pt x="19" y="40"/>
                  </a:moveTo>
                  <a:cubicBezTo>
                    <a:pt x="19" y="40"/>
                    <a:pt x="19" y="40"/>
                    <a:pt x="20" y="41"/>
                  </a:cubicBezTo>
                  <a:cubicBezTo>
                    <a:pt x="20" y="40"/>
                    <a:pt x="20" y="40"/>
                    <a:pt x="20" y="39"/>
                  </a:cubicBezTo>
                  <a:cubicBezTo>
                    <a:pt x="20" y="39"/>
                    <a:pt x="20" y="38"/>
                    <a:pt x="20" y="38"/>
                  </a:cubicBezTo>
                  <a:cubicBezTo>
                    <a:pt x="19" y="39"/>
                    <a:pt x="19" y="39"/>
                    <a:pt x="19" y="40"/>
                  </a:cubicBezTo>
                  <a:close/>
                  <a:moveTo>
                    <a:pt x="16" y="41"/>
                  </a:moveTo>
                  <a:cubicBezTo>
                    <a:pt x="17" y="41"/>
                    <a:pt x="17" y="40"/>
                    <a:pt x="17" y="40"/>
                  </a:cubicBezTo>
                  <a:cubicBezTo>
                    <a:pt x="17" y="39"/>
                    <a:pt x="17" y="39"/>
                    <a:pt x="16" y="38"/>
                  </a:cubicBezTo>
                  <a:cubicBezTo>
                    <a:pt x="16" y="39"/>
                    <a:pt x="15" y="41"/>
                    <a:pt x="16" y="41"/>
                  </a:cubicBezTo>
                  <a:close/>
                  <a:moveTo>
                    <a:pt x="22" y="40"/>
                  </a:moveTo>
                  <a:cubicBezTo>
                    <a:pt x="23" y="39"/>
                    <a:pt x="23" y="39"/>
                    <a:pt x="23" y="38"/>
                  </a:cubicBezTo>
                  <a:cubicBezTo>
                    <a:pt x="23" y="38"/>
                    <a:pt x="23" y="38"/>
                    <a:pt x="23" y="38"/>
                  </a:cubicBezTo>
                  <a:cubicBezTo>
                    <a:pt x="23" y="39"/>
                    <a:pt x="22" y="39"/>
                    <a:pt x="22" y="40"/>
                  </a:cubicBezTo>
                  <a:close/>
                  <a:moveTo>
                    <a:pt x="25" y="42"/>
                  </a:moveTo>
                  <a:cubicBezTo>
                    <a:pt x="25" y="42"/>
                    <a:pt x="25" y="41"/>
                    <a:pt x="25" y="41"/>
                  </a:cubicBezTo>
                  <a:cubicBezTo>
                    <a:pt x="25" y="40"/>
                    <a:pt x="27" y="39"/>
                    <a:pt x="27" y="38"/>
                  </a:cubicBezTo>
                  <a:cubicBezTo>
                    <a:pt x="26" y="39"/>
                    <a:pt x="25" y="40"/>
                    <a:pt x="25" y="42"/>
                  </a:cubicBezTo>
                  <a:close/>
                  <a:moveTo>
                    <a:pt x="26" y="43"/>
                  </a:moveTo>
                  <a:cubicBezTo>
                    <a:pt x="26" y="43"/>
                    <a:pt x="27" y="42"/>
                    <a:pt x="27" y="43"/>
                  </a:cubicBezTo>
                  <a:cubicBezTo>
                    <a:pt x="28" y="41"/>
                    <a:pt x="29" y="40"/>
                    <a:pt x="30" y="39"/>
                  </a:cubicBezTo>
                  <a:cubicBezTo>
                    <a:pt x="30" y="38"/>
                    <a:pt x="30" y="38"/>
                    <a:pt x="30" y="38"/>
                  </a:cubicBezTo>
                  <a:cubicBezTo>
                    <a:pt x="29" y="40"/>
                    <a:pt x="27" y="41"/>
                    <a:pt x="26" y="43"/>
                  </a:cubicBezTo>
                  <a:close/>
                  <a:moveTo>
                    <a:pt x="14" y="41"/>
                  </a:moveTo>
                  <a:cubicBezTo>
                    <a:pt x="14" y="40"/>
                    <a:pt x="13" y="39"/>
                    <a:pt x="13" y="39"/>
                  </a:cubicBezTo>
                  <a:cubicBezTo>
                    <a:pt x="13" y="40"/>
                    <a:pt x="13" y="40"/>
                    <a:pt x="14" y="41"/>
                  </a:cubicBezTo>
                  <a:close/>
                  <a:moveTo>
                    <a:pt x="10" y="40"/>
                  </a:moveTo>
                  <a:cubicBezTo>
                    <a:pt x="10" y="40"/>
                    <a:pt x="10" y="41"/>
                    <a:pt x="10" y="41"/>
                  </a:cubicBezTo>
                  <a:cubicBezTo>
                    <a:pt x="10" y="40"/>
                    <a:pt x="11" y="40"/>
                    <a:pt x="11" y="40"/>
                  </a:cubicBezTo>
                  <a:cubicBezTo>
                    <a:pt x="11" y="40"/>
                    <a:pt x="10" y="40"/>
                    <a:pt x="10" y="40"/>
                  </a:cubicBezTo>
                  <a:cubicBezTo>
                    <a:pt x="10" y="40"/>
                    <a:pt x="10" y="40"/>
                    <a:pt x="10" y="40"/>
                  </a:cubicBezTo>
                  <a:close/>
                  <a:moveTo>
                    <a:pt x="23" y="41"/>
                  </a:moveTo>
                  <a:cubicBezTo>
                    <a:pt x="24" y="41"/>
                    <a:pt x="24" y="40"/>
                    <a:pt x="24" y="40"/>
                  </a:cubicBezTo>
                  <a:cubicBezTo>
                    <a:pt x="24" y="41"/>
                    <a:pt x="23" y="41"/>
                    <a:pt x="23" y="41"/>
                  </a:cubicBezTo>
                  <a:close/>
                  <a:moveTo>
                    <a:pt x="21" y="42"/>
                  </a:moveTo>
                  <a:cubicBezTo>
                    <a:pt x="21" y="42"/>
                    <a:pt x="21" y="41"/>
                    <a:pt x="22" y="41"/>
                  </a:cubicBezTo>
                  <a:cubicBezTo>
                    <a:pt x="21" y="41"/>
                    <a:pt x="22" y="41"/>
                    <a:pt x="21" y="41"/>
                  </a:cubicBezTo>
                  <a:cubicBezTo>
                    <a:pt x="21" y="41"/>
                    <a:pt x="21" y="42"/>
                    <a:pt x="21" y="42"/>
                  </a:cubicBezTo>
                  <a:close/>
                  <a:moveTo>
                    <a:pt x="17" y="43"/>
                  </a:moveTo>
                  <a:cubicBezTo>
                    <a:pt x="18" y="43"/>
                    <a:pt x="18" y="43"/>
                    <a:pt x="19" y="43"/>
                  </a:cubicBezTo>
                  <a:cubicBezTo>
                    <a:pt x="19" y="42"/>
                    <a:pt x="18" y="41"/>
                    <a:pt x="18" y="41"/>
                  </a:cubicBezTo>
                  <a:cubicBezTo>
                    <a:pt x="18" y="42"/>
                    <a:pt x="17" y="42"/>
                    <a:pt x="17" y="43"/>
                  </a:cubicBezTo>
                  <a:close/>
                  <a:moveTo>
                    <a:pt x="11" y="41"/>
                  </a:moveTo>
                  <a:cubicBezTo>
                    <a:pt x="11" y="42"/>
                    <a:pt x="12" y="42"/>
                    <a:pt x="12" y="43"/>
                  </a:cubicBezTo>
                  <a:cubicBezTo>
                    <a:pt x="12" y="42"/>
                    <a:pt x="12" y="41"/>
                    <a:pt x="11" y="41"/>
                  </a:cubicBezTo>
                  <a:cubicBezTo>
                    <a:pt x="11" y="41"/>
                    <a:pt x="11" y="41"/>
                    <a:pt x="11" y="41"/>
                  </a:cubicBezTo>
                  <a:close/>
                  <a:moveTo>
                    <a:pt x="13" y="43"/>
                  </a:moveTo>
                  <a:cubicBezTo>
                    <a:pt x="13" y="43"/>
                    <a:pt x="13" y="42"/>
                    <a:pt x="13" y="42"/>
                  </a:cubicBezTo>
                  <a:cubicBezTo>
                    <a:pt x="13" y="42"/>
                    <a:pt x="12" y="42"/>
                    <a:pt x="12" y="42"/>
                  </a:cubicBezTo>
                  <a:cubicBezTo>
                    <a:pt x="12" y="42"/>
                    <a:pt x="13" y="43"/>
                    <a:pt x="13" y="43"/>
                  </a:cubicBezTo>
                  <a:close/>
                  <a:moveTo>
                    <a:pt x="14" y="44"/>
                  </a:moveTo>
                  <a:cubicBezTo>
                    <a:pt x="14" y="44"/>
                    <a:pt x="14" y="43"/>
                    <a:pt x="13" y="43"/>
                  </a:cubicBezTo>
                  <a:cubicBezTo>
                    <a:pt x="13" y="44"/>
                    <a:pt x="13" y="44"/>
                    <a:pt x="13" y="44"/>
                  </a:cubicBezTo>
                  <a:cubicBezTo>
                    <a:pt x="13" y="44"/>
                    <a:pt x="14" y="44"/>
                    <a:pt x="14" y="45"/>
                  </a:cubicBezTo>
                  <a:cubicBezTo>
                    <a:pt x="14" y="45"/>
                    <a:pt x="14" y="45"/>
                    <a:pt x="14" y="44"/>
                  </a:cubicBezTo>
                  <a:cubicBezTo>
                    <a:pt x="14" y="45"/>
                    <a:pt x="14" y="44"/>
                    <a:pt x="14" y="44"/>
                  </a:cubicBezTo>
                  <a:close/>
                  <a:moveTo>
                    <a:pt x="22" y="44"/>
                  </a:moveTo>
                  <a:cubicBezTo>
                    <a:pt x="22" y="44"/>
                    <a:pt x="23" y="44"/>
                    <a:pt x="23" y="44"/>
                  </a:cubicBezTo>
                  <a:cubicBezTo>
                    <a:pt x="22" y="44"/>
                    <a:pt x="22" y="44"/>
                    <a:pt x="22" y="44"/>
                  </a:cubicBezTo>
                  <a:close/>
                  <a:moveTo>
                    <a:pt x="14" y="45"/>
                  </a:moveTo>
                  <a:cubicBezTo>
                    <a:pt x="15" y="46"/>
                    <a:pt x="17" y="47"/>
                    <a:pt x="18" y="46"/>
                  </a:cubicBezTo>
                  <a:cubicBezTo>
                    <a:pt x="17" y="46"/>
                    <a:pt x="16" y="45"/>
                    <a:pt x="16" y="45"/>
                  </a:cubicBezTo>
                  <a:cubicBezTo>
                    <a:pt x="16" y="45"/>
                    <a:pt x="16" y="45"/>
                    <a:pt x="15" y="45"/>
                  </a:cubicBezTo>
                  <a:cubicBezTo>
                    <a:pt x="15" y="46"/>
                    <a:pt x="15" y="45"/>
                    <a:pt x="14" y="45"/>
                  </a:cubicBezTo>
                  <a:close/>
                  <a:moveTo>
                    <a:pt x="19" y="46"/>
                  </a:moveTo>
                  <a:cubicBezTo>
                    <a:pt x="20" y="46"/>
                    <a:pt x="21" y="46"/>
                    <a:pt x="22" y="46"/>
                  </a:cubicBezTo>
                  <a:cubicBezTo>
                    <a:pt x="21" y="46"/>
                    <a:pt x="20" y="46"/>
                    <a:pt x="19" y="46"/>
                  </a:cubicBezTo>
                  <a:cubicBezTo>
                    <a:pt x="19" y="46"/>
                    <a:pt x="19" y="46"/>
                    <a:pt x="1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rgbClr val="005790"/>
                </a:solidFill>
                <a:latin typeface="方正静蕾简体" panose="02000000000000000000" pitchFamily="2" charset="-122"/>
                <a:ea typeface="方正静蕾简体" panose="02000000000000000000" pitchFamily="2" charset="-122"/>
              </a:endParaRPr>
            </a:p>
          </p:txBody>
        </p:sp>
      </p:grpSp>
      <p:sp>
        <p:nvSpPr>
          <p:cNvPr id="17" name="PA_矩形 16"/>
          <p:cNvSpPr/>
          <p:nvPr>
            <p:custDataLst>
              <p:tags r:id="rId2"/>
            </p:custDataLst>
          </p:nvPr>
        </p:nvSpPr>
        <p:spPr>
          <a:xfrm>
            <a:off x="4040646" y="1275606"/>
            <a:ext cx="5184576" cy="3477875"/>
          </a:xfrm>
          <a:prstGeom prst="rect">
            <a:avLst/>
          </a:prstGeom>
        </p:spPr>
        <p:txBody>
          <a:bodyPr wrap="square">
            <a:spAutoFit/>
          </a:bodyPr>
          <a:lstStyle/>
          <a:p>
            <a:r>
              <a:rPr lang="zh-CN" altLang="en-US" sz="2000" dirty="0">
                <a:solidFill>
                  <a:schemeClr val="tx1">
                    <a:lumMod val="75000"/>
                    <a:lumOff val="25000"/>
                  </a:schemeClr>
                </a:solidFill>
                <a:latin typeface="站酷小薇LOGO体" panose="02010600010101010101" pitchFamily="2" charset="-122"/>
                <a:ea typeface="站酷小薇LOGO体" panose="02010600010101010101" pitchFamily="2" charset="-122"/>
              </a:rPr>
              <a:t>       </a:t>
            </a:r>
            <a:r>
              <a:rPr lang="en-US" altLang="zh-CN" sz="2000" dirty="0">
                <a:latin typeface="站酷小薇LOGO体" panose="02010600010101010101" pitchFamily="2" charset="-122"/>
                <a:ea typeface="站酷小薇LOGO体" panose="02010600010101010101" pitchFamily="2" charset="-122"/>
              </a:rPr>
              <a:t>Christopher Peterson</a:t>
            </a:r>
            <a:r>
              <a:rPr lang="zh-CN" altLang="zh-CN" sz="2000" dirty="0">
                <a:latin typeface="站酷小薇LOGO体" panose="02010600010101010101" pitchFamily="2" charset="-122"/>
                <a:ea typeface="站酷小薇LOGO体" panose="02010600010101010101" pitchFamily="2" charset="-122"/>
              </a:rPr>
              <a:t>：</a:t>
            </a:r>
            <a:endParaRPr lang="en-US" altLang="zh-CN" sz="2000" dirty="0">
              <a:latin typeface="站酷小薇LOGO体" panose="02010600010101010101" pitchFamily="2" charset="-122"/>
              <a:ea typeface="站酷小薇LOGO体" panose="02010600010101010101" pitchFamily="2" charset="-122"/>
            </a:endParaRPr>
          </a:p>
          <a:p>
            <a:r>
              <a:rPr lang="zh-CN" altLang="zh-CN" sz="2000" dirty="0">
                <a:latin typeface="站酷小薇LOGO体" panose="02010600010101010101" pitchFamily="2" charset="-122"/>
                <a:ea typeface="站酷小薇LOGO体" panose="02010600010101010101" pitchFamily="2" charset="-122"/>
              </a:rPr>
              <a:t>第一，认识到持久的幸福并非来自于成功</a:t>
            </a:r>
            <a:endParaRPr lang="en-US" altLang="zh-CN" sz="2000" dirty="0">
              <a:latin typeface="站酷小薇LOGO体" panose="02010600010101010101" pitchFamily="2" charset="-122"/>
              <a:ea typeface="站酷小薇LOGO体" panose="02010600010101010101" pitchFamily="2" charset="-122"/>
            </a:endParaRPr>
          </a:p>
          <a:p>
            <a:r>
              <a:rPr lang="zh-CN" altLang="zh-CN" sz="2000" dirty="0">
                <a:latin typeface="站酷小薇LOGO体" panose="02010600010101010101" pitchFamily="2" charset="-122"/>
                <a:ea typeface="站酷小薇LOGO体" panose="02010600010101010101" pitchFamily="2" charset="-122"/>
              </a:rPr>
              <a:t>第二，掌控自己的时间</a:t>
            </a:r>
            <a:endParaRPr lang="en-US" altLang="zh-CN" sz="2000" dirty="0">
              <a:latin typeface="站酷小薇LOGO体" panose="02010600010101010101" pitchFamily="2" charset="-122"/>
              <a:ea typeface="站酷小薇LOGO体" panose="02010600010101010101" pitchFamily="2" charset="-122"/>
            </a:endParaRPr>
          </a:p>
          <a:p>
            <a:r>
              <a:rPr lang="zh-CN" altLang="zh-CN" sz="2000" dirty="0">
                <a:latin typeface="站酷小薇LOGO体" panose="02010600010101010101" pitchFamily="2" charset="-122"/>
                <a:ea typeface="站酷小薇LOGO体" panose="02010600010101010101" pitchFamily="2" charset="-122"/>
              </a:rPr>
              <a:t>第三，快乐行动，多微笑</a:t>
            </a:r>
            <a:endParaRPr lang="en-US" altLang="zh-CN" sz="2000" dirty="0">
              <a:latin typeface="站酷小薇LOGO体" panose="02010600010101010101" pitchFamily="2" charset="-122"/>
              <a:ea typeface="站酷小薇LOGO体" panose="02010600010101010101" pitchFamily="2" charset="-122"/>
            </a:endParaRPr>
          </a:p>
          <a:p>
            <a:r>
              <a:rPr lang="zh-CN" altLang="zh-CN" sz="2000" dirty="0">
                <a:latin typeface="站酷小薇LOGO体" panose="02010600010101010101" pitchFamily="2" charset="-122"/>
                <a:ea typeface="站酷小薇LOGO体" panose="02010600010101010101" pitchFamily="2" charset="-122"/>
              </a:rPr>
              <a:t>第四，从事能发挥你技能的工作和休闲活动</a:t>
            </a:r>
            <a:endParaRPr lang="en-US" altLang="zh-CN" sz="2000" dirty="0">
              <a:latin typeface="站酷小薇LOGO体" panose="02010600010101010101" pitchFamily="2" charset="-122"/>
              <a:ea typeface="站酷小薇LOGO体" panose="02010600010101010101" pitchFamily="2" charset="-122"/>
            </a:endParaRPr>
          </a:p>
          <a:p>
            <a:r>
              <a:rPr lang="zh-CN" altLang="zh-CN" sz="2000" dirty="0">
                <a:latin typeface="站酷小薇LOGO体" panose="02010600010101010101" pitchFamily="2" charset="-122"/>
                <a:ea typeface="站酷小薇LOGO体" panose="02010600010101010101" pitchFamily="2" charset="-122"/>
              </a:rPr>
              <a:t>第五，参加有氧运动</a:t>
            </a:r>
            <a:endParaRPr lang="en-US" altLang="zh-CN" sz="2000" dirty="0">
              <a:latin typeface="站酷小薇LOGO体" panose="02010600010101010101" pitchFamily="2" charset="-122"/>
              <a:ea typeface="站酷小薇LOGO体" panose="02010600010101010101" pitchFamily="2" charset="-122"/>
            </a:endParaRPr>
          </a:p>
          <a:p>
            <a:r>
              <a:rPr lang="zh-CN" altLang="zh-CN" sz="2000" dirty="0">
                <a:latin typeface="站酷小薇LOGO体" panose="02010600010101010101" pitchFamily="2" charset="-122"/>
                <a:ea typeface="站酷小薇LOGO体" panose="02010600010101010101" pitchFamily="2" charset="-122"/>
              </a:rPr>
              <a:t>第六，保持充足的睡眠</a:t>
            </a:r>
            <a:endParaRPr lang="en-US" altLang="zh-CN" sz="2000" dirty="0">
              <a:latin typeface="站酷小薇LOGO体" panose="02010600010101010101" pitchFamily="2" charset="-122"/>
              <a:ea typeface="站酷小薇LOGO体" panose="02010600010101010101" pitchFamily="2" charset="-122"/>
            </a:endParaRPr>
          </a:p>
          <a:p>
            <a:r>
              <a:rPr lang="zh-CN" altLang="zh-CN" sz="2000" dirty="0">
                <a:latin typeface="站酷小薇LOGO体" panose="02010600010101010101" pitchFamily="2" charset="-122"/>
                <a:ea typeface="站酷小薇LOGO体" panose="02010600010101010101" pitchFamily="2" charset="-122"/>
              </a:rPr>
              <a:t>第七，重视亲密关系</a:t>
            </a:r>
            <a:endParaRPr lang="en-US" altLang="zh-CN" sz="2000" dirty="0">
              <a:latin typeface="站酷小薇LOGO体" panose="02010600010101010101" pitchFamily="2" charset="-122"/>
              <a:ea typeface="站酷小薇LOGO体" panose="02010600010101010101" pitchFamily="2" charset="-122"/>
            </a:endParaRPr>
          </a:p>
          <a:p>
            <a:r>
              <a:rPr lang="zh-CN" altLang="zh-CN" sz="2000" dirty="0">
                <a:latin typeface="站酷小薇LOGO体" panose="02010600010101010101" pitchFamily="2" charset="-122"/>
                <a:ea typeface="站酷小薇LOGO体" panose="02010600010101010101" pitchFamily="2" charset="-122"/>
              </a:rPr>
              <a:t>第八，不要只关注自我</a:t>
            </a:r>
            <a:endParaRPr lang="en-US" altLang="zh-CN" sz="2000" dirty="0">
              <a:latin typeface="站酷小薇LOGO体" panose="02010600010101010101" pitchFamily="2" charset="-122"/>
              <a:ea typeface="站酷小薇LOGO体" panose="02010600010101010101" pitchFamily="2" charset="-122"/>
            </a:endParaRPr>
          </a:p>
          <a:p>
            <a:r>
              <a:rPr lang="zh-CN" altLang="zh-CN" sz="2000" dirty="0">
                <a:latin typeface="站酷小薇LOGO体" panose="02010600010101010101" pitchFamily="2" charset="-122"/>
                <a:ea typeface="站酷小薇LOGO体" panose="02010600010101010101" pitchFamily="2" charset="-122"/>
              </a:rPr>
              <a:t>第九，心存感激</a:t>
            </a:r>
            <a:endParaRPr lang="en-US" altLang="zh-CN" sz="2000" dirty="0">
              <a:latin typeface="站酷小薇LOGO体" panose="02010600010101010101" pitchFamily="2" charset="-122"/>
              <a:ea typeface="站酷小薇LOGO体" panose="02010600010101010101" pitchFamily="2" charset="-122"/>
            </a:endParaRPr>
          </a:p>
          <a:p>
            <a:r>
              <a:rPr lang="zh-CN" altLang="zh-CN" sz="2000" dirty="0">
                <a:latin typeface="站酷小薇LOGO体" panose="02010600010101010101" pitchFamily="2" charset="-122"/>
                <a:ea typeface="站酷小薇LOGO体" panose="02010600010101010101" pitchFamily="2" charset="-122"/>
              </a:rPr>
              <a:t>第十，培养精神自我，拥有信仰。</a:t>
            </a:r>
          </a:p>
        </p:txBody>
      </p:sp>
      <p:sp>
        <p:nvSpPr>
          <p:cNvPr id="12" name="文本框 7">
            <a:extLst>
              <a:ext uri="{FF2B5EF4-FFF2-40B4-BE49-F238E27FC236}">
                <a16:creationId xmlns:a16="http://schemas.microsoft.com/office/drawing/2014/main" id="{311FBD9B-6056-4AC7-B128-C0F896E21C3D}"/>
              </a:ext>
            </a:extLst>
          </p:cNvPr>
          <p:cNvSpPr txBox="1">
            <a:spLocks noChangeArrowheads="1"/>
          </p:cNvSpPr>
          <p:nvPr/>
        </p:nvSpPr>
        <p:spPr bwMode="auto">
          <a:xfrm>
            <a:off x="2698035" y="241347"/>
            <a:ext cx="39348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latin typeface="方正敬酷黑 简" panose="02000500000000000000" pitchFamily="2" charset="-122"/>
                <a:ea typeface="方正敬酷黑 简" panose="02000500000000000000" pitchFamily="2" charset="-122"/>
              </a:rPr>
              <a:t>如何提升幸福感</a:t>
            </a:r>
          </a:p>
        </p:txBody>
      </p:sp>
    </p:spTree>
    <p:extLst>
      <p:ext uri="{BB962C8B-B14F-4D97-AF65-F5344CB8AC3E}">
        <p14:creationId xmlns:p14="http://schemas.microsoft.com/office/powerpoint/2010/main" val="1254758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1403648" y="850265"/>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grpSp>
        <p:nvGrpSpPr>
          <p:cNvPr id="6" name="PA_chenying0907 5"/>
          <p:cNvGrpSpPr/>
          <p:nvPr>
            <p:custDataLst>
              <p:tags r:id="rId1"/>
            </p:custDataLst>
          </p:nvPr>
        </p:nvGrpSpPr>
        <p:grpSpPr>
          <a:xfrm>
            <a:off x="1187624" y="1419621"/>
            <a:ext cx="2749216" cy="3194894"/>
            <a:chOff x="8724903" y="3030540"/>
            <a:chExt cx="574675" cy="868363"/>
          </a:xfrm>
          <a:solidFill>
            <a:schemeClr val="tx1"/>
          </a:solidFill>
        </p:grpSpPr>
        <p:sp>
          <p:nvSpPr>
            <p:cNvPr id="7" name="chenying0907 15"/>
            <p:cNvSpPr>
              <a:spLocks/>
            </p:cNvSpPr>
            <p:nvPr/>
          </p:nvSpPr>
          <p:spPr bwMode="auto">
            <a:xfrm>
              <a:off x="8943980" y="3236915"/>
              <a:ext cx="3175" cy="4763"/>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0"/>
                  </a:cubicBezTo>
                  <a:cubicBezTo>
                    <a:pt x="1" y="1"/>
                    <a:pt x="0" y="0"/>
                    <a:pt x="0" y="1"/>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rgbClr val="005790"/>
                </a:solidFill>
                <a:latin typeface="方正静蕾简体" panose="02000000000000000000" pitchFamily="2" charset="-122"/>
                <a:ea typeface="方正静蕾简体" panose="02000000000000000000" pitchFamily="2" charset="-122"/>
              </a:endParaRPr>
            </a:p>
          </p:txBody>
        </p:sp>
        <p:sp>
          <p:nvSpPr>
            <p:cNvPr id="8" name="chenying0907 16"/>
            <p:cNvSpPr>
              <a:spLocks noEditPoints="1"/>
            </p:cNvSpPr>
            <p:nvPr/>
          </p:nvSpPr>
          <p:spPr bwMode="auto">
            <a:xfrm>
              <a:off x="8724903" y="3030540"/>
              <a:ext cx="574675" cy="868363"/>
            </a:xfrm>
            <a:custGeom>
              <a:avLst/>
              <a:gdLst>
                <a:gd name="T0" fmla="*/ 8 w 153"/>
                <a:gd name="T1" fmla="*/ 136 h 231"/>
                <a:gd name="T2" fmla="*/ 78 w 153"/>
                <a:gd name="T3" fmla="*/ 52 h 231"/>
                <a:gd name="T4" fmla="*/ 72 w 153"/>
                <a:gd name="T5" fmla="*/ 58 h 231"/>
                <a:gd name="T6" fmla="*/ 57 w 153"/>
                <a:gd name="T7" fmla="*/ 210 h 231"/>
                <a:gd name="T8" fmla="*/ 146 w 153"/>
                <a:gd name="T9" fmla="*/ 14 h 231"/>
                <a:gd name="T10" fmla="*/ 37 w 153"/>
                <a:gd name="T11" fmla="*/ 56 h 231"/>
                <a:gd name="T12" fmla="*/ 67 w 153"/>
                <a:gd name="T13" fmla="*/ 56 h 231"/>
                <a:gd name="T14" fmla="*/ 83 w 153"/>
                <a:gd name="T15" fmla="*/ 56 h 231"/>
                <a:gd name="T16" fmla="*/ 113 w 153"/>
                <a:gd name="T17" fmla="*/ 59 h 231"/>
                <a:gd name="T18" fmla="*/ 41 w 153"/>
                <a:gd name="T19" fmla="*/ 64 h 231"/>
                <a:gd name="T20" fmla="*/ 36 w 153"/>
                <a:gd name="T21" fmla="*/ 63 h 231"/>
                <a:gd name="T22" fmla="*/ 39 w 153"/>
                <a:gd name="T23" fmla="*/ 65 h 231"/>
                <a:gd name="T24" fmla="*/ 49 w 153"/>
                <a:gd name="T25" fmla="*/ 66 h 231"/>
                <a:gd name="T26" fmla="*/ 45 w 153"/>
                <a:gd name="T27" fmla="*/ 71 h 231"/>
                <a:gd name="T28" fmla="*/ 21 w 153"/>
                <a:gd name="T29" fmla="*/ 79 h 231"/>
                <a:gd name="T30" fmla="*/ 53 w 153"/>
                <a:gd name="T31" fmla="*/ 73 h 231"/>
                <a:gd name="T32" fmla="*/ 39 w 153"/>
                <a:gd name="T33" fmla="*/ 74 h 231"/>
                <a:gd name="T34" fmla="*/ 59 w 153"/>
                <a:gd name="T35" fmla="*/ 77 h 231"/>
                <a:gd name="T36" fmla="*/ 33 w 153"/>
                <a:gd name="T37" fmla="*/ 78 h 231"/>
                <a:gd name="T38" fmla="*/ 46 w 153"/>
                <a:gd name="T39" fmla="*/ 79 h 231"/>
                <a:gd name="T40" fmla="*/ 65 w 153"/>
                <a:gd name="T41" fmla="*/ 81 h 231"/>
                <a:gd name="T42" fmla="*/ 29 w 153"/>
                <a:gd name="T43" fmla="*/ 86 h 231"/>
                <a:gd name="T44" fmla="*/ 31 w 153"/>
                <a:gd name="T45" fmla="*/ 84 h 231"/>
                <a:gd name="T46" fmla="*/ 55 w 153"/>
                <a:gd name="T47" fmla="*/ 86 h 231"/>
                <a:gd name="T48" fmla="*/ 51 w 153"/>
                <a:gd name="T49" fmla="*/ 90 h 231"/>
                <a:gd name="T50" fmla="*/ 63 w 153"/>
                <a:gd name="T51" fmla="*/ 93 h 231"/>
                <a:gd name="T52" fmla="*/ 66 w 153"/>
                <a:gd name="T53" fmla="*/ 95 h 231"/>
                <a:gd name="T54" fmla="*/ 37 w 153"/>
                <a:gd name="T55" fmla="*/ 98 h 231"/>
                <a:gd name="T56" fmla="*/ 40 w 153"/>
                <a:gd name="T57" fmla="*/ 101 h 231"/>
                <a:gd name="T58" fmla="*/ 41 w 153"/>
                <a:gd name="T59" fmla="*/ 104 h 231"/>
                <a:gd name="T60" fmla="*/ 34 w 153"/>
                <a:gd name="T61" fmla="*/ 105 h 231"/>
                <a:gd name="T62" fmla="*/ 34 w 153"/>
                <a:gd name="T63" fmla="*/ 106 h 231"/>
                <a:gd name="T64" fmla="*/ 43 w 153"/>
                <a:gd name="T65" fmla="*/ 108 h 231"/>
                <a:gd name="T66" fmla="*/ 39 w 153"/>
                <a:gd name="T67" fmla="*/ 113 h 231"/>
                <a:gd name="T68" fmla="*/ 43 w 153"/>
                <a:gd name="T69" fmla="*/ 114 h 231"/>
                <a:gd name="T70" fmla="*/ 63 w 153"/>
                <a:gd name="T71" fmla="*/ 115 h 231"/>
                <a:gd name="T72" fmla="*/ 47 w 153"/>
                <a:gd name="T73" fmla="*/ 118 h 231"/>
                <a:gd name="T74" fmla="*/ 59 w 153"/>
                <a:gd name="T75" fmla="*/ 122 h 231"/>
                <a:gd name="T76" fmla="*/ 47 w 153"/>
                <a:gd name="T77" fmla="*/ 123 h 231"/>
                <a:gd name="T78" fmla="*/ 54 w 153"/>
                <a:gd name="T79" fmla="*/ 126 h 231"/>
                <a:gd name="T80" fmla="*/ 43 w 153"/>
                <a:gd name="T81" fmla="*/ 128 h 231"/>
                <a:gd name="T82" fmla="*/ 58 w 153"/>
                <a:gd name="T83" fmla="*/ 128 h 231"/>
                <a:gd name="T84" fmla="*/ 59 w 153"/>
                <a:gd name="T85" fmla="*/ 134 h 231"/>
                <a:gd name="T86" fmla="*/ 50 w 153"/>
                <a:gd name="T87" fmla="*/ 135 h 231"/>
                <a:gd name="T88" fmla="*/ 53 w 153"/>
                <a:gd name="T89" fmla="*/ 140 h 231"/>
                <a:gd name="T90" fmla="*/ 42 w 153"/>
                <a:gd name="T91" fmla="*/ 144 h 231"/>
                <a:gd name="T92" fmla="*/ 6 w 153"/>
                <a:gd name="T93" fmla="*/ 149 h 231"/>
                <a:gd name="T94" fmla="*/ 64 w 153"/>
                <a:gd name="T95" fmla="*/ 170 h 231"/>
                <a:gd name="T96" fmla="*/ 34 w 153"/>
                <a:gd name="T97" fmla="*/ 157 h 231"/>
                <a:gd name="T98" fmla="*/ 63 w 153"/>
                <a:gd name="T99" fmla="*/ 162 h 231"/>
                <a:gd name="T100" fmla="*/ 31 w 153"/>
                <a:gd name="T101" fmla="*/ 179 h 231"/>
                <a:gd name="T102" fmla="*/ 56 w 153"/>
                <a:gd name="T103" fmla="*/ 174 h 231"/>
                <a:gd name="T104" fmla="*/ 61 w 153"/>
                <a:gd name="T105" fmla="*/ 177 h 231"/>
                <a:gd name="T106" fmla="*/ 31 w 153"/>
                <a:gd name="T107" fmla="*/ 195 h 231"/>
                <a:gd name="T108" fmla="*/ 60 w 153"/>
                <a:gd name="T109" fmla="*/ 187 h 231"/>
                <a:gd name="T110" fmla="*/ 65 w 153"/>
                <a:gd name="T111" fmla="*/ 195 h 231"/>
                <a:gd name="T112" fmla="*/ 57 w 153"/>
                <a:gd name="T113" fmla="*/ 199 h 231"/>
                <a:gd name="T114" fmla="*/ 63 w 153"/>
                <a:gd name="T115" fmla="*/ 206 h 231"/>
                <a:gd name="T116" fmla="*/ 66 w 153"/>
                <a:gd name="T117" fmla="*/ 213 h 231"/>
                <a:gd name="T118" fmla="*/ 35 w 153"/>
                <a:gd name="T119" fmla="*/ 217 h 231"/>
                <a:gd name="T120" fmla="*/ 62 w 153"/>
                <a:gd name="T121" fmla="*/ 220 h 231"/>
                <a:gd name="T122" fmla="*/ 27 w 153"/>
                <a:gd name="T123" fmla="*/ 22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3" h="231">
                  <a:moveTo>
                    <a:pt x="39" y="219"/>
                  </a:moveTo>
                  <a:cubicBezTo>
                    <a:pt x="39" y="219"/>
                    <a:pt x="39" y="219"/>
                    <a:pt x="38" y="219"/>
                  </a:cubicBezTo>
                  <a:cubicBezTo>
                    <a:pt x="39" y="221"/>
                    <a:pt x="40" y="222"/>
                    <a:pt x="41" y="224"/>
                  </a:cubicBezTo>
                  <a:cubicBezTo>
                    <a:pt x="41" y="224"/>
                    <a:pt x="42" y="224"/>
                    <a:pt x="42" y="224"/>
                  </a:cubicBezTo>
                  <a:cubicBezTo>
                    <a:pt x="42" y="225"/>
                    <a:pt x="41" y="224"/>
                    <a:pt x="40" y="224"/>
                  </a:cubicBezTo>
                  <a:cubicBezTo>
                    <a:pt x="40" y="225"/>
                    <a:pt x="40" y="225"/>
                    <a:pt x="40" y="226"/>
                  </a:cubicBezTo>
                  <a:cubicBezTo>
                    <a:pt x="39" y="227"/>
                    <a:pt x="38" y="225"/>
                    <a:pt x="37" y="225"/>
                  </a:cubicBezTo>
                  <a:cubicBezTo>
                    <a:pt x="37" y="226"/>
                    <a:pt x="38" y="227"/>
                    <a:pt x="39" y="228"/>
                  </a:cubicBezTo>
                  <a:cubicBezTo>
                    <a:pt x="39" y="228"/>
                    <a:pt x="40" y="227"/>
                    <a:pt x="40" y="227"/>
                  </a:cubicBezTo>
                  <a:cubicBezTo>
                    <a:pt x="41" y="227"/>
                    <a:pt x="41" y="226"/>
                    <a:pt x="41" y="226"/>
                  </a:cubicBezTo>
                  <a:cubicBezTo>
                    <a:pt x="41" y="226"/>
                    <a:pt x="41" y="226"/>
                    <a:pt x="42" y="226"/>
                  </a:cubicBezTo>
                  <a:cubicBezTo>
                    <a:pt x="42" y="227"/>
                    <a:pt x="42" y="228"/>
                    <a:pt x="41" y="228"/>
                  </a:cubicBezTo>
                  <a:cubicBezTo>
                    <a:pt x="41" y="228"/>
                    <a:pt x="41" y="228"/>
                    <a:pt x="40" y="228"/>
                  </a:cubicBezTo>
                  <a:cubicBezTo>
                    <a:pt x="38" y="229"/>
                    <a:pt x="36" y="230"/>
                    <a:pt x="33" y="230"/>
                  </a:cubicBezTo>
                  <a:cubicBezTo>
                    <a:pt x="32" y="230"/>
                    <a:pt x="33" y="230"/>
                    <a:pt x="32" y="231"/>
                  </a:cubicBezTo>
                  <a:cubicBezTo>
                    <a:pt x="31" y="230"/>
                    <a:pt x="30" y="229"/>
                    <a:pt x="29" y="230"/>
                  </a:cubicBezTo>
                  <a:cubicBezTo>
                    <a:pt x="28" y="228"/>
                    <a:pt x="26" y="229"/>
                    <a:pt x="25" y="228"/>
                  </a:cubicBezTo>
                  <a:cubicBezTo>
                    <a:pt x="24" y="228"/>
                    <a:pt x="24" y="229"/>
                    <a:pt x="23" y="228"/>
                  </a:cubicBezTo>
                  <a:cubicBezTo>
                    <a:pt x="23" y="228"/>
                    <a:pt x="23" y="228"/>
                    <a:pt x="23" y="227"/>
                  </a:cubicBezTo>
                  <a:cubicBezTo>
                    <a:pt x="22" y="227"/>
                    <a:pt x="21" y="228"/>
                    <a:pt x="20" y="228"/>
                  </a:cubicBezTo>
                  <a:cubicBezTo>
                    <a:pt x="21" y="227"/>
                    <a:pt x="21" y="226"/>
                    <a:pt x="22" y="226"/>
                  </a:cubicBezTo>
                  <a:cubicBezTo>
                    <a:pt x="23" y="225"/>
                    <a:pt x="23" y="224"/>
                    <a:pt x="24" y="224"/>
                  </a:cubicBezTo>
                  <a:cubicBezTo>
                    <a:pt x="23" y="223"/>
                    <a:pt x="24" y="222"/>
                    <a:pt x="24" y="221"/>
                  </a:cubicBezTo>
                  <a:cubicBezTo>
                    <a:pt x="26" y="220"/>
                    <a:pt x="26" y="215"/>
                    <a:pt x="29" y="215"/>
                  </a:cubicBezTo>
                  <a:cubicBezTo>
                    <a:pt x="29" y="210"/>
                    <a:pt x="30" y="205"/>
                    <a:pt x="29" y="201"/>
                  </a:cubicBezTo>
                  <a:cubicBezTo>
                    <a:pt x="30" y="198"/>
                    <a:pt x="30" y="193"/>
                    <a:pt x="30" y="189"/>
                  </a:cubicBezTo>
                  <a:cubicBezTo>
                    <a:pt x="30" y="186"/>
                    <a:pt x="30" y="184"/>
                    <a:pt x="29" y="182"/>
                  </a:cubicBezTo>
                  <a:cubicBezTo>
                    <a:pt x="29" y="181"/>
                    <a:pt x="30" y="181"/>
                    <a:pt x="30" y="180"/>
                  </a:cubicBezTo>
                  <a:cubicBezTo>
                    <a:pt x="30" y="175"/>
                    <a:pt x="30" y="169"/>
                    <a:pt x="31" y="163"/>
                  </a:cubicBezTo>
                  <a:cubicBezTo>
                    <a:pt x="31" y="159"/>
                    <a:pt x="32" y="156"/>
                    <a:pt x="32" y="152"/>
                  </a:cubicBezTo>
                  <a:cubicBezTo>
                    <a:pt x="32" y="152"/>
                    <a:pt x="32" y="151"/>
                    <a:pt x="32" y="151"/>
                  </a:cubicBezTo>
                  <a:cubicBezTo>
                    <a:pt x="32" y="150"/>
                    <a:pt x="32" y="150"/>
                    <a:pt x="32" y="149"/>
                  </a:cubicBezTo>
                  <a:cubicBezTo>
                    <a:pt x="33" y="147"/>
                    <a:pt x="32" y="144"/>
                    <a:pt x="32" y="141"/>
                  </a:cubicBezTo>
                  <a:cubicBezTo>
                    <a:pt x="32" y="142"/>
                    <a:pt x="32" y="143"/>
                    <a:pt x="31" y="144"/>
                  </a:cubicBezTo>
                  <a:cubicBezTo>
                    <a:pt x="31" y="144"/>
                    <a:pt x="31" y="143"/>
                    <a:pt x="31" y="143"/>
                  </a:cubicBezTo>
                  <a:cubicBezTo>
                    <a:pt x="30" y="137"/>
                    <a:pt x="30" y="129"/>
                    <a:pt x="29" y="123"/>
                  </a:cubicBezTo>
                  <a:cubicBezTo>
                    <a:pt x="29" y="118"/>
                    <a:pt x="29" y="114"/>
                    <a:pt x="28" y="110"/>
                  </a:cubicBezTo>
                  <a:cubicBezTo>
                    <a:pt x="27" y="99"/>
                    <a:pt x="26" y="88"/>
                    <a:pt x="24" y="78"/>
                  </a:cubicBezTo>
                  <a:cubicBezTo>
                    <a:pt x="23" y="80"/>
                    <a:pt x="22" y="83"/>
                    <a:pt x="21" y="84"/>
                  </a:cubicBezTo>
                  <a:cubicBezTo>
                    <a:pt x="21" y="86"/>
                    <a:pt x="20" y="87"/>
                    <a:pt x="20" y="88"/>
                  </a:cubicBezTo>
                  <a:cubicBezTo>
                    <a:pt x="18" y="92"/>
                    <a:pt x="17" y="98"/>
                    <a:pt x="15" y="101"/>
                  </a:cubicBezTo>
                  <a:cubicBezTo>
                    <a:pt x="16" y="104"/>
                    <a:pt x="14" y="106"/>
                    <a:pt x="14" y="109"/>
                  </a:cubicBezTo>
                  <a:cubicBezTo>
                    <a:pt x="14" y="109"/>
                    <a:pt x="14" y="110"/>
                    <a:pt x="13" y="110"/>
                  </a:cubicBezTo>
                  <a:cubicBezTo>
                    <a:pt x="13" y="111"/>
                    <a:pt x="13" y="112"/>
                    <a:pt x="12" y="113"/>
                  </a:cubicBezTo>
                  <a:cubicBezTo>
                    <a:pt x="12" y="115"/>
                    <a:pt x="12" y="118"/>
                    <a:pt x="11" y="120"/>
                  </a:cubicBezTo>
                  <a:cubicBezTo>
                    <a:pt x="11" y="121"/>
                    <a:pt x="11" y="122"/>
                    <a:pt x="11" y="123"/>
                  </a:cubicBezTo>
                  <a:cubicBezTo>
                    <a:pt x="10" y="126"/>
                    <a:pt x="9" y="130"/>
                    <a:pt x="9" y="133"/>
                  </a:cubicBezTo>
                  <a:cubicBezTo>
                    <a:pt x="9" y="133"/>
                    <a:pt x="9" y="133"/>
                    <a:pt x="9" y="133"/>
                  </a:cubicBezTo>
                  <a:cubicBezTo>
                    <a:pt x="9" y="133"/>
                    <a:pt x="9" y="134"/>
                    <a:pt x="9" y="134"/>
                  </a:cubicBezTo>
                  <a:cubicBezTo>
                    <a:pt x="9" y="135"/>
                    <a:pt x="8" y="136"/>
                    <a:pt x="8" y="136"/>
                  </a:cubicBezTo>
                  <a:cubicBezTo>
                    <a:pt x="9" y="136"/>
                    <a:pt x="8" y="136"/>
                    <a:pt x="8" y="136"/>
                  </a:cubicBezTo>
                  <a:cubicBezTo>
                    <a:pt x="8" y="138"/>
                    <a:pt x="9" y="141"/>
                    <a:pt x="8" y="143"/>
                  </a:cubicBezTo>
                  <a:cubicBezTo>
                    <a:pt x="8" y="143"/>
                    <a:pt x="9" y="143"/>
                    <a:pt x="9" y="143"/>
                  </a:cubicBezTo>
                  <a:cubicBezTo>
                    <a:pt x="9" y="145"/>
                    <a:pt x="8" y="147"/>
                    <a:pt x="9" y="149"/>
                  </a:cubicBezTo>
                  <a:cubicBezTo>
                    <a:pt x="9" y="149"/>
                    <a:pt x="8" y="150"/>
                    <a:pt x="8" y="150"/>
                  </a:cubicBezTo>
                  <a:cubicBezTo>
                    <a:pt x="8" y="150"/>
                    <a:pt x="9" y="150"/>
                    <a:pt x="9" y="150"/>
                  </a:cubicBezTo>
                  <a:cubicBezTo>
                    <a:pt x="8" y="153"/>
                    <a:pt x="6" y="157"/>
                    <a:pt x="5" y="160"/>
                  </a:cubicBezTo>
                  <a:cubicBezTo>
                    <a:pt x="4" y="162"/>
                    <a:pt x="4" y="163"/>
                    <a:pt x="5" y="165"/>
                  </a:cubicBezTo>
                  <a:cubicBezTo>
                    <a:pt x="4" y="166"/>
                    <a:pt x="5" y="168"/>
                    <a:pt x="3" y="169"/>
                  </a:cubicBezTo>
                  <a:cubicBezTo>
                    <a:pt x="2" y="168"/>
                    <a:pt x="3" y="167"/>
                    <a:pt x="3" y="165"/>
                  </a:cubicBezTo>
                  <a:cubicBezTo>
                    <a:pt x="3" y="165"/>
                    <a:pt x="2" y="166"/>
                    <a:pt x="2" y="166"/>
                  </a:cubicBezTo>
                  <a:cubicBezTo>
                    <a:pt x="0" y="164"/>
                    <a:pt x="2" y="162"/>
                    <a:pt x="3" y="161"/>
                  </a:cubicBezTo>
                  <a:cubicBezTo>
                    <a:pt x="4" y="158"/>
                    <a:pt x="6" y="156"/>
                    <a:pt x="7" y="153"/>
                  </a:cubicBezTo>
                  <a:cubicBezTo>
                    <a:pt x="7" y="153"/>
                    <a:pt x="6" y="153"/>
                    <a:pt x="6" y="153"/>
                  </a:cubicBezTo>
                  <a:cubicBezTo>
                    <a:pt x="5" y="154"/>
                    <a:pt x="5" y="155"/>
                    <a:pt x="4" y="156"/>
                  </a:cubicBezTo>
                  <a:cubicBezTo>
                    <a:pt x="4" y="157"/>
                    <a:pt x="4" y="160"/>
                    <a:pt x="3" y="161"/>
                  </a:cubicBezTo>
                  <a:cubicBezTo>
                    <a:pt x="1" y="160"/>
                    <a:pt x="2" y="158"/>
                    <a:pt x="2" y="157"/>
                  </a:cubicBezTo>
                  <a:cubicBezTo>
                    <a:pt x="3" y="154"/>
                    <a:pt x="3" y="149"/>
                    <a:pt x="3" y="146"/>
                  </a:cubicBezTo>
                  <a:cubicBezTo>
                    <a:pt x="3" y="145"/>
                    <a:pt x="3" y="146"/>
                    <a:pt x="3" y="146"/>
                  </a:cubicBezTo>
                  <a:cubicBezTo>
                    <a:pt x="1" y="145"/>
                    <a:pt x="4" y="143"/>
                    <a:pt x="3" y="141"/>
                  </a:cubicBezTo>
                  <a:cubicBezTo>
                    <a:pt x="4" y="141"/>
                    <a:pt x="4" y="141"/>
                    <a:pt x="4" y="141"/>
                  </a:cubicBezTo>
                  <a:cubicBezTo>
                    <a:pt x="5" y="136"/>
                    <a:pt x="5" y="131"/>
                    <a:pt x="6" y="127"/>
                  </a:cubicBezTo>
                  <a:cubicBezTo>
                    <a:pt x="7" y="123"/>
                    <a:pt x="8" y="117"/>
                    <a:pt x="9" y="112"/>
                  </a:cubicBezTo>
                  <a:cubicBezTo>
                    <a:pt x="8" y="112"/>
                    <a:pt x="7" y="111"/>
                    <a:pt x="8" y="110"/>
                  </a:cubicBezTo>
                  <a:cubicBezTo>
                    <a:pt x="8" y="110"/>
                    <a:pt x="8" y="110"/>
                    <a:pt x="9" y="110"/>
                  </a:cubicBezTo>
                  <a:cubicBezTo>
                    <a:pt x="9" y="109"/>
                    <a:pt x="9" y="108"/>
                    <a:pt x="9" y="108"/>
                  </a:cubicBezTo>
                  <a:cubicBezTo>
                    <a:pt x="9" y="107"/>
                    <a:pt x="8" y="103"/>
                    <a:pt x="9" y="102"/>
                  </a:cubicBezTo>
                  <a:cubicBezTo>
                    <a:pt x="9" y="101"/>
                    <a:pt x="10" y="100"/>
                    <a:pt x="10" y="99"/>
                  </a:cubicBezTo>
                  <a:cubicBezTo>
                    <a:pt x="11" y="101"/>
                    <a:pt x="9" y="103"/>
                    <a:pt x="10" y="104"/>
                  </a:cubicBezTo>
                  <a:cubicBezTo>
                    <a:pt x="11" y="101"/>
                    <a:pt x="12" y="98"/>
                    <a:pt x="13" y="94"/>
                  </a:cubicBezTo>
                  <a:cubicBezTo>
                    <a:pt x="14" y="91"/>
                    <a:pt x="15" y="88"/>
                    <a:pt x="16" y="85"/>
                  </a:cubicBezTo>
                  <a:cubicBezTo>
                    <a:pt x="17" y="83"/>
                    <a:pt x="17" y="81"/>
                    <a:pt x="18" y="79"/>
                  </a:cubicBezTo>
                  <a:cubicBezTo>
                    <a:pt x="18" y="78"/>
                    <a:pt x="19" y="77"/>
                    <a:pt x="18" y="76"/>
                  </a:cubicBezTo>
                  <a:cubicBezTo>
                    <a:pt x="18" y="77"/>
                    <a:pt x="17" y="78"/>
                    <a:pt x="17" y="79"/>
                  </a:cubicBezTo>
                  <a:cubicBezTo>
                    <a:pt x="18" y="74"/>
                    <a:pt x="20" y="68"/>
                    <a:pt x="21" y="63"/>
                  </a:cubicBezTo>
                  <a:cubicBezTo>
                    <a:pt x="21" y="62"/>
                    <a:pt x="21" y="62"/>
                    <a:pt x="21" y="61"/>
                  </a:cubicBezTo>
                  <a:cubicBezTo>
                    <a:pt x="21" y="60"/>
                    <a:pt x="22" y="58"/>
                    <a:pt x="21" y="57"/>
                  </a:cubicBezTo>
                  <a:cubicBezTo>
                    <a:pt x="22" y="56"/>
                    <a:pt x="23" y="56"/>
                    <a:pt x="25" y="55"/>
                  </a:cubicBezTo>
                  <a:cubicBezTo>
                    <a:pt x="24" y="55"/>
                    <a:pt x="24" y="55"/>
                    <a:pt x="24" y="54"/>
                  </a:cubicBezTo>
                  <a:cubicBezTo>
                    <a:pt x="25" y="53"/>
                    <a:pt x="26" y="52"/>
                    <a:pt x="28" y="52"/>
                  </a:cubicBezTo>
                  <a:cubicBezTo>
                    <a:pt x="28" y="52"/>
                    <a:pt x="28" y="50"/>
                    <a:pt x="29" y="50"/>
                  </a:cubicBezTo>
                  <a:cubicBezTo>
                    <a:pt x="29" y="51"/>
                    <a:pt x="29" y="51"/>
                    <a:pt x="29" y="52"/>
                  </a:cubicBezTo>
                  <a:cubicBezTo>
                    <a:pt x="31" y="51"/>
                    <a:pt x="33" y="48"/>
                    <a:pt x="36" y="49"/>
                  </a:cubicBezTo>
                  <a:cubicBezTo>
                    <a:pt x="35" y="50"/>
                    <a:pt x="35" y="50"/>
                    <a:pt x="35" y="50"/>
                  </a:cubicBezTo>
                  <a:cubicBezTo>
                    <a:pt x="37" y="52"/>
                    <a:pt x="40" y="52"/>
                    <a:pt x="43" y="53"/>
                  </a:cubicBezTo>
                  <a:cubicBezTo>
                    <a:pt x="47" y="52"/>
                    <a:pt x="50" y="52"/>
                    <a:pt x="52" y="52"/>
                  </a:cubicBezTo>
                  <a:cubicBezTo>
                    <a:pt x="53" y="52"/>
                    <a:pt x="54" y="52"/>
                    <a:pt x="55" y="52"/>
                  </a:cubicBezTo>
                  <a:cubicBezTo>
                    <a:pt x="56" y="52"/>
                    <a:pt x="57" y="52"/>
                    <a:pt x="57" y="52"/>
                  </a:cubicBezTo>
                  <a:cubicBezTo>
                    <a:pt x="60" y="52"/>
                    <a:pt x="62" y="50"/>
                    <a:pt x="64" y="50"/>
                  </a:cubicBezTo>
                  <a:cubicBezTo>
                    <a:pt x="66" y="50"/>
                    <a:pt x="68" y="50"/>
                    <a:pt x="68" y="52"/>
                  </a:cubicBezTo>
                  <a:cubicBezTo>
                    <a:pt x="69" y="51"/>
                    <a:pt x="68" y="51"/>
                    <a:pt x="69" y="51"/>
                  </a:cubicBezTo>
                  <a:cubicBezTo>
                    <a:pt x="71" y="50"/>
                    <a:pt x="75" y="51"/>
                    <a:pt x="78" y="52"/>
                  </a:cubicBezTo>
                  <a:cubicBezTo>
                    <a:pt x="79" y="52"/>
                    <a:pt x="81" y="52"/>
                    <a:pt x="83" y="52"/>
                  </a:cubicBezTo>
                  <a:cubicBezTo>
                    <a:pt x="87" y="53"/>
                    <a:pt x="92" y="54"/>
                    <a:pt x="96" y="55"/>
                  </a:cubicBezTo>
                  <a:cubicBezTo>
                    <a:pt x="99" y="55"/>
                    <a:pt x="102" y="55"/>
                    <a:pt x="105" y="56"/>
                  </a:cubicBezTo>
                  <a:cubicBezTo>
                    <a:pt x="107" y="56"/>
                    <a:pt x="109" y="56"/>
                    <a:pt x="110" y="56"/>
                  </a:cubicBezTo>
                  <a:cubicBezTo>
                    <a:pt x="111" y="56"/>
                    <a:pt x="112" y="55"/>
                    <a:pt x="112" y="54"/>
                  </a:cubicBezTo>
                  <a:cubicBezTo>
                    <a:pt x="116" y="51"/>
                    <a:pt x="120" y="47"/>
                    <a:pt x="122" y="43"/>
                  </a:cubicBezTo>
                  <a:cubicBezTo>
                    <a:pt x="126" y="38"/>
                    <a:pt x="130" y="33"/>
                    <a:pt x="134" y="27"/>
                  </a:cubicBezTo>
                  <a:cubicBezTo>
                    <a:pt x="134" y="27"/>
                    <a:pt x="134" y="26"/>
                    <a:pt x="135" y="26"/>
                  </a:cubicBezTo>
                  <a:cubicBezTo>
                    <a:pt x="135" y="26"/>
                    <a:pt x="135" y="25"/>
                    <a:pt x="135" y="25"/>
                  </a:cubicBezTo>
                  <a:cubicBezTo>
                    <a:pt x="136" y="24"/>
                    <a:pt x="137" y="23"/>
                    <a:pt x="138" y="22"/>
                  </a:cubicBezTo>
                  <a:cubicBezTo>
                    <a:pt x="138" y="21"/>
                    <a:pt x="138" y="21"/>
                    <a:pt x="138" y="21"/>
                  </a:cubicBezTo>
                  <a:cubicBezTo>
                    <a:pt x="138" y="20"/>
                    <a:pt x="139" y="20"/>
                    <a:pt x="139" y="19"/>
                  </a:cubicBezTo>
                  <a:cubicBezTo>
                    <a:pt x="139" y="19"/>
                    <a:pt x="139" y="19"/>
                    <a:pt x="139" y="19"/>
                  </a:cubicBezTo>
                  <a:cubicBezTo>
                    <a:pt x="139" y="17"/>
                    <a:pt x="141" y="16"/>
                    <a:pt x="141" y="15"/>
                  </a:cubicBezTo>
                  <a:cubicBezTo>
                    <a:pt x="141" y="15"/>
                    <a:pt x="141" y="15"/>
                    <a:pt x="141" y="14"/>
                  </a:cubicBezTo>
                  <a:cubicBezTo>
                    <a:pt x="143" y="12"/>
                    <a:pt x="144" y="10"/>
                    <a:pt x="146" y="8"/>
                  </a:cubicBezTo>
                  <a:cubicBezTo>
                    <a:pt x="147" y="8"/>
                    <a:pt x="147" y="9"/>
                    <a:pt x="148" y="9"/>
                  </a:cubicBezTo>
                  <a:cubicBezTo>
                    <a:pt x="148" y="8"/>
                    <a:pt x="149" y="7"/>
                    <a:pt x="149" y="5"/>
                  </a:cubicBezTo>
                  <a:cubicBezTo>
                    <a:pt x="150" y="4"/>
                    <a:pt x="150" y="3"/>
                    <a:pt x="152" y="2"/>
                  </a:cubicBezTo>
                  <a:cubicBezTo>
                    <a:pt x="152" y="1"/>
                    <a:pt x="152" y="0"/>
                    <a:pt x="153" y="0"/>
                  </a:cubicBezTo>
                  <a:cubicBezTo>
                    <a:pt x="153" y="1"/>
                    <a:pt x="153" y="1"/>
                    <a:pt x="153" y="1"/>
                  </a:cubicBezTo>
                  <a:cubicBezTo>
                    <a:pt x="153" y="2"/>
                    <a:pt x="152" y="3"/>
                    <a:pt x="151" y="4"/>
                  </a:cubicBezTo>
                  <a:cubicBezTo>
                    <a:pt x="151" y="4"/>
                    <a:pt x="151" y="5"/>
                    <a:pt x="151" y="5"/>
                  </a:cubicBezTo>
                  <a:cubicBezTo>
                    <a:pt x="151" y="6"/>
                    <a:pt x="150" y="6"/>
                    <a:pt x="150" y="7"/>
                  </a:cubicBezTo>
                  <a:cubicBezTo>
                    <a:pt x="149" y="7"/>
                    <a:pt x="150" y="8"/>
                    <a:pt x="149" y="8"/>
                  </a:cubicBezTo>
                  <a:cubicBezTo>
                    <a:pt x="149" y="10"/>
                    <a:pt x="147" y="12"/>
                    <a:pt x="148" y="14"/>
                  </a:cubicBezTo>
                  <a:cubicBezTo>
                    <a:pt x="147" y="15"/>
                    <a:pt x="149" y="18"/>
                    <a:pt x="149" y="19"/>
                  </a:cubicBezTo>
                  <a:cubicBezTo>
                    <a:pt x="148" y="20"/>
                    <a:pt x="146" y="21"/>
                    <a:pt x="145" y="21"/>
                  </a:cubicBezTo>
                  <a:cubicBezTo>
                    <a:pt x="145" y="22"/>
                    <a:pt x="144" y="22"/>
                    <a:pt x="145" y="22"/>
                  </a:cubicBezTo>
                  <a:cubicBezTo>
                    <a:pt x="142" y="24"/>
                    <a:pt x="139" y="26"/>
                    <a:pt x="138" y="29"/>
                  </a:cubicBezTo>
                  <a:cubicBezTo>
                    <a:pt x="138" y="29"/>
                    <a:pt x="138" y="29"/>
                    <a:pt x="138" y="29"/>
                  </a:cubicBezTo>
                  <a:cubicBezTo>
                    <a:pt x="137" y="29"/>
                    <a:pt x="137" y="29"/>
                    <a:pt x="137" y="29"/>
                  </a:cubicBezTo>
                  <a:cubicBezTo>
                    <a:pt x="134" y="31"/>
                    <a:pt x="133" y="35"/>
                    <a:pt x="130" y="37"/>
                  </a:cubicBezTo>
                  <a:cubicBezTo>
                    <a:pt x="130" y="37"/>
                    <a:pt x="129" y="37"/>
                    <a:pt x="129" y="38"/>
                  </a:cubicBezTo>
                  <a:cubicBezTo>
                    <a:pt x="129" y="38"/>
                    <a:pt x="129" y="39"/>
                    <a:pt x="129" y="39"/>
                  </a:cubicBezTo>
                  <a:cubicBezTo>
                    <a:pt x="128" y="40"/>
                    <a:pt x="127" y="41"/>
                    <a:pt x="126" y="42"/>
                  </a:cubicBezTo>
                  <a:cubicBezTo>
                    <a:pt x="126" y="43"/>
                    <a:pt x="126" y="43"/>
                    <a:pt x="126" y="43"/>
                  </a:cubicBezTo>
                  <a:cubicBezTo>
                    <a:pt x="126" y="43"/>
                    <a:pt x="126" y="43"/>
                    <a:pt x="126" y="43"/>
                  </a:cubicBezTo>
                  <a:cubicBezTo>
                    <a:pt x="124" y="45"/>
                    <a:pt x="123" y="48"/>
                    <a:pt x="121" y="50"/>
                  </a:cubicBezTo>
                  <a:cubicBezTo>
                    <a:pt x="119" y="54"/>
                    <a:pt x="116" y="57"/>
                    <a:pt x="114" y="61"/>
                  </a:cubicBezTo>
                  <a:cubicBezTo>
                    <a:pt x="114" y="61"/>
                    <a:pt x="114" y="61"/>
                    <a:pt x="113" y="61"/>
                  </a:cubicBezTo>
                  <a:cubicBezTo>
                    <a:pt x="113" y="61"/>
                    <a:pt x="113" y="61"/>
                    <a:pt x="113" y="60"/>
                  </a:cubicBezTo>
                  <a:cubicBezTo>
                    <a:pt x="112" y="60"/>
                    <a:pt x="111" y="61"/>
                    <a:pt x="110" y="61"/>
                  </a:cubicBezTo>
                  <a:cubicBezTo>
                    <a:pt x="109" y="61"/>
                    <a:pt x="108" y="60"/>
                    <a:pt x="106" y="60"/>
                  </a:cubicBezTo>
                  <a:cubicBezTo>
                    <a:pt x="106" y="60"/>
                    <a:pt x="106" y="61"/>
                    <a:pt x="106" y="61"/>
                  </a:cubicBezTo>
                  <a:cubicBezTo>
                    <a:pt x="100" y="60"/>
                    <a:pt x="95" y="59"/>
                    <a:pt x="90" y="59"/>
                  </a:cubicBezTo>
                  <a:cubicBezTo>
                    <a:pt x="89" y="59"/>
                    <a:pt x="87" y="59"/>
                    <a:pt x="86" y="59"/>
                  </a:cubicBezTo>
                  <a:cubicBezTo>
                    <a:pt x="85" y="59"/>
                    <a:pt x="83" y="58"/>
                    <a:pt x="82" y="59"/>
                  </a:cubicBezTo>
                  <a:cubicBezTo>
                    <a:pt x="81" y="59"/>
                    <a:pt x="80" y="60"/>
                    <a:pt x="78" y="60"/>
                  </a:cubicBezTo>
                  <a:cubicBezTo>
                    <a:pt x="79" y="59"/>
                    <a:pt x="79" y="59"/>
                    <a:pt x="80" y="59"/>
                  </a:cubicBezTo>
                  <a:cubicBezTo>
                    <a:pt x="77" y="59"/>
                    <a:pt x="74" y="58"/>
                    <a:pt x="72" y="58"/>
                  </a:cubicBezTo>
                  <a:cubicBezTo>
                    <a:pt x="72" y="63"/>
                    <a:pt x="72" y="71"/>
                    <a:pt x="71" y="76"/>
                  </a:cubicBezTo>
                  <a:cubicBezTo>
                    <a:pt x="71" y="78"/>
                    <a:pt x="70" y="79"/>
                    <a:pt x="70" y="81"/>
                  </a:cubicBezTo>
                  <a:cubicBezTo>
                    <a:pt x="70" y="82"/>
                    <a:pt x="70" y="82"/>
                    <a:pt x="70" y="83"/>
                  </a:cubicBezTo>
                  <a:cubicBezTo>
                    <a:pt x="70" y="84"/>
                    <a:pt x="70" y="85"/>
                    <a:pt x="70" y="86"/>
                  </a:cubicBezTo>
                  <a:cubicBezTo>
                    <a:pt x="70" y="87"/>
                    <a:pt x="70" y="87"/>
                    <a:pt x="70" y="88"/>
                  </a:cubicBezTo>
                  <a:cubicBezTo>
                    <a:pt x="69" y="90"/>
                    <a:pt x="69" y="91"/>
                    <a:pt x="69" y="93"/>
                  </a:cubicBezTo>
                  <a:cubicBezTo>
                    <a:pt x="69" y="94"/>
                    <a:pt x="69" y="95"/>
                    <a:pt x="69" y="97"/>
                  </a:cubicBezTo>
                  <a:cubicBezTo>
                    <a:pt x="69" y="98"/>
                    <a:pt x="68" y="100"/>
                    <a:pt x="68" y="102"/>
                  </a:cubicBezTo>
                  <a:cubicBezTo>
                    <a:pt x="67" y="104"/>
                    <a:pt x="68" y="106"/>
                    <a:pt x="67" y="108"/>
                  </a:cubicBezTo>
                  <a:cubicBezTo>
                    <a:pt x="67" y="109"/>
                    <a:pt x="67" y="111"/>
                    <a:pt x="67" y="112"/>
                  </a:cubicBezTo>
                  <a:cubicBezTo>
                    <a:pt x="67" y="114"/>
                    <a:pt x="67" y="117"/>
                    <a:pt x="67" y="118"/>
                  </a:cubicBezTo>
                  <a:cubicBezTo>
                    <a:pt x="67" y="119"/>
                    <a:pt x="68" y="119"/>
                    <a:pt x="68" y="119"/>
                  </a:cubicBezTo>
                  <a:cubicBezTo>
                    <a:pt x="68" y="119"/>
                    <a:pt x="67" y="119"/>
                    <a:pt x="67" y="120"/>
                  </a:cubicBezTo>
                  <a:cubicBezTo>
                    <a:pt x="67" y="120"/>
                    <a:pt x="67" y="123"/>
                    <a:pt x="67" y="124"/>
                  </a:cubicBezTo>
                  <a:cubicBezTo>
                    <a:pt x="67" y="125"/>
                    <a:pt x="66" y="128"/>
                    <a:pt x="66" y="129"/>
                  </a:cubicBezTo>
                  <a:cubicBezTo>
                    <a:pt x="66" y="130"/>
                    <a:pt x="66" y="130"/>
                    <a:pt x="66" y="131"/>
                  </a:cubicBezTo>
                  <a:cubicBezTo>
                    <a:pt x="66" y="131"/>
                    <a:pt x="66" y="132"/>
                    <a:pt x="66" y="133"/>
                  </a:cubicBezTo>
                  <a:cubicBezTo>
                    <a:pt x="66" y="137"/>
                    <a:pt x="66" y="141"/>
                    <a:pt x="66" y="147"/>
                  </a:cubicBezTo>
                  <a:cubicBezTo>
                    <a:pt x="66" y="147"/>
                    <a:pt x="66" y="148"/>
                    <a:pt x="66" y="149"/>
                  </a:cubicBezTo>
                  <a:cubicBezTo>
                    <a:pt x="66" y="152"/>
                    <a:pt x="67" y="157"/>
                    <a:pt x="66" y="161"/>
                  </a:cubicBezTo>
                  <a:cubicBezTo>
                    <a:pt x="67" y="164"/>
                    <a:pt x="66" y="167"/>
                    <a:pt x="66" y="170"/>
                  </a:cubicBezTo>
                  <a:cubicBezTo>
                    <a:pt x="66" y="170"/>
                    <a:pt x="67" y="170"/>
                    <a:pt x="67" y="170"/>
                  </a:cubicBezTo>
                  <a:cubicBezTo>
                    <a:pt x="67" y="171"/>
                    <a:pt x="67" y="171"/>
                    <a:pt x="66" y="171"/>
                  </a:cubicBezTo>
                  <a:cubicBezTo>
                    <a:pt x="66" y="174"/>
                    <a:pt x="66" y="176"/>
                    <a:pt x="66" y="179"/>
                  </a:cubicBezTo>
                  <a:cubicBezTo>
                    <a:pt x="66" y="179"/>
                    <a:pt x="66" y="179"/>
                    <a:pt x="66" y="180"/>
                  </a:cubicBezTo>
                  <a:cubicBezTo>
                    <a:pt x="66" y="180"/>
                    <a:pt x="66" y="181"/>
                    <a:pt x="66" y="181"/>
                  </a:cubicBezTo>
                  <a:cubicBezTo>
                    <a:pt x="67" y="183"/>
                    <a:pt x="66" y="185"/>
                    <a:pt x="66" y="187"/>
                  </a:cubicBezTo>
                  <a:cubicBezTo>
                    <a:pt x="66" y="190"/>
                    <a:pt x="66" y="194"/>
                    <a:pt x="66" y="197"/>
                  </a:cubicBezTo>
                  <a:cubicBezTo>
                    <a:pt x="67" y="201"/>
                    <a:pt x="66" y="207"/>
                    <a:pt x="67" y="212"/>
                  </a:cubicBezTo>
                  <a:cubicBezTo>
                    <a:pt x="67" y="213"/>
                    <a:pt x="67" y="214"/>
                    <a:pt x="67" y="215"/>
                  </a:cubicBezTo>
                  <a:cubicBezTo>
                    <a:pt x="68" y="215"/>
                    <a:pt x="69" y="216"/>
                    <a:pt x="70" y="216"/>
                  </a:cubicBezTo>
                  <a:cubicBezTo>
                    <a:pt x="70" y="217"/>
                    <a:pt x="70" y="218"/>
                    <a:pt x="69" y="217"/>
                  </a:cubicBezTo>
                  <a:cubicBezTo>
                    <a:pt x="70" y="219"/>
                    <a:pt x="71" y="220"/>
                    <a:pt x="72" y="221"/>
                  </a:cubicBezTo>
                  <a:cubicBezTo>
                    <a:pt x="72" y="223"/>
                    <a:pt x="72" y="226"/>
                    <a:pt x="72" y="227"/>
                  </a:cubicBezTo>
                  <a:cubicBezTo>
                    <a:pt x="70" y="228"/>
                    <a:pt x="68" y="229"/>
                    <a:pt x="65" y="229"/>
                  </a:cubicBezTo>
                  <a:cubicBezTo>
                    <a:pt x="65" y="229"/>
                    <a:pt x="65" y="230"/>
                    <a:pt x="65" y="230"/>
                  </a:cubicBezTo>
                  <a:cubicBezTo>
                    <a:pt x="65" y="230"/>
                    <a:pt x="64" y="230"/>
                    <a:pt x="63" y="230"/>
                  </a:cubicBezTo>
                  <a:cubicBezTo>
                    <a:pt x="63" y="230"/>
                    <a:pt x="63" y="229"/>
                    <a:pt x="62" y="229"/>
                  </a:cubicBezTo>
                  <a:cubicBezTo>
                    <a:pt x="59" y="229"/>
                    <a:pt x="56" y="229"/>
                    <a:pt x="53" y="229"/>
                  </a:cubicBezTo>
                  <a:cubicBezTo>
                    <a:pt x="53" y="229"/>
                    <a:pt x="53" y="229"/>
                    <a:pt x="53" y="229"/>
                  </a:cubicBezTo>
                  <a:cubicBezTo>
                    <a:pt x="52" y="227"/>
                    <a:pt x="54" y="228"/>
                    <a:pt x="54" y="227"/>
                  </a:cubicBezTo>
                  <a:cubicBezTo>
                    <a:pt x="53" y="227"/>
                    <a:pt x="53" y="228"/>
                    <a:pt x="51" y="228"/>
                  </a:cubicBezTo>
                  <a:cubicBezTo>
                    <a:pt x="51" y="226"/>
                    <a:pt x="53" y="225"/>
                    <a:pt x="54" y="223"/>
                  </a:cubicBezTo>
                  <a:cubicBezTo>
                    <a:pt x="53" y="223"/>
                    <a:pt x="51" y="226"/>
                    <a:pt x="50" y="225"/>
                  </a:cubicBezTo>
                  <a:cubicBezTo>
                    <a:pt x="52" y="222"/>
                    <a:pt x="55" y="221"/>
                    <a:pt x="57" y="218"/>
                  </a:cubicBezTo>
                  <a:cubicBezTo>
                    <a:pt x="57" y="218"/>
                    <a:pt x="56" y="218"/>
                    <a:pt x="56" y="218"/>
                  </a:cubicBezTo>
                  <a:cubicBezTo>
                    <a:pt x="55" y="217"/>
                    <a:pt x="56" y="215"/>
                    <a:pt x="57" y="214"/>
                  </a:cubicBezTo>
                  <a:cubicBezTo>
                    <a:pt x="57" y="212"/>
                    <a:pt x="58" y="211"/>
                    <a:pt x="59" y="209"/>
                  </a:cubicBezTo>
                  <a:cubicBezTo>
                    <a:pt x="60" y="209"/>
                    <a:pt x="60" y="209"/>
                    <a:pt x="60" y="208"/>
                  </a:cubicBezTo>
                  <a:cubicBezTo>
                    <a:pt x="60" y="208"/>
                    <a:pt x="60" y="208"/>
                    <a:pt x="60" y="208"/>
                  </a:cubicBezTo>
                  <a:cubicBezTo>
                    <a:pt x="59" y="208"/>
                    <a:pt x="59" y="210"/>
                    <a:pt x="57" y="210"/>
                  </a:cubicBezTo>
                  <a:cubicBezTo>
                    <a:pt x="56" y="209"/>
                    <a:pt x="57" y="208"/>
                    <a:pt x="57" y="207"/>
                  </a:cubicBezTo>
                  <a:cubicBezTo>
                    <a:pt x="57" y="207"/>
                    <a:pt x="57" y="206"/>
                    <a:pt x="57" y="206"/>
                  </a:cubicBezTo>
                  <a:cubicBezTo>
                    <a:pt x="57" y="204"/>
                    <a:pt x="57" y="202"/>
                    <a:pt x="56" y="199"/>
                  </a:cubicBezTo>
                  <a:cubicBezTo>
                    <a:pt x="56" y="199"/>
                    <a:pt x="56" y="200"/>
                    <a:pt x="55" y="199"/>
                  </a:cubicBezTo>
                  <a:cubicBezTo>
                    <a:pt x="55" y="197"/>
                    <a:pt x="57" y="196"/>
                    <a:pt x="56" y="194"/>
                  </a:cubicBezTo>
                  <a:cubicBezTo>
                    <a:pt x="57" y="193"/>
                    <a:pt x="55" y="192"/>
                    <a:pt x="55" y="190"/>
                  </a:cubicBezTo>
                  <a:cubicBezTo>
                    <a:pt x="55" y="190"/>
                    <a:pt x="56" y="190"/>
                    <a:pt x="56" y="190"/>
                  </a:cubicBezTo>
                  <a:cubicBezTo>
                    <a:pt x="56" y="187"/>
                    <a:pt x="56" y="184"/>
                    <a:pt x="56" y="182"/>
                  </a:cubicBezTo>
                  <a:cubicBezTo>
                    <a:pt x="56" y="181"/>
                    <a:pt x="55" y="181"/>
                    <a:pt x="55" y="180"/>
                  </a:cubicBezTo>
                  <a:cubicBezTo>
                    <a:pt x="55" y="179"/>
                    <a:pt x="55" y="179"/>
                    <a:pt x="55" y="179"/>
                  </a:cubicBezTo>
                  <a:cubicBezTo>
                    <a:pt x="56" y="178"/>
                    <a:pt x="55" y="178"/>
                    <a:pt x="55" y="177"/>
                  </a:cubicBezTo>
                  <a:cubicBezTo>
                    <a:pt x="55" y="170"/>
                    <a:pt x="54" y="161"/>
                    <a:pt x="53" y="153"/>
                  </a:cubicBezTo>
                  <a:cubicBezTo>
                    <a:pt x="53" y="153"/>
                    <a:pt x="52" y="153"/>
                    <a:pt x="52" y="153"/>
                  </a:cubicBezTo>
                  <a:cubicBezTo>
                    <a:pt x="52" y="152"/>
                    <a:pt x="53" y="151"/>
                    <a:pt x="52" y="149"/>
                  </a:cubicBezTo>
                  <a:cubicBezTo>
                    <a:pt x="52" y="149"/>
                    <a:pt x="51" y="150"/>
                    <a:pt x="51" y="149"/>
                  </a:cubicBezTo>
                  <a:cubicBezTo>
                    <a:pt x="51" y="149"/>
                    <a:pt x="51" y="149"/>
                    <a:pt x="51" y="148"/>
                  </a:cubicBezTo>
                  <a:cubicBezTo>
                    <a:pt x="49" y="147"/>
                    <a:pt x="50" y="144"/>
                    <a:pt x="48" y="143"/>
                  </a:cubicBezTo>
                  <a:cubicBezTo>
                    <a:pt x="48" y="144"/>
                    <a:pt x="48" y="145"/>
                    <a:pt x="47" y="145"/>
                  </a:cubicBezTo>
                  <a:cubicBezTo>
                    <a:pt x="47" y="144"/>
                    <a:pt x="47" y="144"/>
                    <a:pt x="47" y="143"/>
                  </a:cubicBezTo>
                  <a:cubicBezTo>
                    <a:pt x="46" y="145"/>
                    <a:pt x="45" y="147"/>
                    <a:pt x="44" y="149"/>
                  </a:cubicBezTo>
                  <a:cubicBezTo>
                    <a:pt x="44" y="151"/>
                    <a:pt x="43" y="152"/>
                    <a:pt x="44" y="154"/>
                  </a:cubicBezTo>
                  <a:cubicBezTo>
                    <a:pt x="43" y="157"/>
                    <a:pt x="43" y="161"/>
                    <a:pt x="42" y="163"/>
                  </a:cubicBezTo>
                  <a:cubicBezTo>
                    <a:pt x="42" y="163"/>
                    <a:pt x="42" y="162"/>
                    <a:pt x="41" y="162"/>
                  </a:cubicBezTo>
                  <a:cubicBezTo>
                    <a:pt x="43" y="158"/>
                    <a:pt x="43" y="153"/>
                    <a:pt x="43" y="149"/>
                  </a:cubicBezTo>
                  <a:cubicBezTo>
                    <a:pt x="42" y="149"/>
                    <a:pt x="43" y="152"/>
                    <a:pt x="42" y="152"/>
                  </a:cubicBezTo>
                  <a:cubicBezTo>
                    <a:pt x="42" y="153"/>
                    <a:pt x="42" y="154"/>
                    <a:pt x="42" y="156"/>
                  </a:cubicBezTo>
                  <a:cubicBezTo>
                    <a:pt x="41" y="157"/>
                    <a:pt x="41" y="158"/>
                    <a:pt x="41" y="160"/>
                  </a:cubicBezTo>
                  <a:cubicBezTo>
                    <a:pt x="41" y="160"/>
                    <a:pt x="41" y="161"/>
                    <a:pt x="41" y="162"/>
                  </a:cubicBezTo>
                  <a:cubicBezTo>
                    <a:pt x="41" y="163"/>
                    <a:pt x="40" y="166"/>
                    <a:pt x="41" y="169"/>
                  </a:cubicBezTo>
                  <a:cubicBezTo>
                    <a:pt x="41" y="170"/>
                    <a:pt x="40" y="172"/>
                    <a:pt x="40" y="174"/>
                  </a:cubicBezTo>
                  <a:cubicBezTo>
                    <a:pt x="40" y="175"/>
                    <a:pt x="40" y="175"/>
                    <a:pt x="40" y="176"/>
                  </a:cubicBezTo>
                  <a:cubicBezTo>
                    <a:pt x="40" y="179"/>
                    <a:pt x="40" y="181"/>
                    <a:pt x="39" y="185"/>
                  </a:cubicBezTo>
                  <a:cubicBezTo>
                    <a:pt x="39" y="187"/>
                    <a:pt x="39" y="189"/>
                    <a:pt x="39" y="190"/>
                  </a:cubicBezTo>
                  <a:cubicBezTo>
                    <a:pt x="39" y="191"/>
                    <a:pt x="39" y="191"/>
                    <a:pt x="39" y="191"/>
                  </a:cubicBezTo>
                  <a:cubicBezTo>
                    <a:pt x="39" y="192"/>
                    <a:pt x="39" y="192"/>
                    <a:pt x="39" y="193"/>
                  </a:cubicBezTo>
                  <a:cubicBezTo>
                    <a:pt x="38" y="197"/>
                    <a:pt x="38" y="201"/>
                    <a:pt x="38" y="205"/>
                  </a:cubicBezTo>
                  <a:cubicBezTo>
                    <a:pt x="37" y="207"/>
                    <a:pt x="37" y="208"/>
                    <a:pt x="37" y="210"/>
                  </a:cubicBezTo>
                  <a:cubicBezTo>
                    <a:pt x="37" y="211"/>
                    <a:pt x="38" y="212"/>
                    <a:pt x="38" y="213"/>
                  </a:cubicBezTo>
                  <a:cubicBezTo>
                    <a:pt x="38" y="213"/>
                    <a:pt x="37" y="214"/>
                    <a:pt x="37" y="213"/>
                  </a:cubicBezTo>
                  <a:cubicBezTo>
                    <a:pt x="37" y="214"/>
                    <a:pt x="37" y="214"/>
                    <a:pt x="37" y="214"/>
                  </a:cubicBezTo>
                  <a:cubicBezTo>
                    <a:pt x="38" y="216"/>
                    <a:pt x="39" y="217"/>
                    <a:pt x="39" y="219"/>
                  </a:cubicBezTo>
                  <a:close/>
                  <a:moveTo>
                    <a:pt x="37" y="215"/>
                  </a:moveTo>
                  <a:cubicBezTo>
                    <a:pt x="37" y="214"/>
                    <a:pt x="36" y="214"/>
                    <a:pt x="36" y="214"/>
                  </a:cubicBezTo>
                  <a:cubicBezTo>
                    <a:pt x="36" y="214"/>
                    <a:pt x="37" y="215"/>
                    <a:pt x="37" y="215"/>
                  </a:cubicBezTo>
                  <a:close/>
                  <a:moveTo>
                    <a:pt x="144" y="15"/>
                  </a:moveTo>
                  <a:cubicBezTo>
                    <a:pt x="144" y="15"/>
                    <a:pt x="145" y="14"/>
                    <a:pt x="145" y="14"/>
                  </a:cubicBezTo>
                  <a:cubicBezTo>
                    <a:pt x="145" y="14"/>
                    <a:pt x="145" y="15"/>
                    <a:pt x="144" y="15"/>
                  </a:cubicBezTo>
                  <a:close/>
                  <a:moveTo>
                    <a:pt x="146" y="15"/>
                  </a:moveTo>
                  <a:cubicBezTo>
                    <a:pt x="147" y="15"/>
                    <a:pt x="146" y="16"/>
                    <a:pt x="147" y="16"/>
                  </a:cubicBezTo>
                  <a:cubicBezTo>
                    <a:pt x="147" y="15"/>
                    <a:pt x="147" y="14"/>
                    <a:pt x="146" y="14"/>
                  </a:cubicBezTo>
                  <a:cubicBezTo>
                    <a:pt x="147" y="14"/>
                    <a:pt x="146" y="14"/>
                    <a:pt x="146" y="14"/>
                  </a:cubicBezTo>
                  <a:cubicBezTo>
                    <a:pt x="146" y="14"/>
                    <a:pt x="146" y="14"/>
                    <a:pt x="146" y="15"/>
                  </a:cubicBezTo>
                  <a:close/>
                  <a:moveTo>
                    <a:pt x="142" y="18"/>
                  </a:moveTo>
                  <a:cubicBezTo>
                    <a:pt x="143" y="18"/>
                    <a:pt x="144" y="18"/>
                    <a:pt x="144" y="17"/>
                  </a:cubicBezTo>
                  <a:cubicBezTo>
                    <a:pt x="143" y="17"/>
                    <a:pt x="143" y="18"/>
                    <a:pt x="142" y="18"/>
                  </a:cubicBezTo>
                  <a:close/>
                  <a:moveTo>
                    <a:pt x="130" y="34"/>
                  </a:moveTo>
                  <a:cubicBezTo>
                    <a:pt x="132" y="32"/>
                    <a:pt x="134" y="30"/>
                    <a:pt x="135" y="28"/>
                  </a:cubicBezTo>
                  <a:cubicBezTo>
                    <a:pt x="133" y="30"/>
                    <a:pt x="131" y="32"/>
                    <a:pt x="130" y="34"/>
                  </a:cubicBezTo>
                  <a:close/>
                  <a:moveTo>
                    <a:pt x="122" y="44"/>
                  </a:moveTo>
                  <a:cubicBezTo>
                    <a:pt x="122" y="44"/>
                    <a:pt x="123" y="44"/>
                    <a:pt x="123" y="44"/>
                  </a:cubicBezTo>
                  <a:cubicBezTo>
                    <a:pt x="124" y="43"/>
                    <a:pt x="125" y="41"/>
                    <a:pt x="125" y="40"/>
                  </a:cubicBezTo>
                  <a:cubicBezTo>
                    <a:pt x="124" y="42"/>
                    <a:pt x="123" y="43"/>
                    <a:pt x="122" y="44"/>
                  </a:cubicBezTo>
                  <a:close/>
                  <a:moveTo>
                    <a:pt x="30" y="52"/>
                  </a:moveTo>
                  <a:cubicBezTo>
                    <a:pt x="30" y="52"/>
                    <a:pt x="30" y="52"/>
                    <a:pt x="31" y="52"/>
                  </a:cubicBezTo>
                  <a:cubicBezTo>
                    <a:pt x="31" y="52"/>
                    <a:pt x="31" y="52"/>
                    <a:pt x="31" y="51"/>
                  </a:cubicBezTo>
                  <a:cubicBezTo>
                    <a:pt x="31" y="51"/>
                    <a:pt x="31" y="51"/>
                    <a:pt x="31" y="51"/>
                  </a:cubicBezTo>
                  <a:cubicBezTo>
                    <a:pt x="31" y="52"/>
                    <a:pt x="30" y="52"/>
                    <a:pt x="30" y="52"/>
                  </a:cubicBezTo>
                  <a:close/>
                  <a:moveTo>
                    <a:pt x="61" y="56"/>
                  </a:moveTo>
                  <a:cubicBezTo>
                    <a:pt x="62" y="56"/>
                    <a:pt x="62" y="58"/>
                    <a:pt x="63" y="59"/>
                  </a:cubicBezTo>
                  <a:cubicBezTo>
                    <a:pt x="63" y="59"/>
                    <a:pt x="63" y="58"/>
                    <a:pt x="64" y="58"/>
                  </a:cubicBezTo>
                  <a:cubicBezTo>
                    <a:pt x="64" y="57"/>
                    <a:pt x="64" y="56"/>
                    <a:pt x="64" y="55"/>
                  </a:cubicBezTo>
                  <a:cubicBezTo>
                    <a:pt x="63" y="56"/>
                    <a:pt x="64" y="57"/>
                    <a:pt x="63" y="57"/>
                  </a:cubicBezTo>
                  <a:cubicBezTo>
                    <a:pt x="61" y="55"/>
                    <a:pt x="65" y="51"/>
                    <a:pt x="66" y="55"/>
                  </a:cubicBezTo>
                  <a:cubicBezTo>
                    <a:pt x="67" y="55"/>
                    <a:pt x="68" y="54"/>
                    <a:pt x="68" y="54"/>
                  </a:cubicBezTo>
                  <a:cubicBezTo>
                    <a:pt x="67" y="53"/>
                    <a:pt x="66" y="53"/>
                    <a:pt x="67" y="52"/>
                  </a:cubicBezTo>
                  <a:cubicBezTo>
                    <a:pt x="65" y="51"/>
                    <a:pt x="62" y="51"/>
                    <a:pt x="60" y="52"/>
                  </a:cubicBezTo>
                  <a:cubicBezTo>
                    <a:pt x="62" y="53"/>
                    <a:pt x="63" y="51"/>
                    <a:pt x="64" y="52"/>
                  </a:cubicBezTo>
                  <a:cubicBezTo>
                    <a:pt x="64" y="54"/>
                    <a:pt x="62" y="54"/>
                    <a:pt x="61" y="56"/>
                  </a:cubicBezTo>
                  <a:close/>
                  <a:moveTo>
                    <a:pt x="112" y="56"/>
                  </a:moveTo>
                  <a:cubicBezTo>
                    <a:pt x="114" y="55"/>
                    <a:pt x="114" y="53"/>
                    <a:pt x="116" y="52"/>
                  </a:cubicBezTo>
                  <a:cubicBezTo>
                    <a:pt x="116" y="52"/>
                    <a:pt x="117" y="52"/>
                    <a:pt x="116" y="52"/>
                  </a:cubicBezTo>
                  <a:cubicBezTo>
                    <a:pt x="115" y="53"/>
                    <a:pt x="113" y="54"/>
                    <a:pt x="112" y="56"/>
                  </a:cubicBezTo>
                  <a:close/>
                  <a:moveTo>
                    <a:pt x="33" y="54"/>
                  </a:moveTo>
                  <a:cubicBezTo>
                    <a:pt x="33" y="54"/>
                    <a:pt x="33" y="54"/>
                    <a:pt x="33" y="54"/>
                  </a:cubicBezTo>
                  <a:cubicBezTo>
                    <a:pt x="32" y="55"/>
                    <a:pt x="32" y="56"/>
                    <a:pt x="32" y="57"/>
                  </a:cubicBezTo>
                  <a:cubicBezTo>
                    <a:pt x="32" y="57"/>
                    <a:pt x="31" y="58"/>
                    <a:pt x="32" y="59"/>
                  </a:cubicBezTo>
                  <a:cubicBezTo>
                    <a:pt x="34" y="57"/>
                    <a:pt x="34" y="54"/>
                    <a:pt x="35" y="52"/>
                  </a:cubicBezTo>
                  <a:cubicBezTo>
                    <a:pt x="33" y="51"/>
                    <a:pt x="33" y="53"/>
                    <a:pt x="33" y="54"/>
                  </a:cubicBezTo>
                  <a:close/>
                  <a:moveTo>
                    <a:pt x="71" y="52"/>
                  </a:moveTo>
                  <a:cubicBezTo>
                    <a:pt x="73" y="53"/>
                    <a:pt x="75" y="53"/>
                    <a:pt x="77" y="52"/>
                  </a:cubicBezTo>
                  <a:cubicBezTo>
                    <a:pt x="75" y="52"/>
                    <a:pt x="72" y="51"/>
                    <a:pt x="71" y="52"/>
                  </a:cubicBezTo>
                  <a:close/>
                  <a:moveTo>
                    <a:pt x="69" y="52"/>
                  </a:moveTo>
                  <a:cubicBezTo>
                    <a:pt x="69" y="52"/>
                    <a:pt x="70" y="53"/>
                    <a:pt x="70" y="52"/>
                  </a:cubicBezTo>
                  <a:cubicBezTo>
                    <a:pt x="69" y="53"/>
                    <a:pt x="69" y="52"/>
                    <a:pt x="69" y="52"/>
                  </a:cubicBezTo>
                  <a:close/>
                  <a:moveTo>
                    <a:pt x="35" y="55"/>
                  </a:moveTo>
                  <a:cubicBezTo>
                    <a:pt x="36" y="54"/>
                    <a:pt x="37" y="54"/>
                    <a:pt x="37" y="53"/>
                  </a:cubicBezTo>
                  <a:cubicBezTo>
                    <a:pt x="37" y="53"/>
                    <a:pt x="36" y="52"/>
                    <a:pt x="36" y="52"/>
                  </a:cubicBezTo>
                  <a:cubicBezTo>
                    <a:pt x="36" y="53"/>
                    <a:pt x="35" y="54"/>
                    <a:pt x="35" y="55"/>
                  </a:cubicBezTo>
                  <a:close/>
                  <a:moveTo>
                    <a:pt x="56" y="53"/>
                  </a:moveTo>
                  <a:cubicBezTo>
                    <a:pt x="53" y="54"/>
                    <a:pt x="48" y="53"/>
                    <a:pt x="45" y="54"/>
                  </a:cubicBezTo>
                  <a:cubicBezTo>
                    <a:pt x="49" y="55"/>
                    <a:pt x="53" y="54"/>
                    <a:pt x="56" y="53"/>
                  </a:cubicBezTo>
                  <a:close/>
                  <a:moveTo>
                    <a:pt x="37" y="56"/>
                  </a:moveTo>
                  <a:cubicBezTo>
                    <a:pt x="38" y="55"/>
                    <a:pt x="39" y="54"/>
                    <a:pt x="40" y="54"/>
                  </a:cubicBezTo>
                  <a:cubicBezTo>
                    <a:pt x="38" y="53"/>
                    <a:pt x="37" y="55"/>
                    <a:pt x="37" y="56"/>
                  </a:cubicBezTo>
                  <a:close/>
                  <a:moveTo>
                    <a:pt x="61" y="54"/>
                  </a:moveTo>
                  <a:cubicBezTo>
                    <a:pt x="61" y="54"/>
                    <a:pt x="62" y="54"/>
                    <a:pt x="62" y="54"/>
                  </a:cubicBezTo>
                  <a:cubicBezTo>
                    <a:pt x="61" y="54"/>
                    <a:pt x="61" y="54"/>
                    <a:pt x="61" y="54"/>
                  </a:cubicBezTo>
                  <a:close/>
                  <a:moveTo>
                    <a:pt x="29" y="54"/>
                  </a:moveTo>
                  <a:cubicBezTo>
                    <a:pt x="29" y="55"/>
                    <a:pt x="29" y="55"/>
                    <a:pt x="28" y="55"/>
                  </a:cubicBezTo>
                  <a:cubicBezTo>
                    <a:pt x="28" y="55"/>
                    <a:pt x="28" y="54"/>
                    <a:pt x="28" y="54"/>
                  </a:cubicBezTo>
                  <a:cubicBezTo>
                    <a:pt x="28" y="55"/>
                    <a:pt x="27" y="54"/>
                    <a:pt x="27" y="54"/>
                  </a:cubicBezTo>
                  <a:cubicBezTo>
                    <a:pt x="27" y="55"/>
                    <a:pt x="27" y="55"/>
                    <a:pt x="27" y="56"/>
                  </a:cubicBezTo>
                  <a:cubicBezTo>
                    <a:pt x="26" y="55"/>
                    <a:pt x="26" y="55"/>
                    <a:pt x="26" y="55"/>
                  </a:cubicBezTo>
                  <a:cubicBezTo>
                    <a:pt x="26" y="56"/>
                    <a:pt x="26" y="57"/>
                    <a:pt x="26" y="57"/>
                  </a:cubicBezTo>
                  <a:cubicBezTo>
                    <a:pt x="27" y="57"/>
                    <a:pt x="26" y="56"/>
                    <a:pt x="27" y="56"/>
                  </a:cubicBezTo>
                  <a:cubicBezTo>
                    <a:pt x="27" y="56"/>
                    <a:pt x="26" y="57"/>
                    <a:pt x="27" y="58"/>
                  </a:cubicBezTo>
                  <a:cubicBezTo>
                    <a:pt x="27" y="57"/>
                    <a:pt x="27" y="55"/>
                    <a:pt x="29" y="56"/>
                  </a:cubicBezTo>
                  <a:cubicBezTo>
                    <a:pt x="29" y="55"/>
                    <a:pt x="30" y="55"/>
                    <a:pt x="30" y="54"/>
                  </a:cubicBezTo>
                  <a:cubicBezTo>
                    <a:pt x="29" y="54"/>
                    <a:pt x="29" y="54"/>
                    <a:pt x="29" y="54"/>
                  </a:cubicBezTo>
                  <a:close/>
                  <a:moveTo>
                    <a:pt x="63" y="54"/>
                  </a:moveTo>
                  <a:cubicBezTo>
                    <a:pt x="64" y="54"/>
                    <a:pt x="64" y="54"/>
                    <a:pt x="64" y="54"/>
                  </a:cubicBezTo>
                  <a:cubicBezTo>
                    <a:pt x="63" y="54"/>
                    <a:pt x="63" y="54"/>
                    <a:pt x="63" y="54"/>
                  </a:cubicBezTo>
                  <a:close/>
                  <a:moveTo>
                    <a:pt x="38" y="59"/>
                  </a:moveTo>
                  <a:cubicBezTo>
                    <a:pt x="39" y="57"/>
                    <a:pt x="41" y="56"/>
                    <a:pt x="43" y="54"/>
                  </a:cubicBezTo>
                  <a:cubicBezTo>
                    <a:pt x="42" y="54"/>
                    <a:pt x="42" y="54"/>
                    <a:pt x="41" y="54"/>
                  </a:cubicBezTo>
                  <a:cubicBezTo>
                    <a:pt x="40" y="56"/>
                    <a:pt x="38" y="57"/>
                    <a:pt x="38" y="59"/>
                  </a:cubicBezTo>
                  <a:close/>
                  <a:moveTo>
                    <a:pt x="60" y="55"/>
                  </a:moveTo>
                  <a:cubicBezTo>
                    <a:pt x="59" y="55"/>
                    <a:pt x="59" y="55"/>
                    <a:pt x="59" y="55"/>
                  </a:cubicBezTo>
                  <a:cubicBezTo>
                    <a:pt x="59" y="54"/>
                    <a:pt x="59" y="54"/>
                    <a:pt x="59" y="54"/>
                  </a:cubicBezTo>
                  <a:cubicBezTo>
                    <a:pt x="58" y="54"/>
                    <a:pt x="58" y="55"/>
                    <a:pt x="57" y="56"/>
                  </a:cubicBezTo>
                  <a:cubicBezTo>
                    <a:pt x="57" y="57"/>
                    <a:pt x="58" y="57"/>
                    <a:pt x="58" y="58"/>
                  </a:cubicBezTo>
                  <a:cubicBezTo>
                    <a:pt x="59" y="57"/>
                    <a:pt x="60" y="56"/>
                    <a:pt x="60" y="55"/>
                  </a:cubicBezTo>
                  <a:cubicBezTo>
                    <a:pt x="60" y="55"/>
                    <a:pt x="60" y="55"/>
                    <a:pt x="60" y="55"/>
                  </a:cubicBezTo>
                  <a:close/>
                  <a:moveTo>
                    <a:pt x="55" y="54"/>
                  </a:moveTo>
                  <a:cubicBezTo>
                    <a:pt x="53" y="56"/>
                    <a:pt x="52" y="57"/>
                    <a:pt x="51" y="59"/>
                  </a:cubicBezTo>
                  <a:cubicBezTo>
                    <a:pt x="51" y="60"/>
                    <a:pt x="51" y="61"/>
                    <a:pt x="52" y="61"/>
                  </a:cubicBezTo>
                  <a:cubicBezTo>
                    <a:pt x="53" y="61"/>
                    <a:pt x="55" y="58"/>
                    <a:pt x="54" y="57"/>
                  </a:cubicBezTo>
                  <a:cubicBezTo>
                    <a:pt x="54" y="57"/>
                    <a:pt x="54" y="57"/>
                    <a:pt x="54" y="57"/>
                  </a:cubicBezTo>
                  <a:cubicBezTo>
                    <a:pt x="54" y="57"/>
                    <a:pt x="54" y="58"/>
                    <a:pt x="55" y="58"/>
                  </a:cubicBezTo>
                  <a:cubicBezTo>
                    <a:pt x="55" y="57"/>
                    <a:pt x="56" y="56"/>
                    <a:pt x="56" y="56"/>
                  </a:cubicBezTo>
                  <a:cubicBezTo>
                    <a:pt x="57" y="55"/>
                    <a:pt x="57" y="55"/>
                    <a:pt x="57" y="54"/>
                  </a:cubicBezTo>
                  <a:cubicBezTo>
                    <a:pt x="56" y="55"/>
                    <a:pt x="54" y="56"/>
                    <a:pt x="53" y="57"/>
                  </a:cubicBezTo>
                  <a:cubicBezTo>
                    <a:pt x="54" y="56"/>
                    <a:pt x="54" y="55"/>
                    <a:pt x="55" y="54"/>
                  </a:cubicBezTo>
                  <a:close/>
                  <a:moveTo>
                    <a:pt x="67" y="56"/>
                  </a:moveTo>
                  <a:cubicBezTo>
                    <a:pt x="67" y="57"/>
                    <a:pt x="67" y="58"/>
                    <a:pt x="68" y="59"/>
                  </a:cubicBezTo>
                  <a:cubicBezTo>
                    <a:pt x="68" y="58"/>
                    <a:pt x="69" y="58"/>
                    <a:pt x="68" y="57"/>
                  </a:cubicBezTo>
                  <a:cubicBezTo>
                    <a:pt x="69" y="57"/>
                    <a:pt x="70" y="57"/>
                    <a:pt x="71" y="57"/>
                  </a:cubicBezTo>
                  <a:cubicBezTo>
                    <a:pt x="70" y="57"/>
                    <a:pt x="71" y="57"/>
                    <a:pt x="71" y="57"/>
                  </a:cubicBezTo>
                  <a:cubicBezTo>
                    <a:pt x="70" y="57"/>
                    <a:pt x="70" y="57"/>
                    <a:pt x="70" y="56"/>
                  </a:cubicBezTo>
                  <a:cubicBezTo>
                    <a:pt x="70" y="56"/>
                    <a:pt x="70" y="55"/>
                    <a:pt x="71" y="55"/>
                  </a:cubicBezTo>
                  <a:cubicBezTo>
                    <a:pt x="71" y="54"/>
                    <a:pt x="70" y="54"/>
                    <a:pt x="69" y="54"/>
                  </a:cubicBezTo>
                  <a:cubicBezTo>
                    <a:pt x="69" y="55"/>
                    <a:pt x="69" y="55"/>
                    <a:pt x="69" y="55"/>
                  </a:cubicBezTo>
                  <a:cubicBezTo>
                    <a:pt x="68" y="55"/>
                    <a:pt x="68" y="56"/>
                    <a:pt x="67" y="56"/>
                  </a:cubicBezTo>
                  <a:close/>
                  <a:moveTo>
                    <a:pt x="96" y="56"/>
                  </a:moveTo>
                  <a:cubicBezTo>
                    <a:pt x="93" y="55"/>
                    <a:pt x="87" y="55"/>
                    <a:pt x="84" y="55"/>
                  </a:cubicBezTo>
                  <a:cubicBezTo>
                    <a:pt x="88" y="56"/>
                    <a:pt x="91" y="56"/>
                    <a:pt x="96" y="56"/>
                  </a:cubicBezTo>
                  <a:close/>
                  <a:moveTo>
                    <a:pt x="45" y="56"/>
                  </a:moveTo>
                  <a:cubicBezTo>
                    <a:pt x="46" y="56"/>
                    <a:pt x="46" y="55"/>
                    <a:pt x="47" y="56"/>
                  </a:cubicBezTo>
                  <a:cubicBezTo>
                    <a:pt x="47" y="56"/>
                    <a:pt x="46" y="57"/>
                    <a:pt x="46" y="57"/>
                  </a:cubicBezTo>
                  <a:cubicBezTo>
                    <a:pt x="46" y="58"/>
                    <a:pt x="46" y="58"/>
                    <a:pt x="46" y="58"/>
                  </a:cubicBezTo>
                  <a:cubicBezTo>
                    <a:pt x="47" y="58"/>
                    <a:pt x="47" y="57"/>
                    <a:pt x="48" y="57"/>
                  </a:cubicBezTo>
                  <a:cubicBezTo>
                    <a:pt x="48" y="56"/>
                    <a:pt x="49" y="56"/>
                    <a:pt x="49" y="55"/>
                  </a:cubicBezTo>
                  <a:cubicBezTo>
                    <a:pt x="48" y="55"/>
                    <a:pt x="47" y="55"/>
                    <a:pt x="45" y="55"/>
                  </a:cubicBezTo>
                  <a:cubicBezTo>
                    <a:pt x="45" y="55"/>
                    <a:pt x="45" y="56"/>
                    <a:pt x="45" y="56"/>
                  </a:cubicBezTo>
                  <a:close/>
                  <a:moveTo>
                    <a:pt x="38" y="56"/>
                  </a:moveTo>
                  <a:cubicBezTo>
                    <a:pt x="37" y="57"/>
                    <a:pt x="36" y="57"/>
                    <a:pt x="36" y="58"/>
                  </a:cubicBezTo>
                  <a:cubicBezTo>
                    <a:pt x="36" y="58"/>
                    <a:pt x="35" y="59"/>
                    <a:pt x="36" y="60"/>
                  </a:cubicBezTo>
                  <a:cubicBezTo>
                    <a:pt x="37" y="58"/>
                    <a:pt x="38" y="57"/>
                    <a:pt x="39" y="55"/>
                  </a:cubicBezTo>
                  <a:cubicBezTo>
                    <a:pt x="38" y="55"/>
                    <a:pt x="39" y="56"/>
                    <a:pt x="38" y="56"/>
                  </a:cubicBezTo>
                  <a:close/>
                  <a:moveTo>
                    <a:pt x="35" y="57"/>
                  </a:moveTo>
                  <a:cubicBezTo>
                    <a:pt x="35" y="56"/>
                    <a:pt x="36" y="55"/>
                    <a:pt x="36" y="55"/>
                  </a:cubicBezTo>
                  <a:cubicBezTo>
                    <a:pt x="35" y="56"/>
                    <a:pt x="34" y="56"/>
                    <a:pt x="35" y="57"/>
                  </a:cubicBezTo>
                  <a:close/>
                  <a:moveTo>
                    <a:pt x="51" y="55"/>
                  </a:moveTo>
                  <a:cubicBezTo>
                    <a:pt x="50" y="56"/>
                    <a:pt x="50" y="56"/>
                    <a:pt x="50" y="57"/>
                  </a:cubicBezTo>
                  <a:cubicBezTo>
                    <a:pt x="50" y="57"/>
                    <a:pt x="50" y="57"/>
                    <a:pt x="50" y="57"/>
                  </a:cubicBezTo>
                  <a:cubicBezTo>
                    <a:pt x="51" y="56"/>
                    <a:pt x="52" y="56"/>
                    <a:pt x="52" y="55"/>
                  </a:cubicBezTo>
                  <a:cubicBezTo>
                    <a:pt x="52" y="55"/>
                    <a:pt x="52" y="55"/>
                    <a:pt x="51" y="55"/>
                  </a:cubicBezTo>
                  <a:close/>
                  <a:moveTo>
                    <a:pt x="39" y="61"/>
                  </a:moveTo>
                  <a:cubicBezTo>
                    <a:pt x="39" y="61"/>
                    <a:pt x="39" y="62"/>
                    <a:pt x="40" y="62"/>
                  </a:cubicBezTo>
                  <a:cubicBezTo>
                    <a:pt x="40" y="61"/>
                    <a:pt x="43" y="60"/>
                    <a:pt x="42" y="58"/>
                  </a:cubicBezTo>
                  <a:cubicBezTo>
                    <a:pt x="42" y="58"/>
                    <a:pt x="42" y="57"/>
                    <a:pt x="43" y="57"/>
                  </a:cubicBezTo>
                  <a:cubicBezTo>
                    <a:pt x="43" y="58"/>
                    <a:pt x="43" y="58"/>
                    <a:pt x="43" y="58"/>
                  </a:cubicBezTo>
                  <a:cubicBezTo>
                    <a:pt x="44" y="58"/>
                    <a:pt x="44" y="57"/>
                    <a:pt x="45" y="57"/>
                  </a:cubicBezTo>
                  <a:cubicBezTo>
                    <a:pt x="44" y="56"/>
                    <a:pt x="44" y="56"/>
                    <a:pt x="44" y="55"/>
                  </a:cubicBezTo>
                  <a:cubicBezTo>
                    <a:pt x="42" y="57"/>
                    <a:pt x="41" y="59"/>
                    <a:pt x="39" y="61"/>
                  </a:cubicBezTo>
                  <a:close/>
                  <a:moveTo>
                    <a:pt x="71" y="56"/>
                  </a:moveTo>
                  <a:cubicBezTo>
                    <a:pt x="73" y="56"/>
                    <a:pt x="74" y="56"/>
                    <a:pt x="75" y="55"/>
                  </a:cubicBezTo>
                  <a:cubicBezTo>
                    <a:pt x="73" y="55"/>
                    <a:pt x="72" y="55"/>
                    <a:pt x="71" y="56"/>
                  </a:cubicBezTo>
                  <a:close/>
                  <a:moveTo>
                    <a:pt x="41" y="56"/>
                  </a:moveTo>
                  <a:cubicBezTo>
                    <a:pt x="41" y="58"/>
                    <a:pt x="38" y="58"/>
                    <a:pt x="38" y="60"/>
                  </a:cubicBezTo>
                  <a:cubicBezTo>
                    <a:pt x="40" y="59"/>
                    <a:pt x="42" y="57"/>
                    <a:pt x="42" y="55"/>
                  </a:cubicBezTo>
                  <a:cubicBezTo>
                    <a:pt x="42" y="56"/>
                    <a:pt x="42" y="56"/>
                    <a:pt x="41" y="56"/>
                  </a:cubicBezTo>
                  <a:close/>
                  <a:moveTo>
                    <a:pt x="24" y="57"/>
                  </a:moveTo>
                  <a:cubicBezTo>
                    <a:pt x="23" y="61"/>
                    <a:pt x="22" y="66"/>
                    <a:pt x="21" y="70"/>
                  </a:cubicBezTo>
                  <a:cubicBezTo>
                    <a:pt x="23" y="67"/>
                    <a:pt x="23" y="62"/>
                    <a:pt x="25" y="59"/>
                  </a:cubicBezTo>
                  <a:cubicBezTo>
                    <a:pt x="25" y="58"/>
                    <a:pt x="25" y="57"/>
                    <a:pt x="25" y="56"/>
                  </a:cubicBezTo>
                  <a:cubicBezTo>
                    <a:pt x="24" y="56"/>
                    <a:pt x="24" y="56"/>
                    <a:pt x="24" y="57"/>
                  </a:cubicBezTo>
                  <a:cubicBezTo>
                    <a:pt x="24" y="56"/>
                    <a:pt x="24" y="57"/>
                    <a:pt x="24" y="57"/>
                  </a:cubicBezTo>
                  <a:close/>
                  <a:moveTo>
                    <a:pt x="77" y="57"/>
                  </a:moveTo>
                  <a:cubicBezTo>
                    <a:pt x="77" y="57"/>
                    <a:pt x="78" y="57"/>
                    <a:pt x="78" y="56"/>
                  </a:cubicBezTo>
                  <a:cubicBezTo>
                    <a:pt x="78" y="56"/>
                    <a:pt x="77" y="56"/>
                    <a:pt x="77" y="57"/>
                  </a:cubicBezTo>
                  <a:close/>
                  <a:moveTo>
                    <a:pt x="83" y="57"/>
                  </a:moveTo>
                  <a:cubicBezTo>
                    <a:pt x="85" y="57"/>
                    <a:pt x="87" y="58"/>
                    <a:pt x="89" y="57"/>
                  </a:cubicBezTo>
                  <a:cubicBezTo>
                    <a:pt x="87" y="57"/>
                    <a:pt x="86" y="56"/>
                    <a:pt x="83" y="56"/>
                  </a:cubicBezTo>
                  <a:cubicBezTo>
                    <a:pt x="84" y="56"/>
                    <a:pt x="83" y="57"/>
                    <a:pt x="83" y="57"/>
                  </a:cubicBezTo>
                  <a:close/>
                  <a:moveTo>
                    <a:pt x="50" y="58"/>
                  </a:moveTo>
                  <a:cubicBezTo>
                    <a:pt x="50" y="58"/>
                    <a:pt x="50" y="58"/>
                    <a:pt x="50" y="58"/>
                  </a:cubicBezTo>
                  <a:cubicBezTo>
                    <a:pt x="51" y="58"/>
                    <a:pt x="51" y="57"/>
                    <a:pt x="51" y="57"/>
                  </a:cubicBezTo>
                  <a:cubicBezTo>
                    <a:pt x="51" y="57"/>
                    <a:pt x="50" y="57"/>
                    <a:pt x="50" y="58"/>
                  </a:cubicBezTo>
                  <a:close/>
                  <a:moveTo>
                    <a:pt x="59" y="59"/>
                  </a:moveTo>
                  <a:cubicBezTo>
                    <a:pt x="59" y="59"/>
                    <a:pt x="59" y="60"/>
                    <a:pt x="59" y="60"/>
                  </a:cubicBezTo>
                  <a:cubicBezTo>
                    <a:pt x="60" y="59"/>
                    <a:pt x="61" y="59"/>
                    <a:pt x="61" y="58"/>
                  </a:cubicBezTo>
                  <a:cubicBezTo>
                    <a:pt x="61" y="58"/>
                    <a:pt x="61" y="57"/>
                    <a:pt x="60" y="57"/>
                  </a:cubicBezTo>
                  <a:cubicBezTo>
                    <a:pt x="60" y="57"/>
                    <a:pt x="60" y="57"/>
                    <a:pt x="60" y="57"/>
                  </a:cubicBezTo>
                  <a:cubicBezTo>
                    <a:pt x="60" y="58"/>
                    <a:pt x="59" y="58"/>
                    <a:pt x="59" y="59"/>
                  </a:cubicBezTo>
                  <a:close/>
                  <a:moveTo>
                    <a:pt x="30" y="58"/>
                  </a:moveTo>
                  <a:cubicBezTo>
                    <a:pt x="31" y="58"/>
                    <a:pt x="31" y="57"/>
                    <a:pt x="31" y="57"/>
                  </a:cubicBezTo>
                  <a:cubicBezTo>
                    <a:pt x="31" y="57"/>
                    <a:pt x="30" y="57"/>
                    <a:pt x="30" y="58"/>
                  </a:cubicBezTo>
                  <a:close/>
                  <a:moveTo>
                    <a:pt x="108" y="57"/>
                  </a:moveTo>
                  <a:cubicBezTo>
                    <a:pt x="106" y="57"/>
                    <a:pt x="105" y="57"/>
                    <a:pt x="104" y="57"/>
                  </a:cubicBezTo>
                  <a:cubicBezTo>
                    <a:pt x="106" y="57"/>
                    <a:pt x="107" y="58"/>
                    <a:pt x="108" y="57"/>
                  </a:cubicBezTo>
                  <a:close/>
                  <a:moveTo>
                    <a:pt x="55" y="59"/>
                  </a:moveTo>
                  <a:cubicBezTo>
                    <a:pt x="55" y="59"/>
                    <a:pt x="55" y="60"/>
                    <a:pt x="56" y="61"/>
                  </a:cubicBezTo>
                  <a:cubicBezTo>
                    <a:pt x="58" y="60"/>
                    <a:pt x="56" y="58"/>
                    <a:pt x="56" y="57"/>
                  </a:cubicBezTo>
                  <a:cubicBezTo>
                    <a:pt x="56" y="57"/>
                    <a:pt x="55" y="58"/>
                    <a:pt x="55" y="59"/>
                  </a:cubicBezTo>
                  <a:close/>
                  <a:moveTo>
                    <a:pt x="47" y="60"/>
                  </a:moveTo>
                  <a:cubicBezTo>
                    <a:pt x="48" y="59"/>
                    <a:pt x="48" y="59"/>
                    <a:pt x="49" y="58"/>
                  </a:cubicBezTo>
                  <a:cubicBezTo>
                    <a:pt x="49" y="58"/>
                    <a:pt x="49" y="57"/>
                    <a:pt x="49" y="57"/>
                  </a:cubicBezTo>
                  <a:cubicBezTo>
                    <a:pt x="48" y="58"/>
                    <a:pt x="47" y="59"/>
                    <a:pt x="47" y="60"/>
                  </a:cubicBezTo>
                  <a:close/>
                  <a:moveTo>
                    <a:pt x="32" y="59"/>
                  </a:moveTo>
                  <a:cubicBezTo>
                    <a:pt x="32" y="60"/>
                    <a:pt x="32" y="60"/>
                    <a:pt x="32" y="60"/>
                  </a:cubicBezTo>
                  <a:cubicBezTo>
                    <a:pt x="32" y="59"/>
                    <a:pt x="33" y="58"/>
                    <a:pt x="33" y="59"/>
                  </a:cubicBezTo>
                  <a:cubicBezTo>
                    <a:pt x="33" y="58"/>
                    <a:pt x="33" y="58"/>
                    <a:pt x="33" y="58"/>
                  </a:cubicBezTo>
                  <a:cubicBezTo>
                    <a:pt x="33" y="58"/>
                    <a:pt x="32" y="59"/>
                    <a:pt x="32" y="59"/>
                  </a:cubicBezTo>
                  <a:close/>
                  <a:moveTo>
                    <a:pt x="101" y="58"/>
                  </a:moveTo>
                  <a:cubicBezTo>
                    <a:pt x="102" y="58"/>
                    <a:pt x="102" y="59"/>
                    <a:pt x="103" y="58"/>
                  </a:cubicBezTo>
                  <a:cubicBezTo>
                    <a:pt x="102" y="58"/>
                    <a:pt x="101" y="58"/>
                    <a:pt x="101" y="58"/>
                  </a:cubicBezTo>
                  <a:close/>
                  <a:moveTo>
                    <a:pt x="104" y="58"/>
                  </a:moveTo>
                  <a:cubicBezTo>
                    <a:pt x="104" y="58"/>
                    <a:pt x="105" y="58"/>
                    <a:pt x="105" y="58"/>
                  </a:cubicBezTo>
                  <a:cubicBezTo>
                    <a:pt x="105" y="58"/>
                    <a:pt x="104" y="58"/>
                    <a:pt x="104" y="58"/>
                  </a:cubicBezTo>
                  <a:close/>
                  <a:moveTo>
                    <a:pt x="29" y="59"/>
                  </a:moveTo>
                  <a:cubicBezTo>
                    <a:pt x="29" y="59"/>
                    <a:pt x="30" y="59"/>
                    <a:pt x="29" y="60"/>
                  </a:cubicBezTo>
                  <a:cubicBezTo>
                    <a:pt x="29" y="60"/>
                    <a:pt x="29" y="61"/>
                    <a:pt x="29" y="62"/>
                  </a:cubicBezTo>
                  <a:cubicBezTo>
                    <a:pt x="29" y="61"/>
                    <a:pt x="30" y="61"/>
                    <a:pt x="30" y="61"/>
                  </a:cubicBezTo>
                  <a:cubicBezTo>
                    <a:pt x="30" y="60"/>
                    <a:pt x="31" y="59"/>
                    <a:pt x="30" y="58"/>
                  </a:cubicBezTo>
                  <a:cubicBezTo>
                    <a:pt x="30" y="58"/>
                    <a:pt x="30" y="58"/>
                    <a:pt x="30" y="58"/>
                  </a:cubicBezTo>
                  <a:cubicBezTo>
                    <a:pt x="30" y="59"/>
                    <a:pt x="29" y="59"/>
                    <a:pt x="29" y="59"/>
                  </a:cubicBezTo>
                  <a:close/>
                  <a:moveTo>
                    <a:pt x="44" y="59"/>
                  </a:moveTo>
                  <a:cubicBezTo>
                    <a:pt x="44" y="60"/>
                    <a:pt x="44" y="60"/>
                    <a:pt x="44" y="60"/>
                  </a:cubicBezTo>
                  <a:cubicBezTo>
                    <a:pt x="44" y="60"/>
                    <a:pt x="46" y="59"/>
                    <a:pt x="45" y="58"/>
                  </a:cubicBezTo>
                  <a:cubicBezTo>
                    <a:pt x="45" y="58"/>
                    <a:pt x="45" y="59"/>
                    <a:pt x="44" y="59"/>
                  </a:cubicBezTo>
                  <a:close/>
                  <a:moveTo>
                    <a:pt x="113" y="59"/>
                  </a:moveTo>
                  <a:cubicBezTo>
                    <a:pt x="113" y="59"/>
                    <a:pt x="114" y="59"/>
                    <a:pt x="114" y="58"/>
                  </a:cubicBezTo>
                  <a:cubicBezTo>
                    <a:pt x="113" y="58"/>
                    <a:pt x="113" y="58"/>
                    <a:pt x="113" y="58"/>
                  </a:cubicBezTo>
                  <a:cubicBezTo>
                    <a:pt x="113" y="58"/>
                    <a:pt x="113" y="58"/>
                    <a:pt x="113" y="59"/>
                  </a:cubicBezTo>
                  <a:close/>
                  <a:moveTo>
                    <a:pt x="48" y="61"/>
                  </a:moveTo>
                  <a:cubicBezTo>
                    <a:pt x="48" y="61"/>
                    <a:pt x="49" y="60"/>
                    <a:pt x="50" y="59"/>
                  </a:cubicBezTo>
                  <a:cubicBezTo>
                    <a:pt x="49" y="58"/>
                    <a:pt x="46" y="61"/>
                    <a:pt x="48" y="61"/>
                  </a:cubicBezTo>
                  <a:close/>
                  <a:moveTo>
                    <a:pt x="33" y="62"/>
                  </a:moveTo>
                  <a:cubicBezTo>
                    <a:pt x="33" y="63"/>
                    <a:pt x="33" y="63"/>
                    <a:pt x="33" y="63"/>
                  </a:cubicBezTo>
                  <a:cubicBezTo>
                    <a:pt x="34" y="63"/>
                    <a:pt x="34" y="62"/>
                    <a:pt x="34" y="61"/>
                  </a:cubicBezTo>
                  <a:cubicBezTo>
                    <a:pt x="34" y="60"/>
                    <a:pt x="35" y="59"/>
                    <a:pt x="34" y="59"/>
                  </a:cubicBezTo>
                  <a:cubicBezTo>
                    <a:pt x="34" y="60"/>
                    <a:pt x="34" y="61"/>
                    <a:pt x="33" y="62"/>
                  </a:cubicBezTo>
                  <a:close/>
                  <a:moveTo>
                    <a:pt x="27" y="60"/>
                  </a:moveTo>
                  <a:cubicBezTo>
                    <a:pt x="28" y="60"/>
                    <a:pt x="28" y="60"/>
                    <a:pt x="28" y="59"/>
                  </a:cubicBezTo>
                  <a:cubicBezTo>
                    <a:pt x="27" y="59"/>
                    <a:pt x="27" y="59"/>
                    <a:pt x="27" y="59"/>
                  </a:cubicBezTo>
                  <a:cubicBezTo>
                    <a:pt x="27" y="59"/>
                    <a:pt x="27" y="60"/>
                    <a:pt x="27" y="60"/>
                  </a:cubicBezTo>
                  <a:close/>
                  <a:moveTo>
                    <a:pt x="68" y="62"/>
                  </a:moveTo>
                  <a:cubicBezTo>
                    <a:pt x="68" y="61"/>
                    <a:pt x="68" y="61"/>
                    <a:pt x="69" y="61"/>
                  </a:cubicBezTo>
                  <a:cubicBezTo>
                    <a:pt x="69" y="60"/>
                    <a:pt x="69" y="59"/>
                    <a:pt x="69" y="59"/>
                  </a:cubicBezTo>
                  <a:cubicBezTo>
                    <a:pt x="68" y="60"/>
                    <a:pt x="67" y="61"/>
                    <a:pt x="68" y="62"/>
                  </a:cubicBezTo>
                  <a:close/>
                  <a:moveTo>
                    <a:pt x="63" y="60"/>
                  </a:moveTo>
                  <a:cubicBezTo>
                    <a:pt x="64" y="60"/>
                    <a:pt x="63" y="61"/>
                    <a:pt x="64" y="61"/>
                  </a:cubicBezTo>
                  <a:cubicBezTo>
                    <a:pt x="64" y="60"/>
                    <a:pt x="64" y="60"/>
                    <a:pt x="64" y="59"/>
                  </a:cubicBezTo>
                  <a:cubicBezTo>
                    <a:pt x="64" y="60"/>
                    <a:pt x="63" y="59"/>
                    <a:pt x="63" y="60"/>
                  </a:cubicBezTo>
                  <a:close/>
                  <a:moveTo>
                    <a:pt x="52" y="62"/>
                  </a:moveTo>
                  <a:cubicBezTo>
                    <a:pt x="53" y="63"/>
                    <a:pt x="53" y="64"/>
                    <a:pt x="53" y="64"/>
                  </a:cubicBezTo>
                  <a:cubicBezTo>
                    <a:pt x="54" y="63"/>
                    <a:pt x="55" y="63"/>
                    <a:pt x="55" y="62"/>
                  </a:cubicBezTo>
                  <a:cubicBezTo>
                    <a:pt x="55" y="61"/>
                    <a:pt x="55" y="60"/>
                    <a:pt x="54" y="60"/>
                  </a:cubicBezTo>
                  <a:cubicBezTo>
                    <a:pt x="53" y="61"/>
                    <a:pt x="53" y="61"/>
                    <a:pt x="52" y="62"/>
                  </a:cubicBezTo>
                  <a:close/>
                  <a:moveTo>
                    <a:pt x="60" y="62"/>
                  </a:moveTo>
                  <a:cubicBezTo>
                    <a:pt x="61" y="61"/>
                    <a:pt x="62" y="60"/>
                    <a:pt x="62" y="60"/>
                  </a:cubicBezTo>
                  <a:cubicBezTo>
                    <a:pt x="61" y="60"/>
                    <a:pt x="59" y="61"/>
                    <a:pt x="60" y="62"/>
                  </a:cubicBezTo>
                  <a:close/>
                  <a:moveTo>
                    <a:pt x="44" y="61"/>
                  </a:moveTo>
                  <a:cubicBezTo>
                    <a:pt x="45" y="61"/>
                    <a:pt x="46" y="60"/>
                    <a:pt x="45" y="60"/>
                  </a:cubicBezTo>
                  <a:cubicBezTo>
                    <a:pt x="45" y="60"/>
                    <a:pt x="44" y="61"/>
                    <a:pt x="44" y="61"/>
                  </a:cubicBezTo>
                  <a:close/>
                  <a:moveTo>
                    <a:pt x="36" y="61"/>
                  </a:moveTo>
                  <a:cubicBezTo>
                    <a:pt x="37" y="61"/>
                    <a:pt x="37" y="60"/>
                    <a:pt x="37" y="60"/>
                  </a:cubicBezTo>
                  <a:cubicBezTo>
                    <a:pt x="37" y="60"/>
                    <a:pt x="36" y="61"/>
                    <a:pt x="36" y="61"/>
                  </a:cubicBezTo>
                  <a:close/>
                  <a:moveTo>
                    <a:pt x="48" y="62"/>
                  </a:moveTo>
                  <a:cubicBezTo>
                    <a:pt x="48" y="63"/>
                    <a:pt x="49" y="63"/>
                    <a:pt x="49" y="64"/>
                  </a:cubicBezTo>
                  <a:cubicBezTo>
                    <a:pt x="51" y="63"/>
                    <a:pt x="52" y="61"/>
                    <a:pt x="50" y="60"/>
                  </a:cubicBezTo>
                  <a:cubicBezTo>
                    <a:pt x="49" y="61"/>
                    <a:pt x="49" y="62"/>
                    <a:pt x="48" y="62"/>
                  </a:cubicBezTo>
                  <a:close/>
                  <a:moveTo>
                    <a:pt x="65" y="62"/>
                  </a:moveTo>
                  <a:cubicBezTo>
                    <a:pt x="66" y="62"/>
                    <a:pt x="65" y="60"/>
                    <a:pt x="65" y="60"/>
                  </a:cubicBezTo>
                  <a:cubicBezTo>
                    <a:pt x="65" y="61"/>
                    <a:pt x="65" y="61"/>
                    <a:pt x="65" y="62"/>
                  </a:cubicBezTo>
                  <a:close/>
                  <a:moveTo>
                    <a:pt x="56" y="62"/>
                  </a:moveTo>
                  <a:cubicBezTo>
                    <a:pt x="57" y="62"/>
                    <a:pt x="57" y="61"/>
                    <a:pt x="58" y="61"/>
                  </a:cubicBezTo>
                  <a:cubicBezTo>
                    <a:pt x="58" y="61"/>
                    <a:pt x="58" y="60"/>
                    <a:pt x="57" y="60"/>
                  </a:cubicBezTo>
                  <a:cubicBezTo>
                    <a:pt x="57" y="61"/>
                    <a:pt x="56" y="62"/>
                    <a:pt x="56" y="62"/>
                  </a:cubicBezTo>
                  <a:close/>
                  <a:moveTo>
                    <a:pt x="31" y="62"/>
                  </a:moveTo>
                  <a:cubicBezTo>
                    <a:pt x="31" y="62"/>
                    <a:pt x="32" y="61"/>
                    <a:pt x="31" y="61"/>
                  </a:cubicBezTo>
                  <a:cubicBezTo>
                    <a:pt x="31" y="61"/>
                    <a:pt x="31" y="61"/>
                    <a:pt x="31" y="62"/>
                  </a:cubicBezTo>
                  <a:close/>
                  <a:moveTo>
                    <a:pt x="41" y="64"/>
                  </a:moveTo>
                  <a:cubicBezTo>
                    <a:pt x="41" y="63"/>
                    <a:pt x="44" y="62"/>
                    <a:pt x="43" y="61"/>
                  </a:cubicBezTo>
                  <a:cubicBezTo>
                    <a:pt x="42" y="62"/>
                    <a:pt x="40" y="63"/>
                    <a:pt x="41" y="64"/>
                  </a:cubicBezTo>
                  <a:close/>
                  <a:moveTo>
                    <a:pt x="36" y="62"/>
                  </a:moveTo>
                  <a:cubicBezTo>
                    <a:pt x="37" y="62"/>
                    <a:pt x="37" y="62"/>
                    <a:pt x="37" y="62"/>
                  </a:cubicBezTo>
                  <a:cubicBezTo>
                    <a:pt x="37" y="62"/>
                    <a:pt x="38" y="62"/>
                    <a:pt x="38" y="61"/>
                  </a:cubicBezTo>
                  <a:cubicBezTo>
                    <a:pt x="38" y="61"/>
                    <a:pt x="38" y="61"/>
                    <a:pt x="37" y="61"/>
                  </a:cubicBezTo>
                  <a:cubicBezTo>
                    <a:pt x="37" y="61"/>
                    <a:pt x="37" y="61"/>
                    <a:pt x="36" y="62"/>
                  </a:cubicBezTo>
                  <a:close/>
                  <a:moveTo>
                    <a:pt x="45" y="62"/>
                  </a:moveTo>
                  <a:cubicBezTo>
                    <a:pt x="45" y="61"/>
                    <a:pt x="46" y="61"/>
                    <a:pt x="46" y="61"/>
                  </a:cubicBezTo>
                  <a:cubicBezTo>
                    <a:pt x="46" y="61"/>
                    <a:pt x="45" y="62"/>
                    <a:pt x="45" y="62"/>
                  </a:cubicBezTo>
                  <a:close/>
                  <a:moveTo>
                    <a:pt x="45" y="63"/>
                  </a:moveTo>
                  <a:cubicBezTo>
                    <a:pt x="45" y="63"/>
                    <a:pt x="46" y="63"/>
                    <a:pt x="45" y="64"/>
                  </a:cubicBezTo>
                  <a:cubicBezTo>
                    <a:pt x="46" y="64"/>
                    <a:pt x="46" y="63"/>
                    <a:pt x="47" y="62"/>
                  </a:cubicBezTo>
                  <a:cubicBezTo>
                    <a:pt x="47" y="61"/>
                    <a:pt x="45" y="62"/>
                    <a:pt x="45" y="63"/>
                  </a:cubicBezTo>
                  <a:close/>
                  <a:moveTo>
                    <a:pt x="70" y="61"/>
                  </a:moveTo>
                  <a:cubicBezTo>
                    <a:pt x="71" y="62"/>
                    <a:pt x="70" y="62"/>
                    <a:pt x="70" y="63"/>
                  </a:cubicBezTo>
                  <a:cubicBezTo>
                    <a:pt x="70" y="63"/>
                    <a:pt x="70" y="63"/>
                    <a:pt x="70" y="63"/>
                  </a:cubicBezTo>
                  <a:cubicBezTo>
                    <a:pt x="70" y="64"/>
                    <a:pt x="71" y="65"/>
                    <a:pt x="70" y="66"/>
                  </a:cubicBezTo>
                  <a:cubicBezTo>
                    <a:pt x="69" y="65"/>
                    <a:pt x="70" y="65"/>
                    <a:pt x="69" y="65"/>
                  </a:cubicBezTo>
                  <a:cubicBezTo>
                    <a:pt x="69" y="66"/>
                    <a:pt x="70" y="68"/>
                    <a:pt x="70" y="70"/>
                  </a:cubicBezTo>
                  <a:cubicBezTo>
                    <a:pt x="69" y="70"/>
                    <a:pt x="69" y="70"/>
                    <a:pt x="69" y="70"/>
                  </a:cubicBezTo>
                  <a:cubicBezTo>
                    <a:pt x="69" y="71"/>
                    <a:pt x="69" y="71"/>
                    <a:pt x="69" y="72"/>
                  </a:cubicBezTo>
                  <a:cubicBezTo>
                    <a:pt x="70" y="73"/>
                    <a:pt x="69" y="75"/>
                    <a:pt x="70" y="75"/>
                  </a:cubicBezTo>
                  <a:cubicBezTo>
                    <a:pt x="70" y="70"/>
                    <a:pt x="71" y="66"/>
                    <a:pt x="71" y="62"/>
                  </a:cubicBezTo>
                  <a:cubicBezTo>
                    <a:pt x="71" y="62"/>
                    <a:pt x="71" y="62"/>
                    <a:pt x="71" y="62"/>
                  </a:cubicBezTo>
                  <a:cubicBezTo>
                    <a:pt x="71" y="61"/>
                    <a:pt x="71" y="62"/>
                    <a:pt x="71" y="61"/>
                  </a:cubicBezTo>
                  <a:cubicBezTo>
                    <a:pt x="71" y="61"/>
                    <a:pt x="70" y="61"/>
                    <a:pt x="70" y="61"/>
                  </a:cubicBezTo>
                  <a:close/>
                  <a:moveTo>
                    <a:pt x="61" y="63"/>
                  </a:moveTo>
                  <a:cubicBezTo>
                    <a:pt x="61" y="64"/>
                    <a:pt x="61" y="65"/>
                    <a:pt x="62" y="66"/>
                  </a:cubicBezTo>
                  <a:cubicBezTo>
                    <a:pt x="62" y="64"/>
                    <a:pt x="62" y="62"/>
                    <a:pt x="62" y="61"/>
                  </a:cubicBezTo>
                  <a:cubicBezTo>
                    <a:pt x="62" y="62"/>
                    <a:pt x="61" y="62"/>
                    <a:pt x="61" y="63"/>
                  </a:cubicBezTo>
                  <a:close/>
                  <a:moveTo>
                    <a:pt x="25" y="65"/>
                  </a:moveTo>
                  <a:cubicBezTo>
                    <a:pt x="26" y="64"/>
                    <a:pt x="27" y="63"/>
                    <a:pt x="27" y="62"/>
                  </a:cubicBezTo>
                  <a:cubicBezTo>
                    <a:pt x="26" y="63"/>
                    <a:pt x="26" y="64"/>
                    <a:pt x="25" y="65"/>
                  </a:cubicBezTo>
                  <a:close/>
                  <a:moveTo>
                    <a:pt x="31" y="63"/>
                  </a:moveTo>
                  <a:cubicBezTo>
                    <a:pt x="31" y="63"/>
                    <a:pt x="32" y="63"/>
                    <a:pt x="32" y="64"/>
                  </a:cubicBezTo>
                  <a:cubicBezTo>
                    <a:pt x="31" y="64"/>
                    <a:pt x="31" y="64"/>
                    <a:pt x="31" y="64"/>
                  </a:cubicBezTo>
                  <a:cubicBezTo>
                    <a:pt x="31" y="63"/>
                    <a:pt x="31" y="64"/>
                    <a:pt x="31" y="63"/>
                  </a:cubicBezTo>
                  <a:cubicBezTo>
                    <a:pt x="31" y="63"/>
                    <a:pt x="32" y="63"/>
                    <a:pt x="32" y="62"/>
                  </a:cubicBezTo>
                  <a:cubicBezTo>
                    <a:pt x="31" y="62"/>
                    <a:pt x="31" y="63"/>
                    <a:pt x="31" y="63"/>
                  </a:cubicBezTo>
                  <a:cubicBezTo>
                    <a:pt x="31" y="64"/>
                    <a:pt x="31" y="64"/>
                    <a:pt x="31" y="64"/>
                  </a:cubicBezTo>
                  <a:cubicBezTo>
                    <a:pt x="31" y="64"/>
                    <a:pt x="31" y="64"/>
                    <a:pt x="31" y="64"/>
                  </a:cubicBezTo>
                  <a:cubicBezTo>
                    <a:pt x="31" y="65"/>
                    <a:pt x="31" y="65"/>
                    <a:pt x="32" y="66"/>
                  </a:cubicBezTo>
                  <a:cubicBezTo>
                    <a:pt x="32" y="65"/>
                    <a:pt x="32" y="63"/>
                    <a:pt x="32" y="62"/>
                  </a:cubicBezTo>
                  <a:cubicBezTo>
                    <a:pt x="31" y="63"/>
                    <a:pt x="32" y="63"/>
                    <a:pt x="31" y="63"/>
                  </a:cubicBezTo>
                  <a:close/>
                  <a:moveTo>
                    <a:pt x="42" y="64"/>
                  </a:moveTo>
                  <a:cubicBezTo>
                    <a:pt x="41" y="64"/>
                    <a:pt x="41" y="65"/>
                    <a:pt x="41" y="65"/>
                  </a:cubicBezTo>
                  <a:cubicBezTo>
                    <a:pt x="41" y="64"/>
                    <a:pt x="41" y="65"/>
                    <a:pt x="41" y="65"/>
                  </a:cubicBezTo>
                  <a:cubicBezTo>
                    <a:pt x="42" y="64"/>
                    <a:pt x="44" y="63"/>
                    <a:pt x="43" y="62"/>
                  </a:cubicBezTo>
                  <a:cubicBezTo>
                    <a:pt x="42" y="63"/>
                    <a:pt x="42" y="64"/>
                    <a:pt x="41" y="65"/>
                  </a:cubicBezTo>
                  <a:cubicBezTo>
                    <a:pt x="41" y="64"/>
                    <a:pt x="42" y="64"/>
                    <a:pt x="42" y="64"/>
                  </a:cubicBezTo>
                  <a:close/>
                  <a:moveTo>
                    <a:pt x="35" y="65"/>
                  </a:moveTo>
                  <a:cubicBezTo>
                    <a:pt x="35" y="65"/>
                    <a:pt x="36" y="64"/>
                    <a:pt x="36" y="63"/>
                  </a:cubicBezTo>
                  <a:cubicBezTo>
                    <a:pt x="36" y="63"/>
                    <a:pt x="36" y="62"/>
                    <a:pt x="36" y="62"/>
                  </a:cubicBezTo>
                  <a:cubicBezTo>
                    <a:pt x="35" y="63"/>
                    <a:pt x="35" y="64"/>
                    <a:pt x="35" y="65"/>
                  </a:cubicBezTo>
                  <a:close/>
                  <a:moveTo>
                    <a:pt x="37" y="64"/>
                  </a:moveTo>
                  <a:cubicBezTo>
                    <a:pt x="38" y="64"/>
                    <a:pt x="38" y="64"/>
                    <a:pt x="38" y="64"/>
                  </a:cubicBezTo>
                  <a:cubicBezTo>
                    <a:pt x="38" y="64"/>
                    <a:pt x="39" y="63"/>
                    <a:pt x="39" y="63"/>
                  </a:cubicBezTo>
                  <a:cubicBezTo>
                    <a:pt x="39" y="63"/>
                    <a:pt x="39" y="62"/>
                    <a:pt x="38" y="62"/>
                  </a:cubicBezTo>
                  <a:cubicBezTo>
                    <a:pt x="38" y="63"/>
                    <a:pt x="37" y="63"/>
                    <a:pt x="37" y="64"/>
                  </a:cubicBezTo>
                  <a:close/>
                  <a:moveTo>
                    <a:pt x="57" y="64"/>
                  </a:moveTo>
                  <a:cubicBezTo>
                    <a:pt x="57" y="64"/>
                    <a:pt x="57" y="64"/>
                    <a:pt x="58" y="64"/>
                  </a:cubicBezTo>
                  <a:cubicBezTo>
                    <a:pt x="58" y="64"/>
                    <a:pt x="59" y="63"/>
                    <a:pt x="59" y="63"/>
                  </a:cubicBezTo>
                  <a:cubicBezTo>
                    <a:pt x="58" y="63"/>
                    <a:pt x="58" y="63"/>
                    <a:pt x="57" y="64"/>
                  </a:cubicBezTo>
                  <a:close/>
                  <a:moveTo>
                    <a:pt x="63" y="64"/>
                  </a:moveTo>
                  <a:cubicBezTo>
                    <a:pt x="63" y="64"/>
                    <a:pt x="63" y="64"/>
                    <a:pt x="64" y="64"/>
                  </a:cubicBezTo>
                  <a:cubicBezTo>
                    <a:pt x="63" y="63"/>
                    <a:pt x="63" y="63"/>
                    <a:pt x="63" y="63"/>
                  </a:cubicBezTo>
                  <a:cubicBezTo>
                    <a:pt x="63" y="63"/>
                    <a:pt x="63" y="64"/>
                    <a:pt x="63" y="64"/>
                  </a:cubicBezTo>
                  <a:close/>
                  <a:moveTo>
                    <a:pt x="50" y="65"/>
                  </a:moveTo>
                  <a:cubicBezTo>
                    <a:pt x="50" y="66"/>
                    <a:pt x="50" y="66"/>
                    <a:pt x="51" y="67"/>
                  </a:cubicBezTo>
                  <a:cubicBezTo>
                    <a:pt x="52" y="67"/>
                    <a:pt x="52" y="66"/>
                    <a:pt x="52" y="65"/>
                  </a:cubicBezTo>
                  <a:cubicBezTo>
                    <a:pt x="52" y="64"/>
                    <a:pt x="52" y="63"/>
                    <a:pt x="51" y="63"/>
                  </a:cubicBezTo>
                  <a:cubicBezTo>
                    <a:pt x="51" y="64"/>
                    <a:pt x="50" y="64"/>
                    <a:pt x="50" y="65"/>
                  </a:cubicBezTo>
                  <a:close/>
                  <a:moveTo>
                    <a:pt x="46" y="65"/>
                  </a:moveTo>
                  <a:cubicBezTo>
                    <a:pt x="47" y="65"/>
                    <a:pt x="47" y="66"/>
                    <a:pt x="47" y="66"/>
                  </a:cubicBezTo>
                  <a:cubicBezTo>
                    <a:pt x="47" y="66"/>
                    <a:pt x="47" y="66"/>
                    <a:pt x="48" y="66"/>
                  </a:cubicBezTo>
                  <a:cubicBezTo>
                    <a:pt x="48" y="66"/>
                    <a:pt x="48" y="66"/>
                    <a:pt x="48" y="66"/>
                  </a:cubicBezTo>
                  <a:cubicBezTo>
                    <a:pt x="48" y="66"/>
                    <a:pt x="48" y="66"/>
                    <a:pt x="48" y="65"/>
                  </a:cubicBezTo>
                  <a:cubicBezTo>
                    <a:pt x="48" y="65"/>
                    <a:pt x="48" y="64"/>
                    <a:pt x="47" y="63"/>
                  </a:cubicBezTo>
                  <a:cubicBezTo>
                    <a:pt x="47" y="64"/>
                    <a:pt x="46" y="64"/>
                    <a:pt x="46" y="65"/>
                  </a:cubicBezTo>
                  <a:close/>
                  <a:moveTo>
                    <a:pt x="54" y="64"/>
                  </a:moveTo>
                  <a:cubicBezTo>
                    <a:pt x="54" y="65"/>
                    <a:pt x="54" y="65"/>
                    <a:pt x="54" y="65"/>
                  </a:cubicBezTo>
                  <a:cubicBezTo>
                    <a:pt x="54" y="65"/>
                    <a:pt x="55" y="65"/>
                    <a:pt x="54" y="64"/>
                  </a:cubicBezTo>
                  <a:close/>
                  <a:moveTo>
                    <a:pt x="54" y="66"/>
                  </a:moveTo>
                  <a:cubicBezTo>
                    <a:pt x="55" y="66"/>
                    <a:pt x="57" y="64"/>
                    <a:pt x="56" y="63"/>
                  </a:cubicBezTo>
                  <a:cubicBezTo>
                    <a:pt x="55" y="64"/>
                    <a:pt x="54" y="65"/>
                    <a:pt x="54" y="66"/>
                  </a:cubicBezTo>
                  <a:close/>
                  <a:moveTo>
                    <a:pt x="42" y="66"/>
                  </a:moveTo>
                  <a:cubicBezTo>
                    <a:pt x="42" y="65"/>
                    <a:pt x="43" y="65"/>
                    <a:pt x="43" y="65"/>
                  </a:cubicBezTo>
                  <a:cubicBezTo>
                    <a:pt x="43" y="66"/>
                    <a:pt x="42" y="66"/>
                    <a:pt x="42" y="66"/>
                  </a:cubicBezTo>
                  <a:cubicBezTo>
                    <a:pt x="42" y="67"/>
                    <a:pt x="42" y="67"/>
                    <a:pt x="43" y="67"/>
                  </a:cubicBezTo>
                  <a:cubicBezTo>
                    <a:pt x="44" y="66"/>
                    <a:pt x="44" y="66"/>
                    <a:pt x="45" y="65"/>
                  </a:cubicBezTo>
                  <a:cubicBezTo>
                    <a:pt x="45" y="64"/>
                    <a:pt x="45" y="64"/>
                    <a:pt x="44" y="64"/>
                  </a:cubicBezTo>
                  <a:cubicBezTo>
                    <a:pt x="43" y="63"/>
                    <a:pt x="42" y="65"/>
                    <a:pt x="42" y="66"/>
                  </a:cubicBezTo>
                  <a:close/>
                  <a:moveTo>
                    <a:pt x="27" y="67"/>
                  </a:moveTo>
                  <a:cubicBezTo>
                    <a:pt x="27" y="66"/>
                    <a:pt x="28" y="65"/>
                    <a:pt x="28" y="64"/>
                  </a:cubicBezTo>
                  <a:cubicBezTo>
                    <a:pt x="27" y="65"/>
                    <a:pt x="27" y="66"/>
                    <a:pt x="27" y="67"/>
                  </a:cubicBezTo>
                  <a:close/>
                  <a:moveTo>
                    <a:pt x="36" y="67"/>
                  </a:moveTo>
                  <a:cubicBezTo>
                    <a:pt x="36" y="67"/>
                    <a:pt x="37" y="66"/>
                    <a:pt x="37" y="65"/>
                  </a:cubicBezTo>
                  <a:cubicBezTo>
                    <a:pt x="37" y="64"/>
                    <a:pt x="37" y="64"/>
                    <a:pt x="37" y="64"/>
                  </a:cubicBezTo>
                  <a:cubicBezTo>
                    <a:pt x="36" y="65"/>
                    <a:pt x="35" y="66"/>
                    <a:pt x="36" y="67"/>
                  </a:cubicBezTo>
                  <a:close/>
                  <a:moveTo>
                    <a:pt x="58" y="65"/>
                  </a:moveTo>
                  <a:cubicBezTo>
                    <a:pt x="58" y="65"/>
                    <a:pt x="59" y="64"/>
                    <a:pt x="59" y="64"/>
                  </a:cubicBezTo>
                  <a:cubicBezTo>
                    <a:pt x="58" y="64"/>
                    <a:pt x="58" y="65"/>
                    <a:pt x="58" y="65"/>
                  </a:cubicBezTo>
                  <a:close/>
                  <a:moveTo>
                    <a:pt x="39" y="65"/>
                  </a:moveTo>
                  <a:cubicBezTo>
                    <a:pt x="39" y="66"/>
                    <a:pt x="39" y="66"/>
                    <a:pt x="39" y="66"/>
                  </a:cubicBezTo>
                  <a:cubicBezTo>
                    <a:pt x="39" y="66"/>
                    <a:pt x="40" y="65"/>
                    <a:pt x="40" y="65"/>
                  </a:cubicBezTo>
                  <a:cubicBezTo>
                    <a:pt x="40" y="65"/>
                    <a:pt x="40" y="64"/>
                    <a:pt x="40" y="64"/>
                  </a:cubicBezTo>
                  <a:cubicBezTo>
                    <a:pt x="39" y="65"/>
                    <a:pt x="39" y="65"/>
                    <a:pt x="39" y="65"/>
                  </a:cubicBezTo>
                  <a:close/>
                  <a:moveTo>
                    <a:pt x="58" y="66"/>
                  </a:moveTo>
                  <a:cubicBezTo>
                    <a:pt x="59" y="67"/>
                    <a:pt x="59" y="68"/>
                    <a:pt x="59" y="68"/>
                  </a:cubicBezTo>
                  <a:cubicBezTo>
                    <a:pt x="60" y="68"/>
                    <a:pt x="61" y="67"/>
                    <a:pt x="61" y="66"/>
                  </a:cubicBezTo>
                  <a:cubicBezTo>
                    <a:pt x="60" y="67"/>
                    <a:pt x="60" y="65"/>
                    <a:pt x="59" y="64"/>
                  </a:cubicBezTo>
                  <a:cubicBezTo>
                    <a:pt x="59" y="65"/>
                    <a:pt x="58" y="66"/>
                    <a:pt x="58" y="66"/>
                  </a:cubicBezTo>
                  <a:close/>
                  <a:moveTo>
                    <a:pt x="29" y="67"/>
                  </a:moveTo>
                  <a:cubicBezTo>
                    <a:pt x="30" y="66"/>
                    <a:pt x="30" y="66"/>
                    <a:pt x="30" y="65"/>
                  </a:cubicBezTo>
                  <a:cubicBezTo>
                    <a:pt x="30" y="65"/>
                    <a:pt x="30" y="65"/>
                    <a:pt x="30" y="65"/>
                  </a:cubicBezTo>
                  <a:cubicBezTo>
                    <a:pt x="30" y="66"/>
                    <a:pt x="29" y="66"/>
                    <a:pt x="29" y="67"/>
                  </a:cubicBezTo>
                  <a:close/>
                  <a:moveTo>
                    <a:pt x="63" y="65"/>
                  </a:moveTo>
                  <a:cubicBezTo>
                    <a:pt x="63" y="66"/>
                    <a:pt x="62" y="67"/>
                    <a:pt x="63" y="68"/>
                  </a:cubicBezTo>
                  <a:cubicBezTo>
                    <a:pt x="64" y="67"/>
                    <a:pt x="65" y="67"/>
                    <a:pt x="64" y="66"/>
                  </a:cubicBezTo>
                  <a:cubicBezTo>
                    <a:pt x="64" y="66"/>
                    <a:pt x="64" y="65"/>
                    <a:pt x="64" y="65"/>
                  </a:cubicBezTo>
                  <a:cubicBezTo>
                    <a:pt x="64" y="65"/>
                    <a:pt x="63" y="65"/>
                    <a:pt x="63" y="65"/>
                  </a:cubicBezTo>
                  <a:cubicBezTo>
                    <a:pt x="63" y="65"/>
                    <a:pt x="63" y="66"/>
                    <a:pt x="63" y="65"/>
                  </a:cubicBezTo>
                  <a:close/>
                  <a:moveTo>
                    <a:pt x="24" y="69"/>
                  </a:moveTo>
                  <a:cubicBezTo>
                    <a:pt x="25" y="68"/>
                    <a:pt x="26" y="67"/>
                    <a:pt x="26" y="65"/>
                  </a:cubicBezTo>
                  <a:cubicBezTo>
                    <a:pt x="25" y="66"/>
                    <a:pt x="24" y="67"/>
                    <a:pt x="24" y="69"/>
                  </a:cubicBezTo>
                  <a:close/>
                  <a:moveTo>
                    <a:pt x="39" y="67"/>
                  </a:moveTo>
                  <a:cubicBezTo>
                    <a:pt x="40" y="67"/>
                    <a:pt x="40" y="66"/>
                    <a:pt x="41" y="66"/>
                  </a:cubicBezTo>
                  <a:cubicBezTo>
                    <a:pt x="41" y="66"/>
                    <a:pt x="40" y="66"/>
                    <a:pt x="40" y="66"/>
                  </a:cubicBezTo>
                  <a:cubicBezTo>
                    <a:pt x="40" y="66"/>
                    <a:pt x="39" y="66"/>
                    <a:pt x="39" y="67"/>
                  </a:cubicBezTo>
                  <a:close/>
                  <a:moveTo>
                    <a:pt x="43" y="69"/>
                  </a:moveTo>
                  <a:cubicBezTo>
                    <a:pt x="44" y="69"/>
                    <a:pt x="44" y="70"/>
                    <a:pt x="44" y="70"/>
                  </a:cubicBezTo>
                  <a:cubicBezTo>
                    <a:pt x="45" y="69"/>
                    <a:pt x="47" y="67"/>
                    <a:pt x="45" y="66"/>
                  </a:cubicBezTo>
                  <a:cubicBezTo>
                    <a:pt x="45" y="67"/>
                    <a:pt x="43" y="68"/>
                    <a:pt x="43" y="69"/>
                  </a:cubicBezTo>
                  <a:close/>
                  <a:moveTo>
                    <a:pt x="51" y="68"/>
                  </a:moveTo>
                  <a:cubicBezTo>
                    <a:pt x="51" y="68"/>
                    <a:pt x="52" y="69"/>
                    <a:pt x="52" y="69"/>
                  </a:cubicBezTo>
                  <a:cubicBezTo>
                    <a:pt x="53" y="69"/>
                    <a:pt x="53" y="68"/>
                    <a:pt x="54" y="67"/>
                  </a:cubicBezTo>
                  <a:cubicBezTo>
                    <a:pt x="53" y="66"/>
                    <a:pt x="53" y="66"/>
                    <a:pt x="53" y="66"/>
                  </a:cubicBezTo>
                  <a:cubicBezTo>
                    <a:pt x="52" y="66"/>
                    <a:pt x="52" y="67"/>
                    <a:pt x="51" y="68"/>
                  </a:cubicBezTo>
                  <a:close/>
                  <a:moveTo>
                    <a:pt x="55" y="67"/>
                  </a:moveTo>
                  <a:cubicBezTo>
                    <a:pt x="55" y="67"/>
                    <a:pt x="55" y="68"/>
                    <a:pt x="55" y="68"/>
                  </a:cubicBezTo>
                  <a:cubicBezTo>
                    <a:pt x="56" y="67"/>
                    <a:pt x="56" y="66"/>
                    <a:pt x="56" y="66"/>
                  </a:cubicBezTo>
                  <a:cubicBezTo>
                    <a:pt x="56" y="66"/>
                    <a:pt x="55" y="67"/>
                    <a:pt x="55" y="67"/>
                  </a:cubicBezTo>
                  <a:close/>
                  <a:moveTo>
                    <a:pt x="30" y="67"/>
                  </a:moveTo>
                  <a:cubicBezTo>
                    <a:pt x="31" y="68"/>
                    <a:pt x="31" y="67"/>
                    <a:pt x="31" y="67"/>
                  </a:cubicBezTo>
                  <a:cubicBezTo>
                    <a:pt x="31" y="66"/>
                    <a:pt x="31" y="66"/>
                    <a:pt x="30" y="66"/>
                  </a:cubicBezTo>
                  <a:cubicBezTo>
                    <a:pt x="30" y="66"/>
                    <a:pt x="30" y="67"/>
                    <a:pt x="30" y="67"/>
                  </a:cubicBezTo>
                  <a:close/>
                  <a:moveTo>
                    <a:pt x="32" y="67"/>
                  </a:moveTo>
                  <a:cubicBezTo>
                    <a:pt x="32" y="67"/>
                    <a:pt x="33" y="68"/>
                    <a:pt x="33" y="68"/>
                  </a:cubicBezTo>
                  <a:cubicBezTo>
                    <a:pt x="33" y="67"/>
                    <a:pt x="34" y="67"/>
                    <a:pt x="33" y="66"/>
                  </a:cubicBezTo>
                  <a:cubicBezTo>
                    <a:pt x="33" y="66"/>
                    <a:pt x="33" y="67"/>
                    <a:pt x="32" y="67"/>
                  </a:cubicBezTo>
                  <a:close/>
                  <a:moveTo>
                    <a:pt x="48" y="68"/>
                  </a:moveTo>
                  <a:cubicBezTo>
                    <a:pt x="49" y="68"/>
                    <a:pt x="48" y="69"/>
                    <a:pt x="49" y="69"/>
                  </a:cubicBezTo>
                  <a:cubicBezTo>
                    <a:pt x="49" y="69"/>
                    <a:pt x="50" y="68"/>
                    <a:pt x="50" y="68"/>
                  </a:cubicBezTo>
                  <a:cubicBezTo>
                    <a:pt x="49" y="67"/>
                    <a:pt x="50" y="66"/>
                    <a:pt x="49" y="66"/>
                  </a:cubicBezTo>
                  <a:cubicBezTo>
                    <a:pt x="49" y="67"/>
                    <a:pt x="48" y="67"/>
                    <a:pt x="48" y="68"/>
                  </a:cubicBezTo>
                  <a:close/>
                  <a:moveTo>
                    <a:pt x="36" y="68"/>
                  </a:moveTo>
                  <a:cubicBezTo>
                    <a:pt x="37" y="69"/>
                    <a:pt x="36" y="69"/>
                    <a:pt x="37" y="69"/>
                  </a:cubicBezTo>
                  <a:cubicBezTo>
                    <a:pt x="37" y="68"/>
                    <a:pt x="38" y="68"/>
                    <a:pt x="38" y="67"/>
                  </a:cubicBezTo>
                  <a:cubicBezTo>
                    <a:pt x="38" y="66"/>
                    <a:pt x="37" y="68"/>
                    <a:pt x="36" y="68"/>
                  </a:cubicBezTo>
                  <a:close/>
                  <a:moveTo>
                    <a:pt x="40" y="68"/>
                  </a:moveTo>
                  <a:cubicBezTo>
                    <a:pt x="40" y="68"/>
                    <a:pt x="41" y="68"/>
                    <a:pt x="40" y="69"/>
                  </a:cubicBezTo>
                  <a:cubicBezTo>
                    <a:pt x="41" y="69"/>
                    <a:pt x="41" y="69"/>
                    <a:pt x="41" y="69"/>
                  </a:cubicBezTo>
                  <a:cubicBezTo>
                    <a:pt x="42" y="68"/>
                    <a:pt x="42" y="67"/>
                    <a:pt x="41" y="67"/>
                  </a:cubicBezTo>
                  <a:cubicBezTo>
                    <a:pt x="41" y="67"/>
                    <a:pt x="40" y="67"/>
                    <a:pt x="40" y="68"/>
                  </a:cubicBezTo>
                  <a:close/>
                  <a:moveTo>
                    <a:pt x="66" y="70"/>
                  </a:moveTo>
                  <a:cubicBezTo>
                    <a:pt x="66" y="69"/>
                    <a:pt x="66" y="69"/>
                    <a:pt x="67" y="69"/>
                  </a:cubicBezTo>
                  <a:cubicBezTo>
                    <a:pt x="67" y="68"/>
                    <a:pt x="66" y="67"/>
                    <a:pt x="66" y="67"/>
                  </a:cubicBezTo>
                  <a:cubicBezTo>
                    <a:pt x="66" y="67"/>
                    <a:pt x="66" y="68"/>
                    <a:pt x="66" y="68"/>
                  </a:cubicBezTo>
                  <a:cubicBezTo>
                    <a:pt x="65" y="69"/>
                    <a:pt x="66" y="70"/>
                    <a:pt x="66" y="70"/>
                  </a:cubicBezTo>
                  <a:close/>
                  <a:moveTo>
                    <a:pt x="57" y="68"/>
                  </a:moveTo>
                  <a:cubicBezTo>
                    <a:pt x="56" y="68"/>
                    <a:pt x="56" y="68"/>
                    <a:pt x="56" y="68"/>
                  </a:cubicBezTo>
                  <a:cubicBezTo>
                    <a:pt x="57" y="69"/>
                    <a:pt x="56" y="70"/>
                    <a:pt x="57" y="71"/>
                  </a:cubicBezTo>
                  <a:cubicBezTo>
                    <a:pt x="58" y="70"/>
                    <a:pt x="58" y="70"/>
                    <a:pt x="59" y="69"/>
                  </a:cubicBezTo>
                  <a:cubicBezTo>
                    <a:pt x="58" y="69"/>
                    <a:pt x="58" y="67"/>
                    <a:pt x="57" y="67"/>
                  </a:cubicBezTo>
                  <a:cubicBezTo>
                    <a:pt x="57" y="67"/>
                    <a:pt x="56" y="68"/>
                    <a:pt x="57" y="68"/>
                  </a:cubicBezTo>
                  <a:close/>
                  <a:moveTo>
                    <a:pt x="64" y="69"/>
                  </a:moveTo>
                  <a:cubicBezTo>
                    <a:pt x="64" y="69"/>
                    <a:pt x="64" y="70"/>
                    <a:pt x="65" y="70"/>
                  </a:cubicBezTo>
                  <a:cubicBezTo>
                    <a:pt x="65" y="69"/>
                    <a:pt x="65" y="68"/>
                    <a:pt x="65" y="67"/>
                  </a:cubicBezTo>
                  <a:cubicBezTo>
                    <a:pt x="65" y="68"/>
                    <a:pt x="64" y="68"/>
                    <a:pt x="64" y="69"/>
                  </a:cubicBezTo>
                  <a:close/>
                  <a:moveTo>
                    <a:pt x="34" y="68"/>
                  </a:moveTo>
                  <a:cubicBezTo>
                    <a:pt x="35" y="68"/>
                    <a:pt x="35" y="68"/>
                    <a:pt x="35" y="68"/>
                  </a:cubicBezTo>
                  <a:cubicBezTo>
                    <a:pt x="35" y="67"/>
                    <a:pt x="35" y="67"/>
                    <a:pt x="35" y="67"/>
                  </a:cubicBezTo>
                  <a:cubicBezTo>
                    <a:pt x="34" y="67"/>
                    <a:pt x="35" y="68"/>
                    <a:pt x="34" y="68"/>
                  </a:cubicBezTo>
                  <a:close/>
                  <a:moveTo>
                    <a:pt x="37" y="70"/>
                  </a:moveTo>
                  <a:cubicBezTo>
                    <a:pt x="38" y="69"/>
                    <a:pt x="38" y="68"/>
                    <a:pt x="39" y="68"/>
                  </a:cubicBezTo>
                  <a:cubicBezTo>
                    <a:pt x="38" y="68"/>
                    <a:pt x="38" y="69"/>
                    <a:pt x="37" y="70"/>
                  </a:cubicBezTo>
                  <a:close/>
                  <a:moveTo>
                    <a:pt x="27" y="72"/>
                  </a:moveTo>
                  <a:cubicBezTo>
                    <a:pt x="27" y="72"/>
                    <a:pt x="28" y="71"/>
                    <a:pt x="28" y="70"/>
                  </a:cubicBezTo>
                  <a:cubicBezTo>
                    <a:pt x="27" y="70"/>
                    <a:pt x="29" y="68"/>
                    <a:pt x="28" y="68"/>
                  </a:cubicBezTo>
                  <a:cubicBezTo>
                    <a:pt x="27" y="69"/>
                    <a:pt x="26" y="71"/>
                    <a:pt x="27" y="72"/>
                  </a:cubicBezTo>
                  <a:close/>
                  <a:moveTo>
                    <a:pt x="61" y="70"/>
                  </a:moveTo>
                  <a:cubicBezTo>
                    <a:pt x="61" y="70"/>
                    <a:pt x="61" y="70"/>
                    <a:pt x="62" y="69"/>
                  </a:cubicBezTo>
                  <a:cubicBezTo>
                    <a:pt x="61" y="69"/>
                    <a:pt x="62" y="69"/>
                    <a:pt x="61" y="68"/>
                  </a:cubicBezTo>
                  <a:cubicBezTo>
                    <a:pt x="60" y="68"/>
                    <a:pt x="60" y="70"/>
                    <a:pt x="61" y="70"/>
                  </a:cubicBezTo>
                  <a:close/>
                  <a:moveTo>
                    <a:pt x="53" y="71"/>
                  </a:moveTo>
                  <a:cubicBezTo>
                    <a:pt x="53" y="70"/>
                    <a:pt x="54" y="70"/>
                    <a:pt x="55" y="69"/>
                  </a:cubicBezTo>
                  <a:cubicBezTo>
                    <a:pt x="54" y="67"/>
                    <a:pt x="52" y="70"/>
                    <a:pt x="53" y="71"/>
                  </a:cubicBezTo>
                  <a:close/>
                  <a:moveTo>
                    <a:pt x="33" y="69"/>
                  </a:moveTo>
                  <a:cubicBezTo>
                    <a:pt x="33" y="69"/>
                    <a:pt x="34" y="69"/>
                    <a:pt x="34" y="68"/>
                  </a:cubicBezTo>
                  <a:cubicBezTo>
                    <a:pt x="33" y="68"/>
                    <a:pt x="33" y="69"/>
                    <a:pt x="33" y="69"/>
                  </a:cubicBezTo>
                  <a:close/>
                  <a:moveTo>
                    <a:pt x="38" y="71"/>
                  </a:moveTo>
                  <a:cubicBezTo>
                    <a:pt x="39" y="70"/>
                    <a:pt x="39" y="69"/>
                    <a:pt x="40" y="69"/>
                  </a:cubicBezTo>
                  <a:cubicBezTo>
                    <a:pt x="40" y="69"/>
                    <a:pt x="40" y="69"/>
                    <a:pt x="39" y="69"/>
                  </a:cubicBezTo>
                  <a:cubicBezTo>
                    <a:pt x="39" y="69"/>
                    <a:pt x="38" y="70"/>
                    <a:pt x="38" y="71"/>
                  </a:cubicBezTo>
                  <a:close/>
                  <a:moveTo>
                    <a:pt x="45" y="71"/>
                  </a:moveTo>
                  <a:cubicBezTo>
                    <a:pt x="46" y="71"/>
                    <a:pt x="46" y="72"/>
                    <a:pt x="46" y="72"/>
                  </a:cubicBezTo>
                  <a:cubicBezTo>
                    <a:pt x="47" y="71"/>
                    <a:pt x="48" y="71"/>
                    <a:pt x="48" y="70"/>
                  </a:cubicBezTo>
                  <a:cubicBezTo>
                    <a:pt x="48" y="70"/>
                    <a:pt x="48" y="69"/>
                    <a:pt x="47" y="69"/>
                  </a:cubicBezTo>
                  <a:cubicBezTo>
                    <a:pt x="46" y="69"/>
                    <a:pt x="46" y="70"/>
                    <a:pt x="45" y="71"/>
                  </a:cubicBezTo>
                  <a:close/>
                  <a:moveTo>
                    <a:pt x="41" y="70"/>
                  </a:moveTo>
                  <a:cubicBezTo>
                    <a:pt x="42" y="71"/>
                    <a:pt x="42" y="71"/>
                    <a:pt x="43" y="72"/>
                  </a:cubicBezTo>
                  <a:cubicBezTo>
                    <a:pt x="43" y="71"/>
                    <a:pt x="43" y="71"/>
                    <a:pt x="44" y="71"/>
                  </a:cubicBezTo>
                  <a:cubicBezTo>
                    <a:pt x="43" y="70"/>
                    <a:pt x="43" y="69"/>
                    <a:pt x="42" y="69"/>
                  </a:cubicBezTo>
                  <a:cubicBezTo>
                    <a:pt x="42" y="69"/>
                    <a:pt x="42" y="70"/>
                    <a:pt x="41" y="70"/>
                  </a:cubicBezTo>
                  <a:close/>
                  <a:moveTo>
                    <a:pt x="49" y="70"/>
                  </a:moveTo>
                  <a:cubicBezTo>
                    <a:pt x="50" y="70"/>
                    <a:pt x="50" y="71"/>
                    <a:pt x="50" y="71"/>
                  </a:cubicBezTo>
                  <a:cubicBezTo>
                    <a:pt x="51" y="71"/>
                    <a:pt x="51" y="71"/>
                    <a:pt x="51" y="70"/>
                  </a:cubicBezTo>
                  <a:cubicBezTo>
                    <a:pt x="51" y="69"/>
                    <a:pt x="50" y="69"/>
                    <a:pt x="49" y="70"/>
                  </a:cubicBezTo>
                  <a:close/>
                  <a:moveTo>
                    <a:pt x="35" y="71"/>
                  </a:moveTo>
                  <a:cubicBezTo>
                    <a:pt x="35" y="71"/>
                    <a:pt x="35" y="71"/>
                    <a:pt x="35" y="71"/>
                  </a:cubicBezTo>
                  <a:cubicBezTo>
                    <a:pt x="35" y="71"/>
                    <a:pt x="36" y="70"/>
                    <a:pt x="36" y="70"/>
                  </a:cubicBezTo>
                  <a:cubicBezTo>
                    <a:pt x="36" y="69"/>
                    <a:pt x="36" y="69"/>
                    <a:pt x="36" y="69"/>
                  </a:cubicBezTo>
                  <a:cubicBezTo>
                    <a:pt x="35" y="70"/>
                    <a:pt x="35" y="70"/>
                    <a:pt x="35" y="71"/>
                  </a:cubicBezTo>
                  <a:close/>
                  <a:moveTo>
                    <a:pt x="39" y="71"/>
                  </a:moveTo>
                  <a:cubicBezTo>
                    <a:pt x="38" y="71"/>
                    <a:pt x="38" y="71"/>
                    <a:pt x="38" y="71"/>
                  </a:cubicBezTo>
                  <a:cubicBezTo>
                    <a:pt x="38" y="72"/>
                    <a:pt x="39" y="71"/>
                    <a:pt x="39" y="72"/>
                  </a:cubicBezTo>
                  <a:cubicBezTo>
                    <a:pt x="39" y="71"/>
                    <a:pt x="40" y="71"/>
                    <a:pt x="40" y="70"/>
                  </a:cubicBezTo>
                  <a:cubicBezTo>
                    <a:pt x="40" y="70"/>
                    <a:pt x="40" y="69"/>
                    <a:pt x="40" y="69"/>
                  </a:cubicBezTo>
                  <a:cubicBezTo>
                    <a:pt x="40" y="70"/>
                    <a:pt x="38" y="70"/>
                    <a:pt x="39" y="71"/>
                  </a:cubicBezTo>
                  <a:close/>
                  <a:moveTo>
                    <a:pt x="54" y="71"/>
                  </a:moveTo>
                  <a:cubicBezTo>
                    <a:pt x="54" y="72"/>
                    <a:pt x="54" y="73"/>
                    <a:pt x="55" y="73"/>
                  </a:cubicBezTo>
                  <a:cubicBezTo>
                    <a:pt x="56" y="73"/>
                    <a:pt x="56" y="70"/>
                    <a:pt x="55" y="70"/>
                  </a:cubicBezTo>
                  <a:cubicBezTo>
                    <a:pt x="55" y="70"/>
                    <a:pt x="54" y="71"/>
                    <a:pt x="54" y="71"/>
                  </a:cubicBezTo>
                  <a:close/>
                  <a:moveTo>
                    <a:pt x="32" y="71"/>
                  </a:moveTo>
                  <a:cubicBezTo>
                    <a:pt x="33" y="71"/>
                    <a:pt x="33" y="70"/>
                    <a:pt x="33" y="70"/>
                  </a:cubicBezTo>
                  <a:cubicBezTo>
                    <a:pt x="33" y="70"/>
                    <a:pt x="32" y="70"/>
                    <a:pt x="32" y="71"/>
                  </a:cubicBezTo>
                  <a:close/>
                  <a:moveTo>
                    <a:pt x="64" y="72"/>
                  </a:moveTo>
                  <a:cubicBezTo>
                    <a:pt x="64" y="72"/>
                    <a:pt x="64" y="72"/>
                    <a:pt x="64" y="72"/>
                  </a:cubicBezTo>
                  <a:cubicBezTo>
                    <a:pt x="64" y="71"/>
                    <a:pt x="63" y="70"/>
                    <a:pt x="63" y="70"/>
                  </a:cubicBezTo>
                  <a:cubicBezTo>
                    <a:pt x="63" y="71"/>
                    <a:pt x="63" y="72"/>
                    <a:pt x="64" y="72"/>
                  </a:cubicBezTo>
                  <a:close/>
                  <a:moveTo>
                    <a:pt x="36" y="72"/>
                  </a:moveTo>
                  <a:cubicBezTo>
                    <a:pt x="36" y="71"/>
                    <a:pt x="37" y="71"/>
                    <a:pt x="36" y="70"/>
                  </a:cubicBezTo>
                  <a:cubicBezTo>
                    <a:pt x="36" y="71"/>
                    <a:pt x="35" y="71"/>
                    <a:pt x="36" y="72"/>
                  </a:cubicBezTo>
                  <a:close/>
                  <a:moveTo>
                    <a:pt x="29" y="73"/>
                  </a:moveTo>
                  <a:cubicBezTo>
                    <a:pt x="30" y="72"/>
                    <a:pt x="30" y="72"/>
                    <a:pt x="31" y="71"/>
                  </a:cubicBezTo>
                  <a:cubicBezTo>
                    <a:pt x="30" y="71"/>
                    <a:pt x="31" y="70"/>
                    <a:pt x="30" y="70"/>
                  </a:cubicBezTo>
                  <a:cubicBezTo>
                    <a:pt x="30" y="71"/>
                    <a:pt x="29" y="71"/>
                    <a:pt x="29" y="73"/>
                  </a:cubicBezTo>
                  <a:close/>
                  <a:moveTo>
                    <a:pt x="58" y="72"/>
                  </a:moveTo>
                  <a:cubicBezTo>
                    <a:pt x="58" y="72"/>
                    <a:pt x="58" y="71"/>
                    <a:pt x="58" y="71"/>
                  </a:cubicBezTo>
                  <a:cubicBezTo>
                    <a:pt x="59" y="71"/>
                    <a:pt x="59" y="72"/>
                    <a:pt x="59" y="72"/>
                  </a:cubicBezTo>
                  <a:cubicBezTo>
                    <a:pt x="60" y="72"/>
                    <a:pt x="59" y="71"/>
                    <a:pt x="59" y="70"/>
                  </a:cubicBezTo>
                  <a:cubicBezTo>
                    <a:pt x="59" y="71"/>
                    <a:pt x="57" y="71"/>
                    <a:pt x="58" y="72"/>
                  </a:cubicBezTo>
                  <a:close/>
                  <a:moveTo>
                    <a:pt x="62" y="72"/>
                  </a:moveTo>
                  <a:cubicBezTo>
                    <a:pt x="61" y="71"/>
                    <a:pt x="62" y="71"/>
                    <a:pt x="62" y="71"/>
                  </a:cubicBezTo>
                  <a:cubicBezTo>
                    <a:pt x="61" y="71"/>
                    <a:pt x="61" y="72"/>
                    <a:pt x="62" y="72"/>
                  </a:cubicBezTo>
                  <a:close/>
                  <a:moveTo>
                    <a:pt x="21" y="79"/>
                  </a:moveTo>
                  <a:cubicBezTo>
                    <a:pt x="22" y="77"/>
                    <a:pt x="24" y="74"/>
                    <a:pt x="24" y="72"/>
                  </a:cubicBezTo>
                  <a:cubicBezTo>
                    <a:pt x="24" y="72"/>
                    <a:pt x="24" y="71"/>
                    <a:pt x="23" y="71"/>
                  </a:cubicBezTo>
                  <a:cubicBezTo>
                    <a:pt x="23" y="74"/>
                    <a:pt x="22" y="76"/>
                    <a:pt x="21" y="79"/>
                  </a:cubicBezTo>
                  <a:close/>
                  <a:moveTo>
                    <a:pt x="66" y="72"/>
                  </a:moveTo>
                  <a:cubicBezTo>
                    <a:pt x="66" y="72"/>
                    <a:pt x="66" y="72"/>
                    <a:pt x="66" y="72"/>
                  </a:cubicBezTo>
                  <a:cubicBezTo>
                    <a:pt x="66" y="72"/>
                    <a:pt x="67" y="71"/>
                    <a:pt x="66" y="71"/>
                  </a:cubicBezTo>
                  <a:cubicBezTo>
                    <a:pt x="66" y="71"/>
                    <a:pt x="66" y="71"/>
                    <a:pt x="66" y="72"/>
                  </a:cubicBezTo>
                  <a:close/>
                  <a:moveTo>
                    <a:pt x="25" y="73"/>
                  </a:moveTo>
                  <a:cubicBezTo>
                    <a:pt x="25" y="73"/>
                    <a:pt x="26" y="72"/>
                    <a:pt x="26" y="71"/>
                  </a:cubicBezTo>
                  <a:cubicBezTo>
                    <a:pt x="26" y="72"/>
                    <a:pt x="25" y="73"/>
                    <a:pt x="25" y="73"/>
                  </a:cubicBezTo>
                  <a:close/>
                  <a:moveTo>
                    <a:pt x="39" y="73"/>
                  </a:moveTo>
                  <a:cubicBezTo>
                    <a:pt x="40" y="73"/>
                    <a:pt x="40" y="74"/>
                    <a:pt x="40" y="74"/>
                  </a:cubicBezTo>
                  <a:cubicBezTo>
                    <a:pt x="41" y="74"/>
                    <a:pt x="42" y="73"/>
                    <a:pt x="42" y="73"/>
                  </a:cubicBezTo>
                  <a:cubicBezTo>
                    <a:pt x="42" y="72"/>
                    <a:pt x="41" y="71"/>
                    <a:pt x="41" y="71"/>
                  </a:cubicBezTo>
                  <a:cubicBezTo>
                    <a:pt x="40" y="71"/>
                    <a:pt x="40" y="72"/>
                    <a:pt x="39" y="73"/>
                  </a:cubicBezTo>
                  <a:close/>
                  <a:moveTo>
                    <a:pt x="51" y="73"/>
                  </a:moveTo>
                  <a:cubicBezTo>
                    <a:pt x="52" y="73"/>
                    <a:pt x="52" y="72"/>
                    <a:pt x="52" y="72"/>
                  </a:cubicBezTo>
                  <a:cubicBezTo>
                    <a:pt x="52" y="71"/>
                    <a:pt x="52" y="71"/>
                    <a:pt x="52" y="71"/>
                  </a:cubicBezTo>
                  <a:cubicBezTo>
                    <a:pt x="51" y="71"/>
                    <a:pt x="51" y="72"/>
                    <a:pt x="51" y="73"/>
                  </a:cubicBezTo>
                  <a:close/>
                  <a:moveTo>
                    <a:pt x="47" y="73"/>
                  </a:moveTo>
                  <a:cubicBezTo>
                    <a:pt x="47" y="74"/>
                    <a:pt x="47" y="74"/>
                    <a:pt x="48" y="74"/>
                  </a:cubicBezTo>
                  <a:cubicBezTo>
                    <a:pt x="48" y="74"/>
                    <a:pt x="49" y="73"/>
                    <a:pt x="50" y="72"/>
                  </a:cubicBezTo>
                  <a:cubicBezTo>
                    <a:pt x="49" y="70"/>
                    <a:pt x="47" y="72"/>
                    <a:pt x="47" y="73"/>
                  </a:cubicBezTo>
                  <a:close/>
                  <a:moveTo>
                    <a:pt x="37" y="72"/>
                  </a:moveTo>
                  <a:cubicBezTo>
                    <a:pt x="37" y="72"/>
                    <a:pt x="38" y="72"/>
                    <a:pt x="37" y="71"/>
                  </a:cubicBezTo>
                  <a:cubicBezTo>
                    <a:pt x="37" y="71"/>
                    <a:pt x="36" y="72"/>
                    <a:pt x="37" y="72"/>
                  </a:cubicBezTo>
                  <a:close/>
                  <a:moveTo>
                    <a:pt x="63" y="73"/>
                  </a:moveTo>
                  <a:cubicBezTo>
                    <a:pt x="63" y="73"/>
                    <a:pt x="63" y="73"/>
                    <a:pt x="63" y="72"/>
                  </a:cubicBezTo>
                  <a:cubicBezTo>
                    <a:pt x="63" y="72"/>
                    <a:pt x="63" y="71"/>
                    <a:pt x="62" y="72"/>
                  </a:cubicBezTo>
                  <a:cubicBezTo>
                    <a:pt x="63" y="72"/>
                    <a:pt x="62" y="73"/>
                    <a:pt x="63" y="73"/>
                  </a:cubicBezTo>
                  <a:close/>
                  <a:moveTo>
                    <a:pt x="43" y="73"/>
                  </a:moveTo>
                  <a:cubicBezTo>
                    <a:pt x="44" y="73"/>
                    <a:pt x="44" y="74"/>
                    <a:pt x="44" y="74"/>
                  </a:cubicBezTo>
                  <a:cubicBezTo>
                    <a:pt x="45" y="74"/>
                    <a:pt x="45" y="73"/>
                    <a:pt x="45" y="73"/>
                  </a:cubicBezTo>
                  <a:cubicBezTo>
                    <a:pt x="45" y="73"/>
                    <a:pt x="45" y="72"/>
                    <a:pt x="44" y="72"/>
                  </a:cubicBezTo>
                  <a:cubicBezTo>
                    <a:pt x="44" y="72"/>
                    <a:pt x="43" y="72"/>
                    <a:pt x="43" y="73"/>
                  </a:cubicBezTo>
                  <a:close/>
                  <a:moveTo>
                    <a:pt x="36" y="74"/>
                  </a:moveTo>
                  <a:cubicBezTo>
                    <a:pt x="37" y="74"/>
                    <a:pt x="37" y="74"/>
                    <a:pt x="37" y="74"/>
                  </a:cubicBezTo>
                  <a:cubicBezTo>
                    <a:pt x="37" y="74"/>
                    <a:pt x="38" y="73"/>
                    <a:pt x="38" y="72"/>
                  </a:cubicBezTo>
                  <a:cubicBezTo>
                    <a:pt x="37" y="72"/>
                    <a:pt x="37" y="73"/>
                    <a:pt x="36" y="74"/>
                  </a:cubicBezTo>
                  <a:close/>
                  <a:moveTo>
                    <a:pt x="33" y="73"/>
                  </a:moveTo>
                  <a:cubicBezTo>
                    <a:pt x="34" y="73"/>
                    <a:pt x="34" y="73"/>
                    <a:pt x="34" y="72"/>
                  </a:cubicBezTo>
                  <a:cubicBezTo>
                    <a:pt x="33" y="72"/>
                    <a:pt x="33" y="73"/>
                    <a:pt x="33" y="73"/>
                  </a:cubicBezTo>
                  <a:close/>
                  <a:moveTo>
                    <a:pt x="67" y="73"/>
                  </a:moveTo>
                  <a:cubicBezTo>
                    <a:pt x="67" y="73"/>
                    <a:pt x="67" y="73"/>
                    <a:pt x="67" y="72"/>
                  </a:cubicBezTo>
                  <a:cubicBezTo>
                    <a:pt x="67" y="72"/>
                    <a:pt x="67" y="72"/>
                    <a:pt x="67" y="72"/>
                  </a:cubicBezTo>
                  <a:cubicBezTo>
                    <a:pt x="67" y="73"/>
                    <a:pt x="67" y="73"/>
                    <a:pt x="67" y="73"/>
                  </a:cubicBezTo>
                  <a:close/>
                  <a:moveTo>
                    <a:pt x="53" y="73"/>
                  </a:moveTo>
                  <a:cubicBezTo>
                    <a:pt x="53" y="74"/>
                    <a:pt x="52" y="75"/>
                    <a:pt x="53" y="75"/>
                  </a:cubicBezTo>
                  <a:cubicBezTo>
                    <a:pt x="54" y="75"/>
                    <a:pt x="54" y="75"/>
                    <a:pt x="54" y="74"/>
                  </a:cubicBezTo>
                  <a:cubicBezTo>
                    <a:pt x="54" y="74"/>
                    <a:pt x="53" y="73"/>
                    <a:pt x="53" y="73"/>
                  </a:cubicBezTo>
                  <a:close/>
                  <a:moveTo>
                    <a:pt x="53" y="73"/>
                  </a:moveTo>
                  <a:cubicBezTo>
                    <a:pt x="53" y="73"/>
                    <a:pt x="53" y="72"/>
                    <a:pt x="53" y="73"/>
                  </a:cubicBezTo>
                  <a:cubicBezTo>
                    <a:pt x="53" y="73"/>
                    <a:pt x="52" y="73"/>
                    <a:pt x="53" y="73"/>
                  </a:cubicBezTo>
                  <a:cubicBezTo>
                    <a:pt x="53" y="73"/>
                    <a:pt x="53" y="73"/>
                    <a:pt x="53" y="73"/>
                  </a:cubicBezTo>
                  <a:close/>
                  <a:moveTo>
                    <a:pt x="34" y="74"/>
                  </a:moveTo>
                  <a:cubicBezTo>
                    <a:pt x="35" y="73"/>
                    <a:pt x="35" y="73"/>
                    <a:pt x="35" y="73"/>
                  </a:cubicBezTo>
                  <a:cubicBezTo>
                    <a:pt x="35" y="73"/>
                    <a:pt x="34" y="73"/>
                    <a:pt x="34" y="74"/>
                  </a:cubicBezTo>
                  <a:close/>
                  <a:moveTo>
                    <a:pt x="59" y="74"/>
                  </a:moveTo>
                  <a:cubicBezTo>
                    <a:pt x="59" y="75"/>
                    <a:pt x="60" y="75"/>
                    <a:pt x="60" y="76"/>
                  </a:cubicBezTo>
                  <a:cubicBezTo>
                    <a:pt x="62" y="75"/>
                    <a:pt x="60" y="73"/>
                    <a:pt x="60" y="73"/>
                  </a:cubicBezTo>
                  <a:cubicBezTo>
                    <a:pt x="60" y="73"/>
                    <a:pt x="59" y="73"/>
                    <a:pt x="59" y="74"/>
                  </a:cubicBezTo>
                  <a:close/>
                  <a:moveTo>
                    <a:pt x="64" y="73"/>
                  </a:moveTo>
                  <a:cubicBezTo>
                    <a:pt x="64" y="73"/>
                    <a:pt x="65" y="73"/>
                    <a:pt x="65" y="73"/>
                  </a:cubicBezTo>
                  <a:cubicBezTo>
                    <a:pt x="65" y="73"/>
                    <a:pt x="64" y="73"/>
                    <a:pt x="64" y="73"/>
                  </a:cubicBezTo>
                  <a:cubicBezTo>
                    <a:pt x="64" y="73"/>
                    <a:pt x="64" y="74"/>
                    <a:pt x="64" y="73"/>
                  </a:cubicBezTo>
                  <a:close/>
                  <a:moveTo>
                    <a:pt x="19" y="74"/>
                  </a:moveTo>
                  <a:cubicBezTo>
                    <a:pt x="19" y="74"/>
                    <a:pt x="20" y="73"/>
                    <a:pt x="19" y="73"/>
                  </a:cubicBezTo>
                  <a:cubicBezTo>
                    <a:pt x="19" y="73"/>
                    <a:pt x="19" y="73"/>
                    <a:pt x="19" y="74"/>
                  </a:cubicBezTo>
                  <a:close/>
                  <a:moveTo>
                    <a:pt x="29" y="74"/>
                  </a:moveTo>
                  <a:cubicBezTo>
                    <a:pt x="30" y="74"/>
                    <a:pt x="30" y="73"/>
                    <a:pt x="30" y="73"/>
                  </a:cubicBezTo>
                  <a:cubicBezTo>
                    <a:pt x="30" y="74"/>
                    <a:pt x="29" y="74"/>
                    <a:pt x="29" y="74"/>
                  </a:cubicBezTo>
                  <a:close/>
                  <a:moveTo>
                    <a:pt x="49" y="74"/>
                  </a:moveTo>
                  <a:cubicBezTo>
                    <a:pt x="49" y="74"/>
                    <a:pt x="48" y="75"/>
                    <a:pt x="48" y="75"/>
                  </a:cubicBezTo>
                  <a:cubicBezTo>
                    <a:pt x="48" y="76"/>
                    <a:pt x="48" y="76"/>
                    <a:pt x="49" y="76"/>
                  </a:cubicBezTo>
                  <a:cubicBezTo>
                    <a:pt x="49" y="75"/>
                    <a:pt x="50" y="74"/>
                    <a:pt x="51" y="73"/>
                  </a:cubicBezTo>
                  <a:cubicBezTo>
                    <a:pt x="50" y="73"/>
                    <a:pt x="50" y="73"/>
                    <a:pt x="50" y="73"/>
                  </a:cubicBezTo>
                  <a:cubicBezTo>
                    <a:pt x="50" y="73"/>
                    <a:pt x="49" y="74"/>
                    <a:pt x="49" y="74"/>
                  </a:cubicBezTo>
                  <a:close/>
                  <a:moveTo>
                    <a:pt x="56" y="76"/>
                  </a:moveTo>
                  <a:cubicBezTo>
                    <a:pt x="57" y="75"/>
                    <a:pt x="57" y="75"/>
                    <a:pt x="57" y="75"/>
                  </a:cubicBezTo>
                  <a:cubicBezTo>
                    <a:pt x="57" y="74"/>
                    <a:pt x="57" y="73"/>
                    <a:pt x="56" y="73"/>
                  </a:cubicBezTo>
                  <a:cubicBezTo>
                    <a:pt x="56" y="74"/>
                    <a:pt x="56" y="75"/>
                    <a:pt x="56" y="76"/>
                  </a:cubicBezTo>
                  <a:close/>
                  <a:moveTo>
                    <a:pt x="43" y="74"/>
                  </a:moveTo>
                  <a:cubicBezTo>
                    <a:pt x="42" y="74"/>
                    <a:pt x="42" y="75"/>
                    <a:pt x="41" y="76"/>
                  </a:cubicBezTo>
                  <a:cubicBezTo>
                    <a:pt x="41" y="76"/>
                    <a:pt x="42" y="76"/>
                    <a:pt x="42" y="77"/>
                  </a:cubicBezTo>
                  <a:cubicBezTo>
                    <a:pt x="43" y="76"/>
                    <a:pt x="43" y="76"/>
                    <a:pt x="44" y="75"/>
                  </a:cubicBezTo>
                  <a:cubicBezTo>
                    <a:pt x="43" y="75"/>
                    <a:pt x="43" y="74"/>
                    <a:pt x="43" y="74"/>
                  </a:cubicBezTo>
                  <a:close/>
                  <a:moveTo>
                    <a:pt x="64" y="75"/>
                  </a:moveTo>
                  <a:cubicBezTo>
                    <a:pt x="64" y="75"/>
                    <a:pt x="64" y="75"/>
                    <a:pt x="64" y="75"/>
                  </a:cubicBezTo>
                  <a:cubicBezTo>
                    <a:pt x="64" y="75"/>
                    <a:pt x="64" y="74"/>
                    <a:pt x="64" y="74"/>
                  </a:cubicBezTo>
                  <a:cubicBezTo>
                    <a:pt x="64" y="74"/>
                    <a:pt x="64" y="74"/>
                    <a:pt x="63" y="74"/>
                  </a:cubicBezTo>
                  <a:cubicBezTo>
                    <a:pt x="63" y="74"/>
                    <a:pt x="64" y="76"/>
                    <a:pt x="64" y="75"/>
                  </a:cubicBezTo>
                  <a:close/>
                  <a:moveTo>
                    <a:pt x="27" y="76"/>
                  </a:moveTo>
                  <a:cubicBezTo>
                    <a:pt x="28" y="75"/>
                    <a:pt x="28" y="74"/>
                    <a:pt x="27" y="74"/>
                  </a:cubicBezTo>
                  <a:cubicBezTo>
                    <a:pt x="27" y="74"/>
                    <a:pt x="27" y="75"/>
                    <a:pt x="27" y="76"/>
                  </a:cubicBezTo>
                  <a:close/>
                  <a:moveTo>
                    <a:pt x="46" y="76"/>
                  </a:moveTo>
                  <a:cubicBezTo>
                    <a:pt x="46" y="76"/>
                    <a:pt x="47" y="76"/>
                    <a:pt x="47" y="75"/>
                  </a:cubicBezTo>
                  <a:cubicBezTo>
                    <a:pt x="47" y="75"/>
                    <a:pt x="46" y="74"/>
                    <a:pt x="46" y="74"/>
                  </a:cubicBezTo>
                  <a:cubicBezTo>
                    <a:pt x="45" y="74"/>
                    <a:pt x="45" y="75"/>
                    <a:pt x="45" y="75"/>
                  </a:cubicBezTo>
                  <a:cubicBezTo>
                    <a:pt x="45" y="75"/>
                    <a:pt x="45" y="75"/>
                    <a:pt x="45" y="75"/>
                  </a:cubicBezTo>
                  <a:cubicBezTo>
                    <a:pt x="45" y="76"/>
                    <a:pt x="46" y="76"/>
                    <a:pt x="46" y="76"/>
                  </a:cubicBezTo>
                  <a:close/>
                  <a:moveTo>
                    <a:pt x="39" y="77"/>
                  </a:moveTo>
                  <a:cubicBezTo>
                    <a:pt x="40" y="76"/>
                    <a:pt x="40" y="74"/>
                    <a:pt x="39" y="74"/>
                  </a:cubicBezTo>
                  <a:cubicBezTo>
                    <a:pt x="38" y="75"/>
                    <a:pt x="38" y="76"/>
                    <a:pt x="39" y="77"/>
                  </a:cubicBezTo>
                  <a:close/>
                  <a:moveTo>
                    <a:pt x="19" y="75"/>
                  </a:moveTo>
                  <a:cubicBezTo>
                    <a:pt x="19" y="75"/>
                    <a:pt x="19" y="74"/>
                    <a:pt x="19" y="74"/>
                  </a:cubicBezTo>
                  <a:cubicBezTo>
                    <a:pt x="19" y="75"/>
                    <a:pt x="18" y="75"/>
                    <a:pt x="19" y="75"/>
                  </a:cubicBezTo>
                  <a:close/>
                  <a:moveTo>
                    <a:pt x="35" y="76"/>
                  </a:moveTo>
                  <a:cubicBezTo>
                    <a:pt x="35" y="76"/>
                    <a:pt x="36" y="75"/>
                    <a:pt x="36" y="74"/>
                  </a:cubicBezTo>
                  <a:cubicBezTo>
                    <a:pt x="35" y="74"/>
                    <a:pt x="35" y="75"/>
                    <a:pt x="35" y="76"/>
                  </a:cubicBezTo>
                  <a:close/>
                  <a:moveTo>
                    <a:pt x="49" y="77"/>
                  </a:moveTo>
                  <a:cubicBezTo>
                    <a:pt x="50" y="77"/>
                    <a:pt x="50" y="78"/>
                    <a:pt x="50" y="78"/>
                  </a:cubicBezTo>
                  <a:cubicBezTo>
                    <a:pt x="52" y="78"/>
                    <a:pt x="52" y="75"/>
                    <a:pt x="51" y="74"/>
                  </a:cubicBezTo>
                  <a:cubicBezTo>
                    <a:pt x="50" y="75"/>
                    <a:pt x="50" y="76"/>
                    <a:pt x="49" y="77"/>
                  </a:cubicBezTo>
                  <a:close/>
                  <a:moveTo>
                    <a:pt x="19" y="84"/>
                  </a:moveTo>
                  <a:cubicBezTo>
                    <a:pt x="19" y="81"/>
                    <a:pt x="21" y="77"/>
                    <a:pt x="22" y="75"/>
                  </a:cubicBezTo>
                  <a:cubicBezTo>
                    <a:pt x="22" y="75"/>
                    <a:pt x="22" y="74"/>
                    <a:pt x="22" y="75"/>
                  </a:cubicBezTo>
                  <a:cubicBezTo>
                    <a:pt x="21" y="78"/>
                    <a:pt x="19" y="81"/>
                    <a:pt x="19" y="84"/>
                  </a:cubicBezTo>
                  <a:close/>
                  <a:moveTo>
                    <a:pt x="30" y="76"/>
                  </a:moveTo>
                  <a:cubicBezTo>
                    <a:pt x="30" y="75"/>
                    <a:pt x="31" y="75"/>
                    <a:pt x="30" y="75"/>
                  </a:cubicBezTo>
                  <a:cubicBezTo>
                    <a:pt x="30" y="75"/>
                    <a:pt x="29" y="75"/>
                    <a:pt x="30" y="76"/>
                  </a:cubicBezTo>
                  <a:close/>
                  <a:moveTo>
                    <a:pt x="25" y="75"/>
                  </a:moveTo>
                  <a:cubicBezTo>
                    <a:pt x="26" y="82"/>
                    <a:pt x="27" y="89"/>
                    <a:pt x="28" y="95"/>
                  </a:cubicBezTo>
                  <a:cubicBezTo>
                    <a:pt x="28" y="95"/>
                    <a:pt x="27" y="95"/>
                    <a:pt x="27" y="95"/>
                  </a:cubicBezTo>
                  <a:cubicBezTo>
                    <a:pt x="28" y="98"/>
                    <a:pt x="28" y="102"/>
                    <a:pt x="29" y="104"/>
                  </a:cubicBezTo>
                  <a:cubicBezTo>
                    <a:pt x="29" y="104"/>
                    <a:pt x="28" y="104"/>
                    <a:pt x="28" y="105"/>
                  </a:cubicBezTo>
                  <a:cubicBezTo>
                    <a:pt x="29" y="106"/>
                    <a:pt x="29" y="107"/>
                    <a:pt x="29" y="108"/>
                  </a:cubicBezTo>
                  <a:cubicBezTo>
                    <a:pt x="30" y="115"/>
                    <a:pt x="30" y="121"/>
                    <a:pt x="30" y="126"/>
                  </a:cubicBezTo>
                  <a:cubicBezTo>
                    <a:pt x="31" y="130"/>
                    <a:pt x="31" y="135"/>
                    <a:pt x="32" y="139"/>
                  </a:cubicBezTo>
                  <a:cubicBezTo>
                    <a:pt x="31" y="128"/>
                    <a:pt x="30" y="119"/>
                    <a:pt x="30" y="109"/>
                  </a:cubicBezTo>
                  <a:cubicBezTo>
                    <a:pt x="30" y="108"/>
                    <a:pt x="30" y="108"/>
                    <a:pt x="30" y="108"/>
                  </a:cubicBezTo>
                  <a:cubicBezTo>
                    <a:pt x="29" y="97"/>
                    <a:pt x="27" y="84"/>
                    <a:pt x="26" y="75"/>
                  </a:cubicBezTo>
                  <a:cubicBezTo>
                    <a:pt x="26" y="75"/>
                    <a:pt x="25" y="75"/>
                    <a:pt x="25" y="75"/>
                  </a:cubicBezTo>
                  <a:close/>
                  <a:moveTo>
                    <a:pt x="32" y="76"/>
                  </a:moveTo>
                  <a:cubicBezTo>
                    <a:pt x="32" y="76"/>
                    <a:pt x="33" y="75"/>
                    <a:pt x="33" y="75"/>
                  </a:cubicBezTo>
                  <a:cubicBezTo>
                    <a:pt x="33" y="75"/>
                    <a:pt x="32" y="76"/>
                    <a:pt x="32" y="76"/>
                  </a:cubicBezTo>
                  <a:close/>
                  <a:moveTo>
                    <a:pt x="55" y="77"/>
                  </a:moveTo>
                  <a:cubicBezTo>
                    <a:pt x="55" y="76"/>
                    <a:pt x="55" y="75"/>
                    <a:pt x="55" y="75"/>
                  </a:cubicBezTo>
                  <a:cubicBezTo>
                    <a:pt x="54" y="76"/>
                    <a:pt x="55" y="76"/>
                    <a:pt x="55" y="77"/>
                  </a:cubicBezTo>
                  <a:close/>
                  <a:moveTo>
                    <a:pt x="67" y="77"/>
                  </a:moveTo>
                  <a:cubicBezTo>
                    <a:pt x="67" y="76"/>
                    <a:pt x="67" y="75"/>
                    <a:pt x="67" y="75"/>
                  </a:cubicBezTo>
                  <a:cubicBezTo>
                    <a:pt x="67" y="76"/>
                    <a:pt x="66" y="77"/>
                    <a:pt x="67" y="77"/>
                  </a:cubicBezTo>
                  <a:close/>
                  <a:moveTo>
                    <a:pt x="22" y="81"/>
                  </a:moveTo>
                  <a:cubicBezTo>
                    <a:pt x="22" y="81"/>
                    <a:pt x="23" y="80"/>
                    <a:pt x="23" y="80"/>
                  </a:cubicBezTo>
                  <a:cubicBezTo>
                    <a:pt x="23" y="80"/>
                    <a:pt x="23" y="79"/>
                    <a:pt x="23" y="79"/>
                  </a:cubicBezTo>
                  <a:cubicBezTo>
                    <a:pt x="23" y="78"/>
                    <a:pt x="25" y="77"/>
                    <a:pt x="24" y="75"/>
                  </a:cubicBezTo>
                  <a:cubicBezTo>
                    <a:pt x="23" y="77"/>
                    <a:pt x="23" y="79"/>
                    <a:pt x="22" y="81"/>
                  </a:cubicBezTo>
                  <a:close/>
                  <a:moveTo>
                    <a:pt x="15" y="93"/>
                  </a:moveTo>
                  <a:cubicBezTo>
                    <a:pt x="17" y="87"/>
                    <a:pt x="19" y="81"/>
                    <a:pt x="20" y="75"/>
                  </a:cubicBezTo>
                  <a:cubicBezTo>
                    <a:pt x="18" y="81"/>
                    <a:pt x="16" y="87"/>
                    <a:pt x="15" y="93"/>
                  </a:cubicBezTo>
                  <a:close/>
                  <a:moveTo>
                    <a:pt x="35" y="77"/>
                  </a:moveTo>
                  <a:cubicBezTo>
                    <a:pt x="36" y="77"/>
                    <a:pt x="37" y="76"/>
                    <a:pt x="37" y="75"/>
                  </a:cubicBezTo>
                  <a:cubicBezTo>
                    <a:pt x="36" y="76"/>
                    <a:pt x="35" y="76"/>
                    <a:pt x="35" y="77"/>
                  </a:cubicBezTo>
                  <a:close/>
                  <a:moveTo>
                    <a:pt x="59" y="77"/>
                  </a:moveTo>
                  <a:cubicBezTo>
                    <a:pt x="60" y="77"/>
                    <a:pt x="59" y="76"/>
                    <a:pt x="59" y="75"/>
                  </a:cubicBezTo>
                  <a:cubicBezTo>
                    <a:pt x="58" y="76"/>
                    <a:pt x="59" y="77"/>
                    <a:pt x="59" y="77"/>
                  </a:cubicBezTo>
                  <a:close/>
                  <a:moveTo>
                    <a:pt x="65" y="76"/>
                  </a:moveTo>
                  <a:cubicBezTo>
                    <a:pt x="65" y="76"/>
                    <a:pt x="65" y="76"/>
                    <a:pt x="66" y="77"/>
                  </a:cubicBezTo>
                  <a:cubicBezTo>
                    <a:pt x="65" y="77"/>
                    <a:pt x="66" y="77"/>
                    <a:pt x="66" y="77"/>
                  </a:cubicBezTo>
                  <a:cubicBezTo>
                    <a:pt x="66" y="76"/>
                    <a:pt x="66" y="75"/>
                    <a:pt x="65" y="75"/>
                  </a:cubicBezTo>
                  <a:cubicBezTo>
                    <a:pt x="65" y="76"/>
                    <a:pt x="66" y="76"/>
                    <a:pt x="65" y="76"/>
                  </a:cubicBezTo>
                  <a:close/>
                  <a:moveTo>
                    <a:pt x="54" y="76"/>
                  </a:moveTo>
                  <a:cubicBezTo>
                    <a:pt x="54" y="77"/>
                    <a:pt x="54" y="77"/>
                    <a:pt x="54" y="78"/>
                  </a:cubicBezTo>
                  <a:cubicBezTo>
                    <a:pt x="55" y="78"/>
                    <a:pt x="55" y="77"/>
                    <a:pt x="55" y="77"/>
                  </a:cubicBezTo>
                  <a:cubicBezTo>
                    <a:pt x="55" y="77"/>
                    <a:pt x="54" y="76"/>
                    <a:pt x="54" y="75"/>
                  </a:cubicBezTo>
                  <a:cubicBezTo>
                    <a:pt x="54" y="76"/>
                    <a:pt x="54" y="76"/>
                    <a:pt x="54" y="76"/>
                  </a:cubicBezTo>
                  <a:close/>
                  <a:moveTo>
                    <a:pt x="43" y="78"/>
                  </a:moveTo>
                  <a:cubicBezTo>
                    <a:pt x="43" y="78"/>
                    <a:pt x="43" y="79"/>
                    <a:pt x="44" y="79"/>
                  </a:cubicBezTo>
                  <a:cubicBezTo>
                    <a:pt x="45" y="78"/>
                    <a:pt x="46" y="77"/>
                    <a:pt x="44" y="76"/>
                  </a:cubicBezTo>
                  <a:cubicBezTo>
                    <a:pt x="44" y="77"/>
                    <a:pt x="43" y="77"/>
                    <a:pt x="43" y="78"/>
                  </a:cubicBezTo>
                  <a:close/>
                  <a:moveTo>
                    <a:pt x="57" y="77"/>
                  </a:moveTo>
                  <a:cubicBezTo>
                    <a:pt x="58" y="77"/>
                    <a:pt x="57" y="76"/>
                    <a:pt x="58" y="76"/>
                  </a:cubicBezTo>
                  <a:cubicBezTo>
                    <a:pt x="57" y="76"/>
                    <a:pt x="57" y="77"/>
                    <a:pt x="57" y="77"/>
                  </a:cubicBezTo>
                  <a:close/>
                  <a:moveTo>
                    <a:pt x="61" y="77"/>
                  </a:moveTo>
                  <a:cubicBezTo>
                    <a:pt x="61" y="77"/>
                    <a:pt x="61" y="77"/>
                    <a:pt x="61" y="77"/>
                  </a:cubicBezTo>
                  <a:cubicBezTo>
                    <a:pt x="61" y="76"/>
                    <a:pt x="62" y="76"/>
                    <a:pt x="61" y="76"/>
                  </a:cubicBezTo>
                  <a:cubicBezTo>
                    <a:pt x="61" y="76"/>
                    <a:pt x="61" y="76"/>
                    <a:pt x="61" y="77"/>
                  </a:cubicBezTo>
                  <a:close/>
                  <a:moveTo>
                    <a:pt x="47" y="78"/>
                  </a:moveTo>
                  <a:cubicBezTo>
                    <a:pt x="47" y="78"/>
                    <a:pt x="47" y="78"/>
                    <a:pt x="47" y="78"/>
                  </a:cubicBezTo>
                  <a:cubicBezTo>
                    <a:pt x="47" y="77"/>
                    <a:pt x="48" y="77"/>
                    <a:pt x="48" y="76"/>
                  </a:cubicBezTo>
                  <a:cubicBezTo>
                    <a:pt x="48" y="76"/>
                    <a:pt x="48" y="76"/>
                    <a:pt x="47" y="76"/>
                  </a:cubicBezTo>
                  <a:cubicBezTo>
                    <a:pt x="47" y="77"/>
                    <a:pt x="46" y="77"/>
                    <a:pt x="47" y="78"/>
                  </a:cubicBezTo>
                  <a:close/>
                  <a:moveTo>
                    <a:pt x="33" y="77"/>
                  </a:moveTo>
                  <a:cubicBezTo>
                    <a:pt x="33" y="77"/>
                    <a:pt x="34" y="76"/>
                    <a:pt x="33" y="76"/>
                  </a:cubicBezTo>
                  <a:cubicBezTo>
                    <a:pt x="33" y="76"/>
                    <a:pt x="33" y="77"/>
                    <a:pt x="33" y="77"/>
                  </a:cubicBezTo>
                  <a:close/>
                  <a:moveTo>
                    <a:pt x="36" y="78"/>
                  </a:moveTo>
                  <a:cubicBezTo>
                    <a:pt x="36" y="79"/>
                    <a:pt x="36" y="79"/>
                    <a:pt x="36" y="79"/>
                  </a:cubicBezTo>
                  <a:cubicBezTo>
                    <a:pt x="37" y="79"/>
                    <a:pt x="38" y="78"/>
                    <a:pt x="38" y="77"/>
                  </a:cubicBezTo>
                  <a:cubicBezTo>
                    <a:pt x="38" y="77"/>
                    <a:pt x="38" y="76"/>
                    <a:pt x="37" y="76"/>
                  </a:cubicBezTo>
                  <a:cubicBezTo>
                    <a:pt x="37" y="77"/>
                    <a:pt x="36" y="77"/>
                    <a:pt x="36" y="78"/>
                  </a:cubicBezTo>
                  <a:close/>
                  <a:moveTo>
                    <a:pt x="63" y="77"/>
                  </a:moveTo>
                  <a:cubicBezTo>
                    <a:pt x="63" y="77"/>
                    <a:pt x="63" y="76"/>
                    <a:pt x="63" y="76"/>
                  </a:cubicBezTo>
                  <a:cubicBezTo>
                    <a:pt x="63" y="76"/>
                    <a:pt x="63" y="77"/>
                    <a:pt x="63" y="77"/>
                  </a:cubicBezTo>
                  <a:close/>
                  <a:moveTo>
                    <a:pt x="31" y="77"/>
                  </a:moveTo>
                  <a:cubicBezTo>
                    <a:pt x="31" y="77"/>
                    <a:pt x="31" y="76"/>
                    <a:pt x="30" y="76"/>
                  </a:cubicBezTo>
                  <a:cubicBezTo>
                    <a:pt x="30" y="77"/>
                    <a:pt x="30" y="77"/>
                    <a:pt x="31" y="77"/>
                  </a:cubicBezTo>
                  <a:close/>
                  <a:moveTo>
                    <a:pt x="40" y="78"/>
                  </a:moveTo>
                  <a:cubicBezTo>
                    <a:pt x="40" y="78"/>
                    <a:pt x="40" y="78"/>
                    <a:pt x="41" y="79"/>
                  </a:cubicBezTo>
                  <a:cubicBezTo>
                    <a:pt x="41" y="78"/>
                    <a:pt x="41" y="78"/>
                    <a:pt x="41" y="78"/>
                  </a:cubicBezTo>
                  <a:cubicBezTo>
                    <a:pt x="41" y="76"/>
                    <a:pt x="40" y="76"/>
                    <a:pt x="40" y="78"/>
                  </a:cubicBezTo>
                  <a:close/>
                  <a:moveTo>
                    <a:pt x="69" y="78"/>
                  </a:moveTo>
                  <a:cubicBezTo>
                    <a:pt x="69" y="77"/>
                    <a:pt x="69" y="76"/>
                    <a:pt x="68" y="76"/>
                  </a:cubicBezTo>
                  <a:cubicBezTo>
                    <a:pt x="69" y="77"/>
                    <a:pt x="69" y="78"/>
                    <a:pt x="69" y="78"/>
                  </a:cubicBezTo>
                  <a:close/>
                  <a:moveTo>
                    <a:pt x="33" y="78"/>
                  </a:moveTo>
                  <a:cubicBezTo>
                    <a:pt x="33" y="78"/>
                    <a:pt x="33" y="78"/>
                    <a:pt x="33" y="78"/>
                  </a:cubicBezTo>
                  <a:cubicBezTo>
                    <a:pt x="34" y="78"/>
                    <a:pt x="34" y="78"/>
                    <a:pt x="34" y="77"/>
                  </a:cubicBezTo>
                  <a:cubicBezTo>
                    <a:pt x="34" y="77"/>
                    <a:pt x="34" y="77"/>
                    <a:pt x="34" y="77"/>
                  </a:cubicBezTo>
                  <a:cubicBezTo>
                    <a:pt x="34" y="77"/>
                    <a:pt x="33" y="77"/>
                    <a:pt x="33" y="78"/>
                  </a:cubicBezTo>
                  <a:close/>
                  <a:moveTo>
                    <a:pt x="57" y="80"/>
                  </a:moveTo>
                  <a:cubicBezTo>
                    <a:pt x="57" y="80"/>
                    <a:pt x="57" y="79"/>
                    <a:pt x="57" y="79"/>
                  </a:cubicBezTo>
                  <a:cubicBezTo>
                    <a:pt x="57" y="78"/>
                    <a:pt x="57" y="78"/>
                    <a:pt x="56" y="77"/>
                  </a:cubicBezTo>
                  <a:cubicBezTo>
                    <a:pt x="56" y="78"/>
                    <a:pt x="57" y="79"/>
                    <a:pt x="57" y="80"/>
                  </a:cubicBezTo>
                  <a:close/>
                  <a:moveTo>
                    <a:pt x="27" y="77"/>
                  </a:moveTo>
                  <a:cubicBezTo>
                    <a:pt x="28" y="78"/>
                    <a:pt x="27" y="79"/>
                    <a:pt x="28" y="79"/>
                  </a:cubicBezTo>
                  <a:cubicBezTo>
                    <a:pt x="28" y="78"/>
                    <a:pt x="28" y="78"/>
                    <a:pt x="29" y="77"/>
                  </a:cubicBezTo>
                  <a:cubicBezTo>
                    <a:pt x="28" y="77"/>
                    <a:pt x="28" y="77"/>
                    <a:pt x="27" y="77"/>
                  </a:cubicBezTo>
                  <a:close/>
                  <a:moveTo>
                    <a:pt x="31" y="78"/>
                  </a:moveTo>
                  <a:cubicBezTo>
                    <a:pt x="31" y="78"/>
                    <a:pt x="31" y="77"/>
                    <a:pt x="31" y="77"/>
                  </a:cubicBezTo>
                  <a:cubicBezTo>
                    <a:pt x="31" y="77"/>
                    <a:pt x="30" y="78"/>
                    <a:pt x="31" y="78"/>
                  </a:cubicBezTo>
                  <a:close/>
                  <a:moveTo>
                    <a:pt x="47" y="79"/>
                  </a:moveTo>
                  <a:cubicBezTo>
                    <a:pt x="48" y="79"/>
                    <a:pt x="48" y="80"/>
                    <a:pt x="49" y="80"/>
                  </a:cubicBezTo>
                  <a:cubicBezTo>
                    <a:pt x="49" y="80"/>
                    <a:pt x="49" y="80"/>
                    <a:pt x="50" y="79"/>
                  </a:cubicBezTo>
                  <a:cubicBezTo>
                    <a:pt x="49" y="79"/>
                    <a:pt x="49" y="78"/>
                    <a:pt x="48" y="77"/>
                  </a:cubicBezTo>
                  <a:cubicBezTo>
                    <a:pt x="48" y="78"/>
                    <a:pt x="47" y="78"/>
                    <a:pt x="47" y="79"/>
                  </a:cubicBezTo>
                  <a:close/>
                  <a:moveTo>
                    <a:pt x="53" y="80"/>
                  </a:moveTo>
                  <a:cubicBezTo>
                    <a:pt x="53" y="79"/>
                    <a:pt x="54" y="79"/>
                    <a:pt x="54" y="78"/>
                  </a:cubicBezTo>
                  <a:cubicBezTo>
                    <a:pt x="53" y="76"/>
                    <a:pt x="52" y="79"/>
                    <a:pt x="53" y="80"/>
                  </a:cubicBezTo>
                  <a:close/>
                  <a:moveTo>
                    <a:pt x="64" y="78"/>
                  </a:moveTo>
                  <a:cubicBezTo>
                    <a:pt x="64" y="78"/>
                    <a:pt x="64" y="77"/>
                    <a:pt x="64" y="77"/>
                  </a:cubicBezTo>
                  <a:cubicBezTo>
                    <a:pt x="64" y="77"/>
                    <a:pt x="63" y="78"/>
                    <a:pt x="63" y="78"/>
                  </a:cubicBezTo>
                  <a:cubicBezTo>
                    <a:pt x="64" y="78"/>
                    <a:pt x="64" y="78"/>
                    <a:pt x="64" y="78"/>
                  </a:cubicBezTo>
                  <a:close/>
                  <a:moveTo>
                    <a:pt x="60" y="78"/>
                  </a:moveTo>
                  <a:cubicBezTo>
                    <a:pt x="60" y="79"/>
                    <a:pt x="60" y="79"/>
                    <a:pt x="61" y="80"/>
                  </a:cubicBezTo>
                  <a:cubicBezTo>
                    <a:pt x="61" y="79"/>
                    <a:pt x="61" y="79"/>
                    <a:pt x="61" y="79"/>
                  </a:cubicBezTo>
                  <a:cubicBezTo>
                    <a:pt x="61" y="79"/>
                    <a:pt x="61" y="78"/>
                    <a:pt x="60" y="77"/>
                  </a:cubicBezTo>
                  <a:cubicBezTo>
                    <a:pt x="60" y="78"/>
                    <a:pt x="59" y="78"/>
                    <a:pt x="60" y="78"/>
                  </a:cubicBezTo>
                  <a:close/>
                  <a:moveTo>
                    <a:pt x="68" y="78"/>
                  </a:moveTo>
                  <a:cubicBezTo>
                    <a:pt x="68" y="78"/>
                    <a:pt x="68" y="79"/>
                    <a:pt x="68" y="80"/>
                  </a:cubicBezTo>
                  <a:cubicBezTo>
                    <a:pt x="68" y="80"/>
                    <a:pt x="69" y="80"/>
                    <a:pt x="69" y="80"/>
                  </a:cubicBezTo>
                  <a:cubicBezTo>
                    <a:pt x="67" y="81"/>
                    <a:pt x="68" y="85"/>
                    <a:pt x="68" y="87"/>
                  </a:cubicBezTo>
                  <a:cubicBezTo>
                    <a:pt x="68" y="87"/>
                    <a:pt x="68" y="87"/>
                    <a:pt x="67" y="87"/>
                  </a:cubicBezTo>
                  <a:cubicBezTo>
                    <a:pt x="67" y="89"/>
                    <a:pt x="67" y="91"/>
                    <a:pt x="68" y="93"/>
                  </a:cubicBezTo>
                  <a:cubicBezTo>
                    <a:pt x="69" y="88"/>
                    <a:pt x="70" y="83"/>
                    <a:pt x="69" y="79"/>
                  </a:cubicBezTo>
                  <a:cubicBezTo>
                    <a:pt x="69" y="79"/>
                    <a:pt x="69" y="78"/>
                    <a:pt x="68" y="78"/>
                  </a:cubicBezTo>
                  <a:close/>
                  <a:moveTo>
                    <a:pt x="34" y="80"/>
                  </a:moveTo>
                  <a:cubicBezTo>
                    <a:pt x="34" y="79"/>
                    <a:pt x="35" y="79"/>
                    <a:pt x="35" y="78"/>
                  </a:cubicBezTo>
                  <a:cubicBezTo>
                    <a:pt x="34" y="78"/>
                    <a:pt x="33" y="79"/>
                    <a:pt x="34" y="80"/>
                  </a:cubicBezTo>
                  <a:close/>
                  <a:moveTo>
                    <a:pt x="37" y="80"/>
                  </a:moveTo>
                  <a:cubicBezTo>
                    <a:pt x="38" y="80"/>
                    <a:pt x="38" y="81"/>
                    <a:pt x="38" y="81"/>
                  </a:cubicBezTo>
                  <a:cubicBezTo>
                    <a:pt x="39" y="81"/>
                    <a:pt x="41" y="79"/>
                    <a:pt x="39" y="78"/>
                  </a:cubicBezTo>
                  <a:cubicBezTo>
                    <a:pt x="38" y="79"/>
                    <a:pt x="38" y="79"/>
                    <a:pt x="37" y="80"/>
                  </a:cubicBezTo>
                  <a:close/>
                  <a:moveTo>
                    <a:pt x="46" y="79"/>
                  </a:moveTo>
                  <a:cubicBezTo>
                    <a:pt x="46" y="79"/>
                    <a:pt x="46" y="79"/>
                    <a:pt x="46" y="78"/>
                  </a:cubicBezTo>
                  <a:cubicBezTo>
                    <a:pt x="46" y="78"/>
                    <a:pt x="46" y="78"/>
                    <a:pt x="45" y="78"/>
                  </a:cubicBezTo>
                  <a:cubicBezTo>
                    <a:pt x="45" y="79"/>
                    <a:pt x="44" y="79"/>
                    <a:pt x="44" y="80"/>
                  </a:cubicBezTo>
                  <a:cubicBezTo>
                    <a:pt x="45" y="80"/>
                    <a:pt x="45" y="79"/>
                    <a:pt x="46" y="79"/>
                  </a:cubicBezTo>
                  <a:close/>
                  <a:moveTo>
                    <a:pt x="51" y="79"/>
                  </a:moveTo>
                  <a:cubicBezTo>
                    <a:pt x="51" y="79"/>
                    <a:pt x="51" y="80"/>
                    <a:pt x="52" y="80"/>
                  </a:cubicBezTo>
                  <a:cubicBezTo>
                    <a:pt x="52" y="79"/>
                    <a:pt x="52" y="79"/>
                    <a:pt x="52" y="78"/>
                  </a:cubicBezTo>
                  <a:cubicBezTo>
                    <a:pt x="51" y="78"/>
                    <a:pt x="51" y="79"/>
                    <a:pt x="51" y="79"/>
                  </a:cubicBezTo>
                  <a:close/>
                  <a:moveTo>
                    <a:pt x="41" y="80"/>
                  </a:moveTo>
                  <a:cubicBezTo>
                    <a:pt x="41" y="80"/>
                    <a:pt x="42" y="81"/>
                    <a:pt x="42" y="81"/>
                  </a:cubicBezTo>
                  <a:cubicBezTo>
                    <a:pt x="42" y="80"/>
                    <a:pt x="43" y="80"/>
                    <a:pt x="43" y="80"/>
                  </a:cubicBezTo>
                  <a:cubicBezTo>
                    <a:pt x="43" y="79"/>
                    <a:pt x="43" y="79"/>
                    <a:pt x="42" y="79"/>
                  </a:cubicBezTo>
                  <a:cubicBezTo>
                    <a:pt x="42" y="79"/>
                    <a:pt x="41" y="79"/>
                    <a:pt x="41" y="80"/>
                  </a:cubicBezTo>
                  <a:close/>
                  <a:moveTo>
                    <a:pt x="59" y="79"/>
                  </a:moveTo>
                  <a:cubicBezTo>
                    <a:pt x="59" y="79"/>
                    <a:pt x="60" y="80"/>
                    <a:pt x="60" y="80"/>
                  </a:cubicBezTo>
                  <a:cubicBezTo>
                    <a:pt x="60" y="80"/>
                    <a:pt x="60" y="79"/>
                    <a:pt x="59" y="79"/>
                  </a:cubicBezTo>
                  <a:cubicBezTo>
                    <a:pt x="59" y="79"/>
                    <a:pt x="59" y="79"/>
                    <a:pt x="59" y="79"/>
                  </a:cubicBezTo>
                  <a:close/>
                  <a:moveTo>
                    <a:pt x="34" y="80"/>
                  </a:moveTo>
                  <a:cubicBezTo>
                    <a:pt x="34" y="81"/>
                    <a:pt x="35" y="81"/>
                    <a:pt x="35" y="82"/>
                  </a:cubicBezTo>
                  <a:cubicBezTo>
                    <a:pt x="35" y="81"/>
                    <a:pt x="36" y="81"/>
                    <a:pt x="36" y="80"/>
                  </a:cubicBezTo>
                  <a:cubicBezTo>
                    <a:pt x="36" y="79"/>
                    <a:pt x="36" y="79"/>
                    <a:pt x="35" y="79"/>
                  </a:cubicBezTo>
                  <a:cubicBezTo>
                    <a:pt x="35" y="79"/>
                    <a:pt x="34" y="80"/>
                    <a:pt x="34" y="80"/>
                  </a:cubicBezTo>
                  <a:close/>
                  <a:moveTo>
                    <a:pt x="32" y="80"/>
                  </a:moveTo>
                  <a:cubicBezTo>
                    <a:pt x="32" y="80"/>
                    <a:pt x="33" y="79"/>
                    <a:pt x="32" y="79"/>
                  </a:cubicBezTo>
                  <a:cubicBezTo>
                    <a:pt x="32" y="79"/>
                    <a:pt x="32" y="80"/>
                    <a:pt x="32" y="80"/>
                  </a:cubicBezTo>
                  <a:close/>
                  <a:moveTo>
                    <a:pt x="47" y="83"/>
                  </a:moveTo>
                  <a:cubicBezTo>
                    <a:pt x="47" y="83"/>
                    <a:pt x="47" y="82"/>
                    <a:pt x="48" y="81"/>
                  </a:cubicBezTo>
                  <a:cubicBezTo>
                    <a:pt x="48" y="81"/>
                    <a:pt x="47" y="80"/>
                    <a:pt x="47" y="79"/>
                  </a:cubicBezTo>
                  <a:cubicBezTo>
                    <a:pt x="45" y="80"/>
                    <a:pt x="45" y="82"/>
                    <a:pt x="47" y="83"/>
                  </a:cubicBezTo>
                  <a:close/>
                  <a:moveTo>
                    <a:pt x="54" y="80"/>
                  </a:moveTo>
                  <a:cubicBezTo>
                    <a:pt x="53" y="81"/>
                    <a:pt x="54" y="81"/>
                    <a:pt x="54" y="81"/>
                  </a:cubicBezTo>
                  <a:cubicBezTo>
                    <a:pt x="54" y="82"/>
                    <a:pt x="54" y="81"/>
                    <a:pt x="54" y="82"/>
                  </a:cubicBezTo>
                  <a:cubicBezTo>
                    <a:pt x="55" y="82"/>
                    <a:pt x="54" y="82"/>
                    <a:pt x="54" y="82"/>
                  </a:cubicBezTo>
                  <a:cubicBezTo>
                    <a:pt x="55" y="82"/>
                    <a:pt x="55" y="82"/>
                    <a:pt x="55" y="82"/>
                  </a:cubicBezTo>
                  <a:cubicBezTo>
                    <a:pt x="56" y="82"/>
                    <a:pt x="55" y="80"/>
                    <a:pt x="54" y="79"/>
                  </a:cubicBezTo>
                  <a:cubicBezTo>
                    <a:pt x="54" y="80"/>
                    <a:pt x="54" y="80"/>
                    <a:pt x="54" y="80"/>
                  </a:cubicBezTo>
                  <a:close/>
                  <a:moveTo>
                    <a:pt x="57" y="80"/>
                  </a:moveTo>
                  <a:cubicBezTo>
                    <a:pt x="56" y="80"/>
                    <a:pt x="56" y="79"/>
                    <a:pt x="56" y="79"/>
                  </a:cubicBezTo>
                  <a:cubicBezTo>
                    <a:pt x="56" y="80"/>
                    <a:pt x="56" y="80"/>
                    <a:pt x="57" y="80"/>
                  </a:cubicBezTo>
                  <a:close/>
                  <a:moveTo>
                    <a:pt x="27" y="81"/>
                  </a:moveTo>
                  <a:cubicBezTo>
                    <a:pt x="28" y="81"/>
                    <a:pt x="28" y="80"/>
                    <a:pt x="28" y="80"/>
                  </a:cubicBezTo>
                  <a:cubicBezTo>
                    <a:pt x="28" y="80"/>
                    <a:pt x="28" y="79"/>
                    <a:pt x="27" y="80"/>
                  </a:cubicBezTo>
                  <a:cubicBezTo>
                    <a:pt x="28" y="80"/>
                    <a:pt x="28" y="80"/>
                    <a:pt x="27" y="81"/>
                  </a:cubicBezTo>
                  <a:close/>
                  <a:moveTo>
                    <a:pt x="49" y="81"/>
                  </a:moveTo>
                  <a:cubicBezTo>
                    <a:pt x="50" y="82"/>
                    <a:pt x="50" y="81"/>
                    <a:pt x="50" y="81"/>
                  </a:cubicBezTo>
                  <a:cubicBezTo>
                    <a:pt x="50" y="82"/>
                    <a:pt x="51" y="82"/>
                    <a:pt x="50" y="82"/>
                  </a:cubicBezTo>
                  <a:cubicBezTo>
                    <a:pt x="51" y="82"/>
                    <a:pt x="51" y="82"/>
                    <a:pt x="51" y="81"/>
                  </a:cubicBezTo>
                  <a:cubicBezTo>
                    <a:pt x="51" y="81"/>
                    <a:pt x="51" y="80"/>
                    <a:pt x="50" y="80"/>
                  </a:cubicBezTo>
                  <a:cubicBezTo>
                    <a:pt x="50" y="81"/>
                    <a:pt x="49" y="81"/>
                    <a:pt x="49" y="81"/>
                  </a:cubicBezTo>
                  <a:close/>
                  <a:moveTo>
                    <a:pt x="32" y="81"/>
                  </a:moveTo>
                  <a:cubicBezTo>
                    <a:pt x="33" y="81"/>
                    <a:pt x="33" y="80"/>
                    <a:pt x="33" y="80"/>
                  </a:cubicBezTo>
                  <a:cubicBezTo>
                    <a:pt x="33" y="81"/>
                    <a:pt x="32" y="81"/>
                    <a:pt x="32" y="81"/>
                  </a:cubicBezTo>
                  <a:close/>
                  <a:moveTo>
                    <a:pt x="65" y="81"/>
                  </a:moveTo>
                  <a:cubicBezTo>
                    <a:pt x="65" y="81"/>
                    <a:pt x="66" y="81"/>
                    <a:pt x="65" y="80"/>
                  </a:cubicBezTo>
                  <a:cubicBezTo>
                    <a:pt x="65" y="81"/>
                    <a:pt x="65" y="81"/>
                    <a:pt x="65" y="81"/>
                  </a:cubicBezTo>
                  <a:close/>
                  <a:moveTo>
                    <a:pt x="43" y="82"/>
                  </a:moveTo>
                  <a:cubicBezTo>
                    <a:pt x="43" y="82"/>
                    <a:pt x="44" y="81"/>
                    <a:pt x="43" y="80"/>
                  </a:cubicBezTo>
                  <a:cubicBezTo>
                    <a:pt x="43" y="81"/>
                    <a:pt x="42" y="81"/>
                    <a:pt x="43" y="82"/>
                  </a:cubicBezTo>
                  <a:close/>
                  <a:moveTo>
                    <a:pt x="59" y="82"/>
                  </a:moveTo>
                  <a:cubicBezTo>
                    <a:pt x="60" y="82"/>
                    <a:pt x="60" y="81"/>
                    <a:pt x="59" y="81"/>
                  </a:cubicBezTo>
                  <a:cubicBezTo>
                    <a:pt x="59" y="81"/>
                    <a:pt x="58" y="82"/>
                    <a:pt x="59" y="82"/>
                  </a:cubicBezTo>
                  <a:close/>
                  <a:moveTo>
                    <a:pt x="66" y="81"/>
                  </a:moveTo>
                  <a:cubicBezTo>
                    <a:pt x="66" y="81"/>
                    <a:pt x="66" y="81"/>
                    <a:pt x="66" y="81"/>
                  </a:cubicBezTo>
                  <a:cubicBezTo>
                    <a:pt x="66" y="81"/>
                    <a:pt x="67" y="81"/>
                    <a:pt x="66" y="81"/>
                  </a:cubicBezTo>
                  <a:cubicBezTo>
                    <a:pt x="66" y="81"/>
                    <a:pt x="66" y="81"/>
                    <a:pt x="66" y="81"/>
                  </a:cubicBezTo>
                  <a:close/>
                  <a:moveTo>
                    <a:pt x="36" y="84"/>
                  </a:moveTo>
                  <a:cubicBezTo>
                    <a:pt x="37" y="83"/>
                    <a:pt x="37" y="83"/>
                    <a:pt x="37" y="82"/>
                  </a:cubicBezTo>
                  <a:cubicBezTo>
                    <a:pt x="37" y="82"/>
                    <a:pt x="37" y="81"/>
                    <a:pt x="36" y="81"/>
                  </a:cubicBezTo>
                  <a:cubicBezTo>
                    <a:pt x="36" y="82"/>
                    <a:pt x="35" y="83"/>
                    <a:pt x="36" y="84"/>
                  </a:cubicBezTo>
                  <a:close/>
                  <a:moveTo>
                    <a:pt x="39" y="83"/>
                  </a:moveTo>
                  <a:cubicBezTo>
                    <a:pt x="39" y="83"/>
                    <a:pt x="39" y="84"/>
                    <a:pt x="40" y="84"/>
                  </a:cubicBezTo>
                  <a:cubicBezTo>
                    <a:pt x="40" y="83"/>
                    <a:pt x="41" y="83"/>
                    <a:pt x="41" y="82"/>
                  </a:cubicBezTo>
                  <a:cubicBezTo>
                    <a:pt x="41" y="80"/>
                    <a:pt x="39" y="82"/>
                    <a:pt x="39" y="83"/>
                  </a:cubicBezTo>
                  <a:close/>
                  <a:moveTo>
                    <a:pt x="62" y="82"/>
                  </a:moveTo>
                  <a:cubicBezTo>
                    <a:pt x="63" y="82"/>
                    <a:pt x="63" y="82"/>
                    <a:pt x="63" y="82"/>
                  </a:cubicBezTo>
                  <a:cubicBezTo>
                    <a:pt x="63" y="81"/>
                    <a:pt x="63" y="81"/>
                    <a:pt x="62" y="81"/>
                  </a:cubicBezTo>
                  <a:cubicBezTo>
                    <a:pt x="62" y="81"/>
                    <a:pt x="62" y="82"/>
                    <a:pt x="62" y="82"/>
                  </a:cubicBezTo>
                  <a:close/>
                  <a:moveTo>
                    <a:pt x="30" y="81"/>
                  </a:moveTo>
                  <a:cubicBezTo>
                    <a:pt x="31" y="81"/>
                    <a:pt x="30" y="82"/>
                    <a:pt x="30" y="82"/>
                  </a:cubicBezTo>
                  <a:cubicBezTo>
                    <a:pt x="30" y="82"/>
                    <a:pt x="30" y="83"/>
                    <a:pt x="30" y="83"/>
                  </a:cubicBezTo>
                  <a:cubicBezTo>
                    <a:pt x="31" y="82"/>
                    <a:pt x="31" y="82"/>
                    <a:pt x="31" y="81"/>
                  </a:cubicBezTo>
                  <a:cubicBezTo>
                    <a:pt x="31" y="81"/>
                    <a:pt x="31" y="81"/>
                    <a:pt x="30" y="81"/>
                  </a:cubicBezTo>
                  <a:close/>
                  <a:moveTo>
                    <a:pt x="39" y="82"/>
                  </a:moveTo>
                  <a:cubicBezTo>
                    <a:pt x="39" y="82"/>
                    <a:pt x="39" y="82"/>
                    <a:pt x="40" y="81"/>
                  </a:cubicBezTo>
                  <a:cubicBezTo>
                    <a:pt x="39" y="81"/>
                    <a:pt x="39" y="82"/>
                    <a:pt x="39" y="82"/>
                  </a:cubicBezTo>
                  <a:close/>
                  <a:moveTo>
                    <a:pt x="43" y="83"/>
                  </a:moveTo>
                  <a:cubicBezTo>
                    <a:pt x="44" y="84"/>
                    <a:pt x="45" y="84"/>
                    <a:pt x="45" y="85"/>
                  </a:cubicBezTo>
                  <a:cubicBezTo>
                    <a:pt x="45" y="84"/>
                    <a:pt x="46" y="84"/>
                    <a:pt x="46" y="84"/>
                  </a:cubicBezTo>
                  <a:cubicBezTo>
                    <a:pt x="45" y="83"/>
                    <a:pt x="45" y="82"/>
                    <a:pt x="44" y="82"/>
                  </a:cubicBezTo>
                  <a:cubicBezTo>
                    <a:pt x="44" y="82"/>
                    <a:pt x="44" y="82"/>
                    <a:pt x="43" y="83"/>
                  </a:cubicBezTo>
                  <a:close/>
                  <a:moveTo>
                    <a:pt x="34" y="83"/>
                  </a:moveTo>
                  <a:cubicBezTo>
                    <a:pt x="34" y="83"/>
                    <a:pt x="34" y="82"/>
                    <a:pt x="34" y="82"/>
                  </a:cubicBezTo>
                  <a:cubicBezTo>
                    <a:pt x="34" y="82"/>
                    <a:pt x="34" y="82"/>
                    <a:pt x="34" y="83"/>
                  </a:cubicBezTo>
                  <a:close/>
                  <a:moveTo>
                    <a:pt x="47" y="84"/>
                  </a:moveTo>
                  <a:cubicBezTo>
                    <a:pt x="48" y="84"/>
                    <a:pt x="48" y="85"/>
                    <a:pt x="48" y="85"/>
                  </a:cubicBezTo>
                  <a:cubicBezTo>
                    <a:pt x="49" y="85"/>
                    <a:pt x="49" y="84"/>
                    <a:pt x="50" y="83"/>
                  </a:cubicBezTo>
                  <a:cubicBezTo>
                    <a:pt x="49" y="81"/>
                    <a:pt x="48" y="82"/>
                    <a:pt x="47" y="84"/>
                  </a:cubicBezTo>
                  <a:close/>
                  <a:moveTo>
                    <a:pt x="56" y="86"/>
                  </a:moveTo>
                  <a:cubicBezTo>
                    <a:pt x="57" y="85"/>
                    <a:pt x="57" y="85"/>
                    <a:pt x="57" y="84"/>
                  </a:cubicBezTo>
                  <a:cubicBezTo>
                    <a:pt x="57" y="83"/>
                    <a:pt x="57" y="82"/>
                    <a:pt x="56" y="82"/>
                  </a:cubicBezTo>
                  <a:cubicBezTo>
                    <a:pt x="56" y="83"/>
                    <a:pt x="56" y="84"/>
                    <a:pt x="56" y="86"/>
                  </a:cubicBezTo>
                  <a:close/>
                  <a:moveTo>
                    <a:pt x="60" y="82"/>
                  </a:moveTo>
                  <a:cubicBezTo>
                    <a:pt x="60" y="83"/>
                    <a:pt x="60" y="84"/>
                    <a:pt x="60" y="84"/>
                  </a:cubicBezTo>
                  <a:cubicBezTo>
                    <a:pt x="60" y="84"/>
                    <a:pt x="60" y="84"/>
                    <a:pt x="61" y="83"/>
                  </a:cubicBezTo>
                  <a:cubicBezTo>
                    <a:pt x="61" y="83"/>
                    <a:pt x="60" y="83"/>
                    <a:pt x="60" y="82"/>
                  </a:cubicBezTo>
                  <a:close/>
                  <a:moveTo>
                    <a:pt x="29" y="86"/>
                  </a:moveTo>
                  <a:cubicBezTo>
                    <a:pt x="28" y="88"/>
                    <a:pt x="29" y="91"/>
                    <a:pt x="29" y="93"/>
                  </a:cubicBezTo>
                  <a:cubicBezTo>
                    <a:pt x="29" y="94"/>
                    <a:pt x="29" y="94"/>
                    <a:pt x="29" y="95"/>
                  </a:cubicBezTo>
                  <a:cubicBezTo>
                    <a:pt x="30" y="95"/>
                    <a:pt x="29" y="95"/>
                    <a:pt x="29" y="96"/>
                  </a:cubicBezTo>
                  <a:cubicBezTo>
                    <a:pt x="29" y="96"/>
                    <a:pt x="30" y="96"/>
                    <a:pt x="30" y="96"/>
                  </a:cubicBezTo>
                  <a:cubicBezTo>
                    <a:pt x="30" y="96"/>
                    <a:pt x="29" y="97"/>
                    <a:pt x="29" y="97"/>
                  </a:cubicBezTo>
                  <a:cubicBezTo>
                    <a:pt x="29" y="98"/>
                    <a:pt x="30" y="100"/>
                    <a:pt x="31" y="102"/>
                  </a:cubicBezTo>
                  <a:cubicBezTo>
                    <a:pt x="31" y="98"/>
                    <a:pt x="30" y="94"/>
                    <a:pt x="30" y="90"/>
                  </a:cubicBezTo>
                  <a:cubicBezTo>
                    <a:pt x="30" y="89"/>
                    <a:pt x="29" y="89"/>
                    <a:pt x="29" y="88"/>
                  </a:cubicBezTo>
                  <a:cubicBezTo>
                    <a:pt x="29" y="88"/>
                    <a:pt x="30" y="88"/>
                    <a:pt x="30" y="87"/>
                  </a:cubicBezTo>
                  <a:cubicBezTo>
                    <a:pt x="30" y="86"/>
                    <a:pt x="29" y="86"/>
                    <a:pt x="29" y="86"/>
                  </a:cubicBezTo>
                  <a:cubicBezTo>
                    <a:pt x="29" y="85"/>
                    <a:pt x="30" y="84"/>
                    <a:pt x="29" y="82"/>
                  </a:cubicBezTo>
                  <a:cubicBezTo>
                    <a:pt x="29" y="83"/>
                    <a:pt x="29" y="82"/>
                    <a:pt x="28" y="82"/>
                  </a:cubicBezTo>
                  <a:cubicBezTo>
                    <a:pt x="28" y="84"/>
                    <a:pt x="28" y="85"/>
                    <a:pt x="29" y="86"/>
                  </a:cubicBezTo>
                  <a:close/>
                  <a:moveTo>
                    <a:pt x="66" y="83"/>
                  </a:moveTo>
                  <a:cubicBezTo>
                    <a:pt x="66" y="83"/>
                    <a:pt x="66" y="84"/>
                    <a:pt x="67" y="84"/>
                  </a:cubicBezTo>
                  <a:cubicBezTo>
                    <a:pt x="67" y="83"/>
                    <a:pt x="67" y="82"/>
                    <a:pt x="66" y="82"/>
                  </a:cubicBezTo>
                  <a:cubicBezTo>
                    <a:pt x="66" y="83"/>
                    <a:pt x="66" y="83"/>
                    <a:pt x="66" y="83"/>
                  </a:cubicBezTo>
                  <a:close/>
                  <a:moveTo>
                    <a:pt x="40" y="85"/>
                  </a:moveTo>
                  <a:cubicBezTo>
                    <a:pt x="41" y="85"/>
                    <a:pt x="42" y="83"/>
                    <a:pt x="42" y="82"/>
                  </a:cubicBezTo>
                  <a:cubicBezTo>
                    <a:pt x="41" y="83"/>
                    <a:pt x="40" y="84"/>
                    <a:pt x="40" y="85"/>
                  </a:cubicBezTo>
                  <a:close/>
                  <a:moveTo>
                    <a:pt x="63" y="84"/>
                  </a:moveTo>
                  <a:cubicBezTo>
                    <a:pt x="63" y="84"/>
                    <a:pt x="64" y="83"/>
                    <a:pt x="64" y="82"/>
                  </a:cubicBezTo>
                  <a:cubicBezTo>
                    <a:pt x="63" y="83"/>
                    <a:pt x="63" y="83"/>
                    <a:pt x="63" y="84"/>
                  </a:cubicBezTo>
                  <a:close/>
                  <a:moveTo>
                    <a:pt x="52" y="85"/>
                  </a:moveTo>
                  <a:cubicBezTo>
                    <a:pt x="51" y="84"/>
                    <a:pt x="52" y="83"/>
                    <a:pt x="51" y="83"/>
                  </a:cubicBezTo>
                  <a:cubicBezTo>
                    <a:pt x="51" y="83"/>
                    <a:pt x="51" y="85"/>
                    <a:pt x="52" y="85"/>
                  </a:cubicBezTo>
                  <a:close/>
                  <a:moveTo>
                    <a:pt x="21" y="84"/>
                  </a:moveTo>
                  <a:cubicBezTo>
                    <a:pt x="21" y="84"/>
                    <a:pt x="22" y="83"/>
                    <a:pt x="21" y="83"/>
                  </a:cubicBezTo>
                  <a:cubicBezTo>
                    <a:pt x="21" y="83"/>
                    <a:pt x="21" y="84"/>
                    <a:pt x="21" y="84"/>
                  </a:cubicBezTo>
                  <a:close/>
                  <a:moveTo>
                    <a:pt x="35" y="86"/>
                  </a:moveTo>
                  <a:cubicBezTo>
                    <a:pt x="35" y="85"/>
                    <a:pt x="35" y="84"/>
                    <a:pt x="34" y="83"/>
                  </a:cubicBezTo>
                  <a:cubicBezTo>
                    <a:pt x="34" y="84"/>
                    <a:pt x="34" y="85"/>
                    <a:pt x="35" y="86"/>
                  </a:cubicBezTo>
                  <a:close/>
                  <a:moveTo>
                    <a:pt x="38" y="86"/>
                  </a:moveTo>
                  <a:cubicBezTo>
                    <a:pt x="38" y="86"/>
                    <a:pt x="38" y="86"/>
                    <a:pt x="38" y="86"/>
                  </a:cubicBezTo>
                  <a:cubicBezTo>
                    <a:pt x="38" y="86"/>
                    <a:pt x="39" y="85"/>
                    <a:pt x="39" y="84"/>
                  </a:cubicBezTo>
                  <a:cubicBezTo>
                    <a:pt x="39" y="84"/>
                    <a:pt x="39" y="84"/>
                    <a:pt x="39" y="84"/>
                  </a:cubicBezTo>
                  <a:cubicBezTo>
                    <a:pt x="38" y="84"/>
                    <a:pt x="36" y="85"/>
                    <a:pt x="38" y="86"/>
                  </a:cubicBezTo>
                  <a:close/>
                  <a:moveTo>
                    <a:pt x="41" y="86"/>
                  </a:moveTo>
                  <a:cubicBezTo>
                    <a:pt x="41" y="86"/>
                    <a:pt x="42" y="87"/>
                    <a:pt x="42" y="88"/>
                  </a:cubicBezTo>
                  <a:cubicBezTo>
                    <a:pt x="43" y="87"/>
                    <a:pt x="44" y="86"/>
                    <a:pt x="44" y="86"/>
                  </a:cubicBezTo>
                  <a:cubicBezTo>
                    <a:pt x="44" y="85"/>
                    <a:pt x="43" y="84"/>
                    <a:pt x="43" y="84"/>
                  </a:cubicBezTo>
                  <a:cubicBezTo>
                    <a:pt x="42" y="84"/>
                    <a:pt x="41" y="85"/>
                    <a:pt x="41" y="86"/>
                  </a:cubicBezTo>
                  <a:close/>
                  <a:moveTo>
                    <a:pt x="35" y="85"/>
                  </a:moveTo>
                  <a:cubicBezTo>
                    <a:pt x="35" y="85"/>
                    <a:pt x="35" y="85"/>
                    <a:pt x="36" y="85"/>
                  </a:cubicBezTo>
                  <a:cubicBezTo>
                    <a:pt x="36" y="84"/>
                    <a:pt x="35" y="84"/>
                    <a:pt x="35" y="84"/>
                  </a:cubicBezTo>
                  <a:cubicBezTo>
                    <a:pt x="35" y="84"/>
                    <a:pt x="35" y="84"/>
                    <a:pt x="35" y="85"/>
                  </a:cubicBezTo>
                  <a:close/>
                  <a:moveTo>
                    <a:pt x="53" y="85"/>
                  </a:moveTo>
                  <a:cubicBezTo>
                    <a:pt x="53" y="85"/>
                    <a:pt x="53" y="84"/>
                    <a:pt x="53" y="84"/>
                  </a:cubicBezTo>
                  <a:cubicBezTo>
                    <a:pt x="53" y="84"/>
                    <a:pt x="53" y="84"/>
                    <a:pt x="53" y="85"/>
                  </a:cubicBezTo>
                  <a:close/>
                  <a:moveTo>
                    <a:pt x="30" y="87"/>
                  </a:moveTo>
                  <a:cubicBezTo>
                    <a:pt x="31" y="86"/>
                    <a:pt x="32" y="85"/>
                    <a:pt x="31" y="84"/>
                  </a:cubicBezTo>
                  <a:cubicBezTo>
                    <a:pt x="31" y="85"/>
                    <a:pt x="30" y="86"/>
                    <a:pt x="30" y="87"/>
                  </a:cubicBezTo>
                  <a:close/>
                  <a:moveTo>
                    <a:pt x="65" y="86"/>
                  </a:moveTo>
                  <a:cubicBezTo>
                    <a:pt x="65" y="85"/>
                    <a:pt x="65" y="84"/>
                    <a:pt x="65" y="84"/>
                  </a:cubicBezTo>
                  <a:cubicBezTo>
                    <a:pt x="65" y="85"/>
                    <a:pt x="64" y="86"/>
                    <a:pt x="65" y="86"/>
                  </a:cubicBezTo>
                  <a:close/>
                  <a:moveTo>
                    <a:pt x="66" y="85"/>
                  </a:moveTo>
                  <a:cubicBezTo>
                    <a:pt x="66" y="85"/>
                    <a:pt x="67" y="84"/>
                    <a:pt x="66" y="84"/>
                  </a:cubicBezTo>
                  <a:cubicBezTo>
                    <a:pt x="66" y="85"/>
                    <a:pt x="66" y="84"/>
                    <a:pt x="66" y="84"/>
                  </a:cubicBezTo>
                  <a:cubicBezTo>
                    <a:pt x="66" y="84"/>
                    <a:pt x="66" y="85"/>
                    <a:pt x="66" y="85"/>
                  </a:cubicBezTo>
                  <a:close/>
                  <a:moveTo>
                    <a:pt x="45" y="86"/>
                  </a:moveTo>
                  <a:cubicBezTo>
                    <a:pt x="46" y="86"/>
                    <a:pt x="46" y="87"/>
                    <a:pt x="47" y="87"/>
                  </a:cubicBezTo>
                  <a:cubicBezTo>
                    <a:pt x="47" y="87"/>
                    <a:pt x="47" y="87"/>
                    <a:pt x="48" y="86"/>
                  </a:cubicBezTo>
                  <a:cubicBezTo>
                    <a:pt x="47" y="86"/>
                    <a:pt x="47" y="85"/>
                    <a:pt x="46" y="84"/>
                  </a:cubicBezTo>
                  <a:cubicBezTo>
                    <a:pt x="46" y="85"/>
                    <a:pt x="46" y="85"/>
                    <a:pt x="45" y="86"/>
                  </a:cubicBezTo>
                  <a:close/>
                  <a:moveTo>
                    <a:pt x="49" y="86"/>
                  </a:moveTo>
                  <a:cubicBezTo>
                    <a:pt x="49" y="87"/>
                    <a:pt x="50" y="87"/>
                    <a:pt x="50" y="88"/>
                  </a:cubicBezTo>
                  <a:cubicBezTo>
                    <a:pt x="50" y="87"/>
                    <a:pt x="50" y="85"/>
                    <a:pt x="50" y="85"/>
                  </a:cubicBezTo>
                  <a:cubicBezTo>
                    <a:pt x="49" y="85"/>
                    <a:pt x="49" y="85"/>
                    <a:pt x="49" y="86"/>
                  </a:cubicBezTo>
                  <a:close/>
                  <a:moveTo>
                    <a:pt x="60" y="86"/>
                  </a:moveTo>
                  <a:cubicBezTo>
                    <a:pt x="61" y="86"/>
                    <a:pt x="61" y="87"/>
                    <a:pt x="61" y="87"/>
                  </a:cubicBezTo>
                  <a:cubicBezTo>
                    <a:pt x="61" y="86"/>
                    <a:pt x="61" y="86"/>
                    <a:pt x="61" y="85"/>
                  </a:cubicBezTo>
                  <a:cubicBezTo>
                    <a:pt x="60" y="86"/>
                    <a:pt x="61" y="86"/>
                    <a:pt x="60" y="86"/>
                  </a:cubicBezTo>
                  <a:close/>
                  <a:moveTo>
                    <a:pt x="36" y="87"/>
                  </a:moveTo>
                  <a:cubicBezTo>
                    <a:pt x="37" y="87"/>
                    <a:pt x="37" y="87"/>
                    <a:pt x="37" y="87"/>
                  </a:cubicBezTo>
                  <a:cubicBezTo>
                    <a:pt x="37" y="87"/>
                    <a:pt x="37" y="86"/>
                    <a:pt x="36" y="86"/>
                  </a:cubicBezTo>
                  <a:cubicBezTo>
                    <a:pt x="36" y="86"/>
                    <a:pt x="36" y="87"/>
                    <a:pt x="36" y="87"/>
                  </a:cubicBezTo>
                  <a:close/>
                  <a:moveTo>
                    <a:pt x="36" y="86"/>
                  </a:moveTo>
                  <a:cubicBezTo>
                    <a:pt x="36" y="85"/>
                    <a:pt x="36" y="85"/>
                    <a:pt x="36" y="85"/>
                  </a:cubicBezTo>
                  <a:cubicBezTo>
                    <a:pt x="36" y="86"/>
                    <a:pt x="36" y="86"/>
                    <a:pt x="36" y="86"/>
                  </a:cubicBezTo>
                  <a:close/>
                  <a:moveTo>
                    <a:pt x="38" y="86"/>
                  </a:moveTo>
                  <a:cubicBezTo>
                    <a:pt x="38" y="87"/>
                    <a:pt x="38" y="87"/>
                    <a:pt x="38" y="87"/>
                  </a:cubicBezTo>
                  <a:cubicBezTo>
                    <a:pt x="39" y="87"/>
                    <a:pt x="39" y="86"/>
                    <a:pt x="40" y="86"/>
                  </a:cubicBezTo>
                  <a:cubicBezTo>
                    <a:pt x="40" y="85"/>
                    <a:pt x="40" y="85"/>
                    <a:pt x="39" y="85"/>
                  </a:cubicBezTo>
                  <a:cubicBezTo>
                    <a:pt x="39" y="86"/>
                    <a:pt x="39" y="86"/>
                    <a:pt x="38" y="86"/>
                  </a:cubicBezTo>
                  <a:close/>
                  <a:moveTo>
                    <a:pt x="57" y="87"/>
                  </a:moveTo>
                  <a:cubicBezTo>
                    <a:pt x="57" y="88"/>
                    <a:pt x="57" y="88"/>
                    <a:pt x="57" y="88"/>
                  </a:cubicBezTo>
                  <a:cubicBezTo>
                    <a:pt x="58" y="87"/>
                    <a:pt x="58" y="87"/>
                    <a:pt x="58" y="87"/>
                  </a:cubicBezTo>
                  <a:cubicBezTo>
                    <a:pt x="57" y="87"/>
                    <a:pt x="57" y="87"/>
                    <a:pt x="57" y="87"/>
                  </a:cubicBezTo>
                  <a:close/>
                  <a:moveTo>
                    <a:pt x="58" y="87"/>
                  </a:moveTo>
                  <a:cubicBezTo>
                    <a:pt x="58" y="86"/>
                    <a:pt x="58" y="86"/>
                    <a:pt x="58" y="85"/>
                  </a:cubicBezTo>
                  <a:cubicBezTo>
                    <a:pt x="57" y="86"/>
                    <a:pt x="56" y="86"/>
                    <a:pt x="57" y="87"/>
                  </a:cubicBezTo>
                  <a:cubicBezTo>
                    <a:pt x="57" y="87"/>
                    <a:pt x="57" y="87"/>
                    <a:pt x="58" y="87"/>
                  </a:cubicBezTo>
                  <a:close/>
                  <a:moveTo>
                    <a:pt x="51" y="87"/>
                  </a:moveTo>
                  <a:cubicBezTo>
                    <a:pt x="51" y="87"/>
                    <a:pt x="52" y="86"/>
                    <a:pt x="51" y="86"/>
                  </a:cubicBezTo>
                  <a:cubicBezTo>
                    <a:pt x="51" y="87"/>
                    <a:pt x="51" y="87"/>
                    <a:pt x="51" y="87"/>
                  </a:cubicBezTo>
                  <a:close/>
                  <a:moveTo>
                    <a:pt x="35" y="87"/>
                  </a:moveTo>
                  <a:cubicBezTo>
                    <a:pt x="36" y="87"/>
                    <a:pt x="36" y="88"/>
                    <a:pt x="36" y="88"/>
                  </a:cubicBezTo>
                  <a:cubicBezTo>
                    <a:pt x="36" y="87"/>
                    <a:pt x="36" y="86"/>
                    <a:pt x="35" y="86"/>
                  </a:cubicBezTo>
                  <a:cubicBezTo>
                    <a:pt x="35" y="86"/>
                    <a:pt x="35" y="86"/>
                    <a:pt x="35" y="87"/>
                  </a:cubicBezTo>
                  <a:close/>
                  <a:moveTo>
                    <a:pt x="55" y="87"/>
                  </a:moveTo>
                  <a:cubicBezTo>
                    <a:pt x="55" y="87"/>
                    <a:pt x="55" y="87"/>
                    <a:pt x="55" y="87"/>
                  </a:cubicBezTo>
                  <a:cubicBezTo>
                    <a:pt x="55" y="87"/>
                    <a:pt x="55" y="86"/>
                    <a:pt x="55" y="86"/>
                  </a:cubicBezTo>
                  <a:cubicBezTo>
                    <a:pt x="54" y="87"/>
                    <a:pt x="54" y="87"/>
                    <a:pt x="55" y="87"/>
                  </a:cubicBezTo>
                  <a:close/>
                  <a:moveTo>
                    <a:pt x="39" y="88"/>
                  </a:moveTo>
                  <a:cubicBezTo>
                    <a:pt x="40" y="89"/>
                    <a:pt x="40" y="89"/>
                    <a:pt x="40" y="90"/>
                  </a:cubicBezTo>
                  <a:cubicBezTo>
                    <a:pt x="41" y="89"/>
                    <a:pt x="41" y="89"/>
                    <a:pt x="42" y="88"/>
                  </a:cubicBezTo>
                  <a:cubicBezTo>
                    <a:pt x="41" y="88"/>
                    <a:pt x="41" y="87"/>
                    <a:pt x="40" y="86"/>
                  </a:cubicBezTo>
                  <a:cubicBezTo>
                    <a:pt x="40" y="87"/>
                    <a:pt x="39" y="88"/>
                    <a:pt x="39" y="88"/>
                  </a:cubicBezTo>
                  <a:close/>
                  <a:moveTo>
                    <a:pt x="43" y="89"/>
                  </a:moveTo>
                  <a:cubicBezTo>
                    <a:pt x="43" y="89"/>
                    <a:pt x="44" y="90"/>
                    <a:pt x="44" y="90"/>
                  </a:cubicBezTo>
                  <a:cubicBezTo>
                    <a:pt x="45" y="89"/>
                    <a:pt x="45" y="89"/>
                    <a:pt x="46" y="88"/>
                  </a:cubicBezTo>
                  <a:cubicBezTo>
                    <a:pt x="46" y="87"/>
                    <a:pt x="45" y="87"/>
                    <a:pt x="45" y="86"/>
                  </a:cubicBezTo>
                  <a:cubicBezTo>
                    <a:pt x="44" y="87"/>
                    <a:pt x="43" y="88"/>
                    <a:pt x="43" y="89"/>
                  </a:cubicBezTo>
                  <a:close/>
                  <a:moveTo>
                    <a:pt x="31" y="88"/>
                  </a:moveTo>
                  <a:cubicBezTo>
                    <a:pt x="31" y="89"/>
                    <a:pt x="31" y="89"/>
                    <a:pt x="32" y="89"/>
                  </a:cubicBezTo>
                  <a:cubicBezTo>
                    <a:pt x="32" y="89"/>
                    <a:pt x="32" y="87"/>
                    <a:pt x="32" y="87"/>
                  </a:cubicBezTo>
                  <a:cubicBezTo>
                    <a:pt x="32" y="87"/>
                    <a:pt x="31" y="88"/>
                    <a:pt x="31" y="88"/>
                  </a:cubicBezTo>
                  <a:close/>
                  <a:moveTo>
                    <a:pt x="47" y="88"/>
                  </a:moveTo>
                  <a:cubicBezTo>
                    <a:pt x="48" y="89"/>
                    <a:pt x="48" y="89"/>
                    <a:pt x="48" y="90"/>
                  </a:cubicBezTo>
                  <a:cubicBezTo>
                    <a:pt x="49" y="90"/>
                    <a:pt x="49" y="89"/>
                    <a:pt x="50" y="89"/>
                  </a:cubicBezTo>
                  <a:cubicBezTo>
                    <a:pt x="49" y="88"/>
                    <a:pt x="49" y="87"/>
                    <a:pt x="48" y="87"/>
                  </a:cubicBezTo>
                  <a:cubicBezTo>
                    <a:pt x="48" y="87"/>
                    <a:pt x="47" y="87"/>
                    <a:pt x="47" y="88"/>
                  </a:cubicBezTo>
                  <a:close/>
                  <a:moveTo>
                    <a:pt x="59" y="90"/>
                  </a:moveTo>
                  <a:cubicBezTo>
                    <a:pt x="59" y="89"/>
                    <a:pt x="60" y="89"/>
                    <a:pt x="60" y="88"/>
                  </a:cubicBezTo>
                  <a:cubicBezTo>
                    <a:pt x="59" y="85"/>
                    <a:pt x="58" y="89"/>
                    <a:pt x="59" y="90"/>
                  </a:cubicBezTo>
                  <a:close/>
                  <a:moveTo>
                    <a:pt x="34" y="88"/>
                  </a:moveTo>
                  <a:cubicBezTo>
                    <a:pt x="35" y="88"/>
                    <a:pt x="35" y="89"/>
                    <a:pt x="35" y="89"/>
                  </a:cubicBezTo>
                  <a:cubicBezTo>
                    <a:pt x="36" y="88"/>
                    <a:pt x="35" y="88"/>
                    <a:pt x="34" y="87"/>
                  </a:cubicBezTo>
                  <a:cubicBezTo>
                    <a:pt x="35" y="88"/>
                    <a:pt x="34" y="88"/>
                    <a:pt x="34" y="88"/>
                  </a:cubicBezTo>
                  <a:close/>
                  <a:moveTo>
                    <a:pt x="64" y="88"/>
                  </a:moveTo>
                  <a:cubicBezTo>
                    <a:pt x="63" y="88"/>
                    <a:pt x="64" y="87"/>
                    <a:pt x="64" y="87"/>
                  </a:cubicBezTo>
                  <a:cubicBezTo>
                    <a:pt x="63" y="88"/>
                    <a:pt x="63" y="88"/>
                    <a:pt x="63" y="88"/>
                  </a:cubicBezTo>
                  <a:cubicBezTo>
                    <a:pt x="63" y="89"/>
                    <a:pt x="63" y="89"/>
                    <a:pt x="63" y="89"/>
                  </a:cubicBezTo>
                  <a:cubicBezTo>
                    <a:pt x="63" y="89"/>
                    <a:pt x="63" y="88"/>
                    <a:pt x="64" y="88"/>
                  </a:cubicBezTo>
                  <a:cubicBezTo>
                    <a:pt x="64" y="88"/>
                    <a:pt x="64" y="88"/>
                    <a:pt x="64" y="88"/>
                  </a:cubicBezTo>
                  <a:close/>
                  <a:moveTo>
                    <a:pt x="37" y="89"/>
                  </a:moveTo>
                  <a:cubicBezTo>
                    <a:pt x="37" y="88"/>
                    <a:pt x="38" y="88"/>
                    <a:pt x="38" y="88"/>
                  </a:cubicBezTo>
                  <a:cubicBezTo>
                    <a:pt x="38" y="88"/>
                    <a:pt x="38" y="87"/>
                    <a:pt x="37" y="87"/>
                  </a:cubicBezTo>
                  <a:cubicBezTo>
                    <a:pt x="37" y="88"/>
                    <a:pt x="37" y="88"/>
                    <a:pt x="37" y="89"/>
                  </a:cubicBezTo>
                  <a:close/>
                  <a:moveTo>
                    <a:pt x="66" y="90"/>
                  </a:moveTo>
                  <a:cubicBezTo>
                    <a:pt x="67" y="89"/>
                    <a:pt x="66" y="88"/>
                    <a:pt x="66" y="87"/>
                  </a:cubicBezTo>
                  <a:cubicBezTo>
                    <a:pt x="65" y="88"/>
                    <a:pt x="66" y="89"/>
                    <a:pt x="66" y="90"/>
                  </a:cubicBezTo>
                  <a:close/>
                  <a:moveTo>
                    <a:pt x="53" y="90"/>
                  </a:moveTo>
                  <a:cubicBezTo>
                    <a:pt x="53" y="90"/>
                    <a:pt x="53" y="88"/>
                    <a:pt x="52" y="88"/>
                  </a:cubicBezTo>
                  <a:cubicBezTo>
                    <a:pt x="52" y="89"/>
                    <a:pt x="52" y="89"/>
                    <a:pt x="53" y="90"/>
                  </a:cubicBezTo>
                  <a:close/>
                  <a:moveTo>
                    <a:pt x="55" y="89"/>
                  </a:moveTo>
                  <a:cubicBezTo>
                    <a:pt x="55" y="89"/>
                    <a:pt x="55" y="90"/>
                    <a:pt x="55" y="90"/>
                  </a:cubicBezTo>
                  <a:cubicBezTo>
                    <a:pt x="55" y="89"/>
                    <a:pt x="55" y="89"/>
                    <a:pt x="55" y="88"/>
                  </a:cubicBezTo>
                  <a:cubicBezTo>
                    <a:pt x="55" y="89"/>
                    <a:pt x="55" y="88"/>
                    <a:pt x="55" y="89"/>
                  </a:cubicBezTo>
                  <a:close/>
                  <a:moveTo>
                    <a:pt x="56" y="89"/>
                  </a:moveTo>
                  <a:cubicBezTo>
                    <a:pt x="57" y="89"/>
                    <a:pt x="56" y="88"/>
                    <a:pt x="56" y="88"/>
                  </a:cubicBezTo>
                  <a:cubicBezTo>
                    <a:pt x="56" y="89"/>
                    <a:pt x="56" y="89"/>
                    <a:pt x="56" y="89"/>
                  </a:cubicBezTo>
                  <a:close/>
                  <a:moveTo>
                    <a:pt x="51" y="90"/>
                  </a:moveTo>
                  <a:cubicBezTo>
                    <a:pt x="51" y="89"/>
                    <a:pt x="52" y="89"/>
                    <a:pt x="51" y="88"/>
                  </a:cubicBezTo>
                  <a:cubicBezTo>
                    <a:pt x="51" y="89"/>
                    <a:pt x="51" y="89"/>
                    <a:pt x="51" y="90"/>
                  </a:cubicBezTo>
                  <a:close/>
                  <a:moveTo>
                    <a:pt x="33" y="91"/>
                  </a:moveTo>
                  <a:cubicBezTo>
                    <a:pt x="34" y="91"/>
                    <a:pt x="35" y="89"/>
                    <a:pt x="34" y="88"/>
                  </a:cubicBezTo>
                  <a:cubicBezTo>
                    <a:pt x="33" y="89"/>
                    <a:pt x="33" y="90"/>
                    <a:pt x="33" y="91"/>
                  </a:cubicBezTo>
                  <a:close/>
                  <a:moveTo>
                    <a:pt x="37" y="89"/>
                  </a:moveTo>
                  <a:cubicBezTo>
                    <a:pt x="37" y="89"/>
                    <a:pt x="37" y="88"/>
                    <a:pt x="36" y="88"/>
                  </a:cubicBezTo>
                  <a:cubicBezTo>
                    <a:pt x="37" y="89"/>
                    <a:pt x="37" y="89"/>
                    <a:pt x="37" y="89"/>
                  </a:cubicBezTo>
                  <a:close/>
                  <a:moveTo>
                    <a:pt x="59" y="91"/>
                  </a:moveTo>
                  <a:cubicBezTo>
                    <a:pt x="60" y="91"/>
                    <a:pt x="60" y="92"/>
                    <a:pt x="61" y="93"/>
                  </a:cubicBezTo>
                  <a:cubicBezTo>
                    <a:pt x="61" y="92"/>
                    <a:pt x="61" y="90"/>
                    <a:pt x="61" y="89"/>
                  </a:cubicBezTo>
                  <a:cubicBezTo>
                    <a:pt x="60" y="89"/>
                    <a:pt x="60" y="90"/>
                    <a:pt x="59" y="91"/>
                  </a:cubicBezTo>
                  <a:close/>
                  <a:moveTo>
                    <a:pt x="38" y="90"/>
                  </a:moveTo>
                  <a:cubicBezTo>
                    <a:pt x="38" y="90"/>
                    <a:pt x="38" y="91"/>
                    <a:pt x="39" y="91"/>
                  </a:cubicBezTo>
                  <a:cubicBezTo>
                    <a:pt x="39" y="91"/>
                    <a:pt x="39" y="91"/>
                    <a:pt x="40" y="91"/>
                  </a:cubicBezTo>
                  <a:cubicBezTo>
                    <a:pt x="39" y="90"/>
                    <a:pt x="38" y="88"/>
                    <a:pt x="38" y="90"/>
                  </a:cubicBezTo>
                  <a:close/>
                  <a:moveTo>
                    <a:pt x="46" y="90"/>
                  </a:moveTo>
                  <a:cubicBezTo>
                    <a:pt x="46" y="91"/>
                    <a:pt x="45" y="93"/>
                    <a:pt x="46" y="94"/>
                  </a:cubicBezTo>
                  <a:cubicBezTo>
                    <a:pt x="47" y="93"/>
                    <a:pt x="47" y="92"/>
                    <a:pt x="48" y="91"/>
                  </a:cubicBezTo>
                  <a:cubicBezTo>
                    <a:pt x="47" y="90"/>
                    <a:pt x="47" y="89"/>
                    <a:pt x="46" y="89"/>
                  </a:cubicBezTo>
                  <a:cubicBezTo>
                    <a:pt x="46" y="89"/>
                    <a:pt x="46" y="90"/>
                    <a:pt x="46" y="90"/>
                  </a:cubicBezTo>
                  <a:close/>
                  <a:moveTo>
                    <a:pt x="36" y="90"/>
                  </a:moveTo>
                  <a:cubicBezTo>
                    <a:pt x="36" y="90"/>
                    <a:pt x="36" y="89"/>
                    <a:pt x="36" y="89"/>
                  </a:cubicBezTo>
                  <a:cubicBezTo>
                    <a:pt x="36" y="90"/>
                    <a:pt x="36" y="90"/>
                    <a:pt x="36" y="90"/>
                  </a:cubicBezTo>
                  <a:close/>
                  <a:moveTo>
                    <a:pt x="56" y="91"/>
                  </a:moveTo>
                  <a:cubicBezTo>
                    <a:pt x="56" y="91"/>
                    <a:pt x="56" y="92"/>
                    <a:pt x="57" y="92"/>
                  </a:cubicBezTo>
                  <a:cubicBezTo>
                    <a:pt x="57" y="92"/>
                    <a:pt x="58" y="90"/>
                    <a:pt x="57" y="90"/>
                  </a:cubicBezTo>
                  <a:cubicBezTo>
                    <a:pt x="57" y="90"/>
                    <a:pt x="56" y="91"/>
                    <a:pt x="56" y="91"/>
                  </a:cubicBezTo>
                  <a:close/>
                  <a:moveTo>
                    <a:pt x="41" y="91"/>
                  </a:moveTo>
                  <a:cubicBezTo>
                    <a:pt x="41" y="92"/>
                    <a:pt x="42" y="92"/>
                    <a:pt x="42" y="92"/>
                  </a:cubicBezTo>
                  <a:cubicBezTo>
                    <a:pt x="42" y="91"/>
                    <a:pt x="42" y="92"/>
                    <a:pt x="42" y="91"/>
                  </a:cubicBezTo>
                  <a:cubicBezTo>
                    <a:pt x="42" y="91"/>
                    <a:pt x="42" y="92"/>
                    <a:pt x="43" y="92"/>
                  </a:cubicBezTo>
                  <a:cubicBezTo>
                    <a:pt x="44" y="91"/>
                    <a:pt x="43" y="90"/>
                    <a:pt x="42" y="90"/>
                  </a:cubicBezTo>
                  <a:cubicBezTo>
                    <a:pt x="42" y="90"/>
                    <a:pt x="42" y="91"/>
                    <a:pt x="41" y="91"/>
                  </a:cubicBezTo>
                  <a:close/>
                  <a:moveTo>
                    <a:pt x="50" y="93"/>
                  </a:moveTo>
                  <a:cubicBezTo>
                    <a:pt x="50" y="91"/>
                    <a:pt x="51" y="90"/>
                    <a:pt x="50" y="90"/>
                  </a:cubicBezTo>
                  <a:cubicBezTo>
                    <a:pt x="49" y="91"/>
                    <a:pt x="49" y="92"/>
                    <a:pt x="50" y="93"/>
                  </a:cubicBezTo>
                  <a:close/>
                  <a:moveTo>
                    <a:pt x="66" y="93"/>
                  </a:moveTo>
                  <a:cubicBezTo>
                    <a:pt x="66" y="91"/>
                    <a:pt x="66" y="90"/>
                    <a:pt x="65" y="90"/>
                  </a:cubicBezTo>
                  <a:cubicBezTo>
                    <a:pt x="65" y="91"/>
                    <a:pt x="66" y="92"/>
                    <a:pt x="66" y="93"/>
                  </a:cubicBezTo>
                  <a:close/>
                  <a:moveTo>
                    <a:pt x="36" y="91"/>
                  </a:moveTo>
                  <a:cubicBezTo>
                    <a:pt x="37" y="92"/>
                    <a:pt x="37" y="93"/>
                    <a:pt x="37" y="93"/>
                  </a:cubicBezTo>
                  <a:cubicBezTo>
                    <a:pt x="38" y="93"/>
                    <a:pt x="37" y="91"/>
                    <a:pt x="37" y="91"/>
                  </a:cubicBezTo>
                  <a:cubicBezTo>
                    <a:pt x="36" y="91"/>
                    <a:pt x="36" y="91"/>
                    <a:pt x="36" y="91"/>
                  </a:cubicBezTo>
                  <a:close/>
                  <a:moveTo>
                    <a:pt x="45" y="91"/>
                  </a:moveTo>
                  <a:cubicBezTo>
                    <a:pt x="45" y="91"/>
                    <a:pt x="45" y="91"/>
                    <a:pt x="45" y="91"/>
                  </a:cubicBezTo>
                  <a:cubicBezTo>
                    <a:pt x="44" y="91"/>
                    <a:pt x="45" y="91"/>
                    <a:pt x="45" y="91"/>
                  </a:cubicBezTo>
                  <a:close/>
                  <a:moveTo>
                    <a:pt x="63" y="93"/>
                  </a:moveTo>
                  <a:cubicBezTo>
                    <a:pt x="63" y="93"/>
                    <a:pt x="63" y="92"/>
                    <a:pt x="63" y="91"/>
                  </a:cubicBezTo>
                  <a:cubicBezTo>
                    <a:pt x="63" y="91"/>
                    <a:pt x="63" y="91"/>
                    <a:pt x="63" y="91"/>
                  </a:cubicBezTo>
                  <a:cubicBezTo>
                    <a:pt x="63" y="92"/>
                    <a:pt x="62" y="93"/>
                    <a:pt x="63" y="93"/>
                  </a:cubicBezTo>
                  <a:close/>
                  <a:moveTo>
                    <a:pt x="34" y="93"/>
                  </a:moveTo>
                  <a:cubicBezTo>
                    <a:pt x="34" y="92"/>
                    <a:pt x="35" y="92"/>
                    <a:pt x="34" y="92"/>
                  </a:cubicBezTo>
                  <a:cubicBezTo>
                    <a:pt x="34" y="92"/>
                    <a:pt x="34" y="92"/>
                    <a:pt x="34" y="93"/>
                  </a:cubicBezTo>
                  <a:close/>
                  <a:moveTo>
                    <a:pt x="43" y="93"/>
                  </a:moveTo>
                  <a:cubicBezTo>
                    <a:pt x="43" y="93"/>
                    <a:pt x="43" y="94"/>
                    <a:pt x="43" y="94"/>
                  </a:cubicBezTo>
                  <a:cubicBezTo>
                    <a:pt x="43" y="93"/>
                    <a:pt x="44" y="93"/>
                    <a:pt x="44" y="92"/>
                  </a:cubicBezTo>
                  <a:cubicBezTo>
                    <a:pt x="43" y="92"/>
                    <a:pt x="43" y="93"/>
                    <a:pt x="43" y="93"/>
                  </a:cubicBezTo>
                  <a:close/>
                  <a:moveTo>
                    <a:pt x="40" y="94"/>
                  </a:moveTo>
                  <a:cubicBezTo>
                    <a:pt x="41" y="94"/>
                    <a:pt x="41" y="94"/>
                    <a:pt x="41" y="93"/>
                  </a:cubicBezTo>
                  <a:cubicBezTo>
                    <a:pt x="41" y="93"/>
                    <a:pt x="41" y="92"/>
                    <a:pt x="40" y="92"/>
                  </a:cubicBezTo>
                  <a:cubicBezTo>
                    <a:pt x="40" y="92"/>
                    <a:pt x="39" y="93"/>
                    <a:pt x="40" y="93"/>
                  </a:cubicBezTo>
                  <a:cubicBezTo>
                    <a:pt x="40" y="93"/>
                    <a:pt x="39" y="93"/>
                    <a:pt x="39" y="94"/>
                  </a:cubicBezTo>
                  <a:cubicBezTo>
                    <a:pt x="40" y="94"/>
                    <a:pt x="40" y="94"/>
                    <a:pt x="40" y="94"/>
                  </a:cubicBezTo>
                  <a:cubicBezTo>
                    <a:pt x="40" y="94"/>
                    <a:pt x="40" y="94"/>
                    <a:pt x="40" y="94"/>
                  </a:cubicBezTo>
                  <a:close/>
                  <a:moveTo>
                    <a:pt x="47" y="94"/>
                  </a:moveTo>
                  <a:cubicBezTo>
                    <a:pt x="47" y="95"/>
                    <a:pt x="47" y="95"/>
                    <a:pt x="48" y="96"/>
                  </a:cubicBezTo>
                  <a:cubicBezTo>
                    <a:pt x="48" y="95"/>
                    <a:pt x="48" y="94"/>
                    <a:pt x="49" y="94"/>
                  </a:cubicBezTo>
                  <a:cubicBezTo>
                    <a:pt x="49" y="94"/>
                    <a:pt x="49" y="94"/>
                    <a:pt x="49" y="94"/>
                  </a:cubicBezTo>
                  <a:cubicBezTo>
                    <a:pt x="50" y="94"/>
                    <a:pt x="49" y="93"/>
                    <a:pt x="49" y="93"/>
                  </a:cubicBezTo>
                  <a:cubicBezTo>
                    <a:pt x="48" y="93"/>
                    <a:pt x="49" y="92"/>
                    <a:pt x="48" y="92"/>
                  </a:cubicBezTo>
                  <a:cubicBezTo>
                    <a:pt x="48" y="93"/>
                    <a:pt x="47" y="93"/>
                    <a:pt x="47" y="94"/>
                  </a:cubicBezTo>
                  <a:close/>
                  <a:moveTo>
                    <a:pt x="31" y="94"/>
                  </a:moveTo>
                  <a:cubicBezTo>
                    <a:pt x="32" y="94"/>
                    <a:pt x="32" y="93"/>
                    <a:pt x="32" y="93"/>
                  </a:cubicBezTo>
                  <a:cubicBezTo>
                    <a:pt x="32" y="93"/>
                    <a:pt x="32" y="92"/>
                    <a:pt x="31" y="92"/>
                  </a:cubicBezTo>
                  <a:cubicBezTo>
                    <a:pt x="31" y="93"/>
                    <a:pt x="31" y="93"/>
                    <a:pt x="31" y="94"/>
                  </a:cubicBezTo>
                  <a:close/>
                  <a:moveTo>
                    <a:pt x="34" y="94"/>
                  </a:moveTo>
                  <a:cubicBezTo>
                    <a:pt x="34" y="94"/>
                    <a:pt x="35" y="95"/>
                    <a:pt x="36" y="95"/>
                  </a:cubicBezTo>
                  <a:cubicBezTo>
                    <a:pt x="36" y="95"/>
                    <a:pt x="36" y="94"/>
                    <a:pt x="37" y="94"/>
                  </a:cubicBezTo>
                  <a:cubicBezTo>
                    <a:pt x="36" y="93"/>
                    <a:pt x="36" y="92"/>
                    <a:pt x="36" y="92"/>
                  </a:cubicBezTo>
                  <a:cubicBezTo>
                    <a:pt x="35" y="93"/>
                    <a:pt x="35" y="93"/>
                    <a:pt x="34" y="94"/>
                  </a:cubicBezTo>
                  <a:close/>
                  <a:moveTo>
                    <a:pt x="54" y="93"/>
                  </a:moveTo>
                  <a:cubicBezTo>
                    <a:pt x="54" y="94"/>
                    <a:pt x="54" y="94"/>
                    <a:pt x="55" y="95"/>
                  </a:cubicBezTo>
                  <a:cubicBezTo>
                    <a:pt x="55" y="94"/>
                    <a:pt x="55" y="93"/>
                    <a:pt x="55" y="92"/>
                  </a:cubicBezTo>
                  <a:cubicBezTo>
                    <a:pt x="55" y="93"/>
                    <a:pt x="55" y="93"/>
                    <a:pt x="54" y="93"/>
                  </a:cubicBezTo>
                  <a:close/>
                  <a:moveTo>
                    <a:pt x="59" y="94"/>
                  </a:moveTo>
                  <a:cubicBezTo>
                    <a:pt x="60" y="94"/>
                    <a:pt x="60" y="94"/>
                    <a:pt x="60" y="93"/>
                  </a:cubicBezTo>
                  <a:cubicBezTo>
                    <a:pt x="59" y="93"/>
                    <a:pt x="59" y="93"/>
                    <a:pt x="59" y="93"/>
                  </a:cubicBezTo>
                  <a:cubicBezTo>
                    <a:pt x="59" y="93"/>
                    <a:pt x="59" y="94"/>
                    <a:pt x="59" y="94"/>
                  </a:cubicBezTo>
                  <a:close/>
                  <a:moveTo>
                    <a:pt x="52" y="94"/>
                  </a:moveTo>
                  <a:cubicBezTo>
                    <a:pt x="52" y="94"/>
                    <a:pt x="53" y="94"/>
                    <a:pt x="53" y="93"/>
                  </a:cubicBezTo>
                  <a:cubicBezTo>
                    <a:pt x="52" y="93"/>
                    <a:pt x="52" y="93"/>
                    <a:pt x="52" y="93"/>
                  </a:cubicBezTo>
                  <a:cubicBezTo>
                    <a:pt x="52" y="93"/>
                    <a:pt x="52" y="94"/>
                    <a:pt x="52" y="94"/>
                  </a:cubicBezTo>
                  <a:close/>
                  <a:moveTo>
                    <a:pt x="44" y="94"/>
                  </a:moveTo>
                  <a:cubicBezTo>
                    <a:pt x="44" y="94"/>
                    <a:pt x="44" y="95"/>
                    <a:pt x="45" y="95"/>
                  </a:cubicBezTo>
                  <a:cubicBezTo>
                    <a:pt x="45" y="94"/>
                    <a:pt x="44" y="92"/>
                    <a:pt x="44" y="94"/>
                  </a:cubicBezTo>
                  <a:close/>
                  <a:moveTo>
                    <a:pt x="38" y="94"/>
                  </a:moveTo>
                  <a:cubicBezTo>
                    <a:pt x="38" y="94"/>
                    <a:pt x="38" y="94"/>
                    <a:pt x="38" y="94"/>
                  </a:cubicBezTo>
                  <a:cubicBezTo>
                    <a:pt x="38" y="94"/>
                    <a:pt x="38" y="94"/>
                    <a:pt x="38" y="94"/>
                  </a:cubicBezTo>
                  <a:cubicBezTo>
                    <a:pt x="38" y="94"/>
                    <a:pt x="38" y="94"/>
                    <a:pt x="38" y="94"/>
                  </a:cubicBezTo>
                  <a:close/>
                  <a:moveTo>
                    <a:pt x="65" y="96"/>
                  </a:moveTo>
                  <a:cubicBezTo>
                    <a:pt x="65" y="96"/>
                    <a:pt x="65" y="95"/>
                    <a:pt x="66" y="95"/>
                  </a:cubicBezTo>
                  <a:cubicBezTo>
                    <a:pt x="65" y="95"/>
                    <a:pt x="66" y="94"/>
                    <a:pt x="65" y="94"/>
                  </a:cubicBezTo>
                  <a:cubicBezTo>
                    <a:pt x="65" y="94"/>
                    <a:pt x="65" y="94"/>
                    <a:pt x="65" y="96"/>
                  </a:cubicBezTo>
                  <a:close/>
                  <a:moveTo>
                    <a:pt x="57" y="97"/>
                  </a:moveTo>
                  <a:cubicBezTo>
                    <a:pt x="57" y="96"/>
                    <a:pt x="58" y="94"/>
                    <a:pt x="56" y="94"/>
                  </a:cubicBezTo>
                  <a:cubicBezTo>
                    <a:pt x="55" y="95"/>
                    <a:pt x="56" y="97"/>
                    <a:pt x="57" y="97"/>
                  </a:cubicBezTo>
                  <a:close/>
                  <a:moveTo>
                    <a:pt x="68" y="99"/>
                  </a:moveTo>
                  <a:cubicBezTo>
                    <a:pt x="68" y="97"/>
                    <a:pt x="68" y="96"/>
                    <a:pt x="68" y="94"/>
                  </a:cubicBezTo>
                  <a:cubicBezTo>
                    <a:pt x="68" y="94"/>
                    <a:pt x="67" y="94"/>
                    <a:pt x="67" y="94"/>
                  </a:cubicBezTo>
                  <a:cubicBezTo>
                    <a:pt x="67" y="95"/>
                    <a:pt x="67" y="98"/>
                    <a:pt x="68" y="99"/>
                  </a:cubicBezTo>
                  <a:close/>
                  <a:moveTo>
                    <a:pt x="38" y="95"/>
                  </a:moveTo>
                  <a:cubicBezTo>
                    <a:pt x="39" y="95"/>
                    <a:pt x="39" y="96"/>
                    <a:pt x="39" y="96"/>
                  </a:cubicBezTo>
                  <a:cubicBezTo>
                    <a:pt x="40" y="95"/>
                    <a:pt x="39" y="94"/>
                    <a:pt x="39" y="94"/>
                  </a:cubicBezTo>
                  <a:cubicBezTo>
                    <a:pt x="39" y="94"/>
                    <a:pt x="38" y="95"/>
                    <a:pt x="38" y="95"/>
                  </a:cubicBezTo>
                  <a:close/>
                  <a:moveTo>
                    <a:pt x="41" y="96"/>
                  </a:moveTo>
                  <a:cubicBezTo>
                    <a:pt x="42" y="95"/>
                    <a:pt x="43" y="95"/>
                    <a:pt x="42" y="94"/>
                  </a:cubicBezTo>
                  <a:cubicBezTo>
                    <a:pt x="41" y="94"/>
                    <a:pt x="41" y="95"/>
                    <a:pt x="41" y="95"/>
                  </a:cubicBezTo>
                  <a:cubicBezTo>
                    <a:pt x="41" y="96"/>
                    <a:pt x="41" y="96"/>
                    <a:pt x="41" y="96"/>
                  </a:cubicBezTo>
                  <a:cubicBezTo>
                    <a:pt x="41" y="96"/>
                    <a:pt x="41" y="95"/>
                    <a:pt x="41" y="95"/>
                  </a:cubicBezTo>
                  <a:cubicBezTo>
                    <a:pt x="41" y="95"/>
                    <a:pt x="41" y="96"/>
                    <a:pt x="41" y="96"/>
                  </a:cubicBezTo>
                  <a:close/>
                  <a:moveTo>
                    <a:pt x="44" y="95"/>
                  </a:moveTo>
                  <a:cubicBezTo>
                    <a:pt x="44" y="94"/>
                    <a:pt x="44" y="94"/>
                    <a:pt x="43" y="94"/>
                  </a:cubicBezTo>
                  <a:cubicBezTo>
                    <a:pt x="43" y="94"/>
                    <a:pt x="43" y="95"/>
                    <a:pt x="44" y="95"/>
                  </a:cubicBezTo>
                  <a:close/>
                  <a:moveTo>
                    <a:pt x="59" y="96"/>
                  </a:moveTo>
                  <a:cubicBezTo>
                    <a:pt x="60" y="96"/>
                    <a:pt x="60" y="97"/>
                    <a:pt x="60" y="98"/>
                  </a:cubicBezTo>
                  <a:cubicBezTo>
                    <a:pt x="61" y="97"/>
                    <a:pt x="61" y="96"/>
                    <a:pt x="60" y="96"/>
                  </a:cubicBezTo>
                  <a:cubicBezTo>
                    <a:pt x="60" y="96"/>
                    <a:pt x="60" y="96"/>
                    <a:pt x="60" y="96"/>
                  </a:cubicBezTo>
                  <a:cubicBezTo>
                    <a:pt x="60" y="95"/>
                    <a:pt x="61" y="95"/>
                    <a:pt x="61" y="95"/>
                  </a:cubicBezTo>
                  <a:cubicBezTo>
                    <a:pt x="60" y="95"/>
                    <a:pt x="61" y="94"/>
                    <a:pt x="60" y="94"/>
                  </a:cubicBezTo>
                  <a:cubicBezTo>
                    <a:pt x="60" y="95"/>
                    <a:pt x="59" y="95"/>
                    <a:pt x="59" y="96"/>
                  </a:cubicBezTo>
                  <a:close/>
                  <a:moveTo>
                    <a:pt x="15" y="99"/>
                  </a:moveTo>
                  <a:cubicBezTo>
                    <a:pt x="16" y="97"/>
                    <a:pt x="17" y="96"/>
                    <a:pt x="17" y="94"/>
                  </a:cubicBezTo>
                  <a:cubicBezTo>
                    <a:pt x="16" y="96"/>
                    <a:pt x="15" y="97"/>
                    <a:pt x="15" y="99"/>
                  </a:cubicBezTo>
                  <a:close/>
                  <a:moveTo>
                    <a:pt x="36" y="96"/>
                  </a:moveTo>
                  <a:cubicBezTo>
                    <a:pt x="36" y="96"/>
                    <a:pt x="37" y="96"/>
                    <a:pt x="37" y="95"/>
                  </a:cubicBezTo>
                  <a:cubicBezTo>
                    <a:pt x="37" y="95"/>
                    <a:pt x="37" y="95"/>
                    <a:pt x="37" y="95"/>
                  </a:cubicBezTo>
                  <a:cubicBezTo>
                    <a:pt x="37" y="95"/>
                    <a:pt x="36" y="96"/>
                    <a:pt x="36" y="96"/>
                  </a:cubicBezTo>
                  <a:close/>
                  <a:moveTo>
                    <a:pt x="41" y="96"/>
                  </a:moveTo>
                  <a:cubicBezTo>
                    <a:pt x="42" y="97"/>
                    <a:pt x="42" y="97"/>
                    <a:pt x="43" y="98"/>
                  </a:cubicBezTo>
                  <a:cubicBezTo>
                    <a:pt x="43" y="97"/>
                    <a:pt x="43" y="97"/>
                    <a:pt x="44" y="96"/>
                  </a:cubicBezTo>
                  <a:cubicBezTo>
                    <a:pt x="43" y="96"/>
                    <a:pt x="43" y="95"/>
                    <a:pt x="42" y="95"/>
                  </a:cubicBezTo>
                  <a:cubicBezTo>
                    <a:pt x="42" y="96"/>
                    <a:pt x="41" y="96"/>
                    <a:pt x="41" y="96"/>
                  </a:cubicBezTo>
                  <a:cubicBezTo>
                    <a:pt x="41" y="96"/>
                    <a:pt x="41" y="96"/>
                    <a:pt x="41" y="96"/>
                  </a:cubicBezTo>
                  <a:close/>
                  <a:moveTo>
                    <a:pt x="52" y="95"/>
                  </a:moveTo>
                  <a:cubicBezTo>
                    <a:pt x="52" y="96"/>
                    <a:pt x="52" y="96"/>
                    <a:pt x="52" y="96"/>
                  </a:cubicBezTo>
                  <a:cubicBezTo>
                    <a:pt x="53" y="96"/>
                    <a:pt x="52" y="96"/>
                    <a:pt x="53" y="96"/>
                  </a:cubicBezTo>
                  <a:cubicBezTo>
                    <a:pt x="53" y="96"/>
                    <a:pt x="53" y="95"/>
                    <a:pt x="53" y="95"/>
                  </a:cubicBezTo>
                  <a:cubicBezTo>
                    <a:pt x="53" y="95"/>
                    <a:pt x="52" y="95"/>
                    <a:pt x="52" y="95"/>
                  </a:cubicBezTo>
                  <a:close/>
                  <a:moveTo>
                    <a:pt x="37" y="98"/>
                  </a:moveTo>
                  <a:cubicBezTo>
                    <a:pt x="38" y="98"/>
                    <a:pt x="38" y="97"/>
                    <a:pt x="38" y="97"/>
                  </a:cubicBezTo>
                  <a:cubicBezTo>
                    <a:pt x="38" y="96"/>
                    <a:pt x="38" y="96"/>
                    <a:pt x="38" y="96"/>
                  </a:cubicBezTo>
                  <a:cubicBezTo>
                    <a:pt x="37" y="96"/>
                    <a:pt x="37" y="97"/>
                    <a:pt x="37" y="98"/>
                  </a:cubicBezTo>
                  <a:close/>
                  <a:moveTo>
                    <a:pt x="47" y="97"/>
                  </a:moveTo>
                  <a:cubicBezTo>
                    <a:pt x="47" y="96"/>
                    <a:pt x="47" y="96"/>
                    <a:pt x="46" y="96"/>
                  </a:cubicBezTo>
                  <a:cubicBezTo>
                    <a:pt x="47" y="96"/>
                    <a:pt x="47" y="97"/>
                    <a:pt x="47" y="97"/>
                  </a:cubicBezTo>
                  <a:close/>
                  <a:moveTo>
                    <a:pt x="39" y="97"/>
                  </a:moveTo>
                  <a:cubicBezTo>
                    <a:pt x="39" y="97"/>
                    <a:pt x="40" y="97"/>
                    <a:pt x="40" y="98"/>
                  </a:cubicBezTo>
                  <a:cubicBezTo>
                    <a:pt x="40" y="97"/>
                    <a:pt x="41" y="97"/>
                    <a:pt x="41" y="96"/>
                  </a:cubicBezTo>
                  <a:cubicBezTo>
                    <a:pt x="40" y="96"/>
                    <a:pt x="40" y="96"/>
                    <a:pt x="40" y="96"/>
                  </a:cubicBezTo>
                  <a:cubicBezTo>
                    <a:pt x="40" y="96"/>
                    <a:pt x="40" y="97"/>
                    <a:pt x="39" y="97"/>
                  </a:cubicBezTo>
                  <a:close/>
                  <a:moveTo>
                    <a:pt x="31" y="96"/>
                  </a:moveTo>
                  <a:cubicBezTo>
                    <a:pt x="31" y="97"/>
                    <a:pt x="32" y="97"/>
                    <a:pt x="32" y="97"/>
                  </a:cubicBezTo>
                  <a:cubicBezTo>
                    <a:pt x="32" y="97"/>
                    <a:pt x="32" y="97"/>
                    <a:pt x="32" y="98"/>
                  </a:cubicBezTo>
                  <a:cubicBezTo>
                    <a:pt x="32" y="98"/>
                    <a:pt x="32" y="99"/>
                    <a:pt x="32" y="100"/>
                  </a:cubicBezTo>
                  <a:cubicBezTo>
                    <a:pt x="33" y="99"/>
                    <a:pt x="32" y="98"/>
                    <a:pt x="33" y="96"/>
                  </a:cubicBezTo>
                  <a:cubicBezTo>
                    <a:pt x="32" y="96"/>
                    <a:pt x="32" y="97"/>
                    <a:pt x="31" y="96"/>
                  </a:cubicBezTo>
                  <a:close/>
                  <a:moveTo>
                    <a:pt x="54" y="98"/>
                  </a:moveTo>
                  <a:cubicBezTo>
                    <a:pt x="55" y="99"/>
                    <a:pt x="54" y="100"/>
                    <a:pt x="55" y="100"/>
                  </a:cubicBezTo>
                  <a:cubicBezTo>
                    <a:pt x="55" y="99"/>
                    <a:pt x="55" y="97"/>
                    <a:pt x="55" y="96"/>
                  </a:cubicBezTo>
                  <a:cubicBezTo>
                    <a:pt x="54" y="97"/>
                    <a:pt x="54" y="98"/>
                    <a:pt x="54" y="98"/>
                  </a:cubicBezTo>
                  <a:close/>
                  <a:moveTo>
                    <a:pt x="46" y="98"/>
                  </a:moveTo>
                  <a:cubicBezTo>
                    <a:pt x="46" y="98"/>
                    <a:pt x="46" y="98"/>
                    <a:pt x="47" y="97"/>
                  </a:cubicBezTo>
                  <a:cubicBezTo>
                    <a:pt x="46" y="97"/>
                    <a:pt x="46" y="96"/>
                    <a:pt x="46" y="96"/>
                  </a:cubicBezTo>
                  <a:cubicBezTo>
                    <a:pt x="46" y="97"/>
                    <a:pt x="46" y="97"/>
                    <a:pt x="46" y="98"/>
                  </a:cubicBezTo>
                  <a:close/>
                  <a:moveTo>
                    <a:pt x="58" y="100"/>
                  </a:moveTo>
                  <a:cubicBezTo>
                    <a:pt x="58" y="99"/>
                    <a:pt x="58" y="98"/>
                    <a:pt x="58" y="97"/>
                  </a:cubicBezTo>
                  <a:cubicBezTo>
                    <a:pt x="58" y="98"/>
                    <a:pt x="58" y="99"/>
                    <a:pt x="58" y="100"/>
                  </a:cubicBezTo>
                  <a:close/>
                  <a:moveTo>
                    <a:pt x="65" y="102"/>
                  </a:moveTo>
                  <a:cubicBezTo>
                    <a:pt x="65" y="100"/>
                    <a:pt x="66" y="98"/>
                    <a:pt x="65" y="97"/>
                  </a:cubicBezTo>
                  <a:cubicBezTo>
                    <a:pt x="64" y="98"/>
                    <a:pt x="65" y="100"/>
                    <a:pt x="65" y="102"/>
                  </a:cubicBezTo>
                  <a:close/>
                  <a:moveTo>
                    <a:pt x="40" y="98"/>
                  </a:moveTo>
                  <a:cubicBezTo>
                    <a:pt x="41" y="99"/>
                    <a:pt x="41" y="99"/>
                    <a:pt x="41" y="100"/>
                  </a:cubicBezTo>
                  <a:cubicBezTo>
                    <a:pt x="42" y="100"/>
                    <a:pt x="42" y="99"/>
                    <a:pt x="42" y="99"/>
                  </a:cubicBezTo>
                  <a:cubicBezTo>
                    <a:pt x="41" y="98"/>
                    <a:pt x="41" y="96"/>
                    <a:pt x="40" y="98"/>
                  </a:cubicBezTo>
                  <a:close/>
                  <a:moveTo>
                    <a:pt x="43" y="99"/>
                  </a:moveTo>
                  <a:cubicBezTo>
                    <a:pt x="44" y="99"/>
                    <a:pt x="44" y="100"/>
                    <a:pt x="44" y="100"/>
                  </a:cubicBezTo>
                  <a:cubicBezTo>
                    <a:pt x="45" y="100"/>
                    <a:pt x="45" y="98"/>
                    <a:pt x="44" y="97"/>
                  </a:cubicBezTo>
                  <a:cubicBezTo>
                    <a:pt x="44" y="98"/>
                    <a:pt x="43" y="98"/>
                    <a:pt x="43" y="99"/>
                  </a:cubicBezTo>
                  <a:close/>
                  <a:moveTo>
                    <a:pt x="47" y="98"/>
                  </a:moveTo>
                  <a:cubicBezTo>
                    <a:pt x="48" y="98"/>
                    <a:pt x="48" y="97"/>
                    <a:pt x="47" y="97"/>
                  </a:cubicBezTo>
                  <a:cubicBezTo>
                    <a:pt x="47" y="98"/>
                    <a:pt x="47" y="98"/>
                    <a:pt x="47" y="98"/>
                  </a:cubicBezTo>
                  <a:close/>
                  <a:moveTo>
                    <a:pt x="38" y="99"/>
                  </a:moveTo>
                  <a:cubicBezTo>
                    <a:pt x="38" y="99"/>
                    <a:pt x="38" y="99"/>
                    <a:pt x="38" y="99"/>
                  </a:cubicBezTo>
                  <a:cubicBezTo>
                    <a:pt x="39" y="99"/>
                    <a:pt x="40" y="98"/>
                    <a:pt x="39" y="98"/>
                  </a:cubicBezTo>
                  <a:cubicBezTo>
                    <a:pt x="38" y="98"/>
                    <a:pt x="38" y="98"/>
                    <a:pt x="38" y="99"/>
                  </a:cubicBezTo>
                  <a:close/>
                  <a:moveTo>
                    <a:pt x="48" y="100"/>
                  </a:moveTo>
                  <a:cubicBezTo>
                    <a:pt x="48" y="99"/>
                    <a:pt x="47" y="98"/>
                    <a:pt x="47" y="98"/>
                  </a:cubicBezTo>
                  <a:cubicBezTo>
                    <a:pt x="46" y="98"/>
                    <a:pt x="47" y="100"/>
                    <a:pt x="48" y="100"/>
                  </a:cubicBezTo>
                  <a:close/>
                  <a:moveTo>
                    <a:pt x="36" y="100"/>
                  </a:moveTo>
                  <a:cubicBezTo>
                    <a:pt x="36" y="99"/>
                    <a:pt x="36" y="99"/>
                    <a:pt x="35" y="99"/>
                  </a:cubicBezTo>
                  <a:cubicBezTo>
                    <a:pt x="35" y="99"/>
                    <a:pt x="35" y="100"/>
                    <a:pt x="36" y="100"/>
                  </a:cubicBezTo>
                  <a:close/>
                  <a:moveTo>
                    <a:pt x="39" y="100"/>
                  </a:moveTo>
                  <a:cubicBezTo>
                    <a:pt x="39" y="100"/>
                    <a:pt x="39" y="101"/>
                    <a:pt x="40" y="101"/>
                  </a:cubicBezTo>
                  <a:cubicBezTo>
                    <a:pt x="40" y="101"/>
                    <a:pt x="40" y="101"/>
                    <a:pt x="41" y="100"/>
                  </a:cubicBezTo>
                  <a:cubicBezTo>
                    <a:pt x="40" y="100"/>
                    <a:pt x="40" y="99"/>
                    <a:pt x="40" y="99"/>
                  </a:cubicBezTo>
                  <a:cubicBezTo>
                    <a:pt x="39" y="99"/>
                    <a:pt x="39" y="100"/>
                    <a:pt x="39" y="100"/>
                  </a:cubicBezTo>
                  <a:close/>
                  <a:moveTo>
                    <a:pt x="52" y="103"/>
                  </a:moveTo>
                  <a:cubicBezTo>
                    <a:pt x="53" y="102"/>
                    <a:pt x="53" y="100"/>
                    <a:pt x="52" y="99"/>
                  </a:cubicBezTo>
                  <a:cubicBezTo>
                    <a:pt x="52" y="100"/>
                    <a:pt x="52" y="102"/>
                    <a:pt x="52" y="103"/>
                  </a:cubicBezTo>
                  <a:close/>
                  <a:moveTo>
                    <a:pt x="56" y="103"/>
                  </a:moveTo>
                  <a:cubicBezTo>
                    <a:pt x="57" y="102"/>
                    <a:pt x="57" y="100"/>
                    <a:pt x="57" y="99"/>
                  </a:cubicBezTo>
                  <a:cubicBezTo>
                    <a:pt x="56" y="100"/>
                    <a:pt x="55" y="102"/>
                    <a:pt x="56" y="103"/>
                  </a:cubicBezTo>
                  <a:close/>
                  <a:moveTo>
                    <a:pt x="59" y="100"/>
                  </a:moveTo>
                  <a:cubicBezTo>
                    <a:pt x="59" y="100"/>
                    <a:pt x="60" y="100"/>
                    <a:pt x="59" y="100"/>
                  </a:cubicBezTo>
                  <a:cubicBezTo>
                    <a:pt x="59" y="101"/>
                    <a:pt x="59" y="101"/>
                    <a:pt x="60" y="101"/>
                  </a:cubicBezTo>
                  <a:cubicBezTo>
                    <a:pt x="59" y="101"/>
                    <a:pt x="60" y="102"/>
                    <a:pt x="60" y="102"/>
                  </a:cubicBezTo>
                  <a:cubicBezTo>
                    <a:pt x="61" y="102"/>
                    <a:pt x="60" y="101"/>
                    <a:pt x="60" y="100"/>
                  </a:cubicBezTo>
                  <a:cubicBezTo>
                    <a:pt x="60" y="101"/>
                    <a:pt x="60" y="101"/>
                    <a:pt x="60" y="101"/>
                  </a:cubicBezTo>
                  <a:cubicBezTo>
                    <a:pt x="60" y="100"/>
                    <a:pt x="61" y="100"/>
                    <a:pt x="60" y="99"/>
                  </a:cubicBezTo>
                  <a:cubicBezTo>
                    <a:pt x="60" y="100"/>
                    <a:pt x="60" y="99"/>
                    <a:pt x="59" y="100"/>
                  </a:cubicBezTo>
                  <a:close/>
                  <a:moveTo>
                    <a:pt x="13" y="101"/>
                  </a:moveTo>
                  <a:cubicBezTo>
                    <a:pt x="13" y="100"/>
                    <a:pt x="14" y="100"/>
                    <a:pt x="13" y="100"/>
                  </a:cubicBezTo>
                  <a:cubicBezTo>
                    <a:pt x="13" y="100"/>
                    <a:pt x="13" y="101"/>
                    <a:pt x="13" y="101"/>
                  </a:cubicBezTo>
                  <a:close/>
                  <a:moveTo>
                    <a:pt x="42" y="101"/>
                  </a:moveTo>
                  <a:cubicBezTo>
                    <a:pt x="42" y="101"/>
                    <a:pt x="42" y="102"/>
                    <a:pt x="43" y="102"/>
                  </a:cubicBezTo>
                  <a:cubicBezTo>
                    <a:pt x="43" y="102"/>
                    <a:pt x="43" y="102"/>
                    <a:pt x="43" y="101"/>
                  </a:cubicBezTo>
                  <a:cubicBezTo>
                    <a:pt x="43" y="101"/>
                    <a:pt x="43" y="100"/>
                    <a:pt x="42" y="100"/>
                  </a:cubicBezTo>
                  <a:cubicBezTo>
                    <a:pt x="42" y="100"/>
                    <a:pt x="42" y="100"/>
                    <a:pt x="42" y="101"/>
                  </a:cubicBezTo>
                  <a:close/>
                  <a:moveTo>
                    <a:pt x="34" y="102"/>
                  </a:moveTo>
                  <a:cubicBezTo>
                    <a:pt x="34" y="102"/>
                    <a:pt x="35" y="101"/>
                    <a:pt x="35" y="101"/>
                  </a:cubicBezTo>
                  <a:cubicBezTo>
                    <a:pt x="35" y="99"/>
                    <a:pt x="33" y="101"/>
                    <a:pt x="34" y="102"/>
                  </a:cubicBezTo>
                  <a:close/>
                  <a:moveTo>
                    <a:pt x="46" y="102"/>
                  </a:moveTo>
                  <a:cubicBezTo>
                    <a:pt x="46" y="101"/>
                    <a:pt x="47" y="101"/>
                    <a:pt x="47" y="101"/>
                  </a:cubicBezTo>
                  <a:cubicBezTo>
                    <a:pt x="46" y="100"/>
                    <a:pt x="46" y="100"/>
                    <a:pt x="46" y="100"/>
                  </a:cubicBezTo>
                  <a:cubicBezTo>
                    <a:pt x="46" y="101"/>
                    <a:pt x="46" y="101"/>
                    <a:pt x="46" y="102"/>
                  </a:cubicBezTo>
                  <a:close/>
                  <a:moveTo>
                    <a:pt x="37" y="102"/>
                  </a:moveTo>
                  <a:cubicBezTo>
                    <a:pt x="37" y="101"/>
                    <a:pt x="37" y="100"/>
                    <a:pt x="36" y="100"/>
                  </a:cubicBezTo>
                  <a:cubicBezTo>
                    <a:pt x="36" y="100"/>
                    <a:pt x="36" y="101"/>
                    <a:pt x="37" y="102"/>
                  </a:cubicBezTo>
                  <a:close/>
                  <a:moveTo>
                    <a:pt x="39" y="103"/>
                  </a:moveTo>
                  <a:cubicBezTo>
                    <a:pt x="39" y="102"/>
                    <a:pt x="38" y="101"/>
                    <a:pt x="38" y="101"/>
                  </a:cubicBezTo>
                  <a:cubicBezTo>
                    <a:pt x="38" y="101"/>
                    <a:pt x="38" y="101"/>
                    <a:pt x="38" y="101"/>
                  </a:cubicBezTo>
                  <a:cubicBezTo>
                    <a:pt x="38" y="101"/>
                    <a:pt x="38" y="102"/>
                    <a:pt x="39" y="103"/>
                  </a:cubicBezTo>
                  <a:close/>
                  <a:moveTo>
                    <a:pt x="45" y="101"/>
                  </a:moveTo>
                  <a:cubicBezTo>
                    <a:pt x="45" y="102"/>
                    <a:pt x="45" y="102"/>
                    <a:pt x="45" y="102"/>
                  </a:cubicBezTo>
                  <a:cubicBezTo>
                    <a:pt x="45" y="102"/>
                    <a:pt x="45" y="101"/>
                    <a:pt x="45" y="101"/>
                  </a:cubicBezTo>
                  <a:cubicBezTo>
                    <a:pt x="45" y="101"/>
                    <a:pt x="44" y="101"/>
                    <a:pt x="45" y="101"/>
                  </a:cubicBezTo>
                  <a:close/>
                  <a:moveTo>
                    <a:pt x="62" y="104"/>
                  </a:moveTo>
                  <a:cubicBezTo>
                    <a:pt x="62" y="103"/>
                    <a:pt x="63" y="102"/>
                    <a:pt x="62" y="101"/>
                  </a:cubicBezTo>
                  <a:cubicBezTo>
                    <a:pt x="62" y="102"/>
                    <a:pt x="62" y="103"/>
                    <a:pt x="62" y="104"/>
                  </a:cubicBezTo>
                  <a:close/>
                  <a:moveTo>
                    <a:pt x="66" y="108"/>
                  </a:moveTo>
                  <a:cubicBezTo>
                    <a:pt x="66" y="106"/>
                    <a:pt x="68" y="103"/>
                    <a:pt x="66" y="101"/>
                  </a:cubicBezTo>
                  <a:cubicBezTo>
                    <a:pt x="67" y="104"/>
                    <a:pt x="66" y="106"/>
                    <a:pt x="66" y="108"/>
                  </a:cubicBezTo>
                  <a:close/>
                  <a:moveTo>
                    <a:pt x="40" y="103"/>
                  </a:moveTo>
                  <a:cubicBezTo>
                    <a:pt x="41" y="103"/>
                    <a:pt x="41" y="104"/>
                    <a:pt x="41" y="104"/>
                  </a:cubicBezTo>
                  <a:cubicBezTo>
                    <a:pt x="42" y="103"/>
                    <a:pt x="42" y="103"/>
                    <a:pt x="42" y="103"/>
                  </a:cubicBezTo>
                  <a:cubicBezTo>
                    <a:pt x="42" y="102"/>
                    <a:pt x="42" y="102"/>
                    <a:pt x="41" y="101"/>
                  </a:cubicBezTo>
                  <a:cubicBezTo>
                    <a:pt x="41" y="102"/>
                    <a:pt x="40" y="102"/>
                    <a:pt x="40" y="103"/>
                  </a:cubicBezTo>
                  <a:close/>
                  <a:moveTo>
                    <a:pt x="35" y="104"/>
                  </a:moveTo>
                  <a:cubicBezTo>
                    <a:pt x="35" y="103"/>
                    <a:pt x="36" y="103"/>
                    <a:pt x="36" y="102"/>
                  </a:cubicBezTo>
                  <a:cubicBezTo>
                    <a:pt x="36" y="102"/>
                    <a:pt x="36" y="102"/>
                    <a:pt x="35" y="101"/>
                  </a:cubicBezTo>
                  <a:cubicBezTo>
                    <a:pt x="35" y="102"/>
                    <a:pt x="34" y="103"/>
                    <a:pt x="35" y="104"/>
                  </a:cubicBezTo>
                  <a:close/>
                  <a:moveTo>
                    <a:pt x="32" y="104"/>
                  </a:moveTo>
                  <a:cubicBezTo>
                    <a:pt x="33" y="103"/>
                    <a:pt x="32" y="102"/>
                    <a:pt x="33" y="102"/>
                  </a:cubicBezTo>
                  <a:cubicBezTo>
                    <a:pt x="32" y="102"/>
                    <a:pt x="32" y="102"/>
                    <a:pt x="32" y="102"/>
                  </a:cubicBezTo>
                  <a:cubicBezTo>
                    <a:pt x="32" y="102"/>
                    <a:pt x="32" y="103"/>
                    <a:pt x="32" y="104"/>
                  </a:cubicBezTo>
                  <a:close/>
                  <a:moveTo>
                    <a:pt x="47" y="105"/>
                  </a:moveTo>
                  <a:cubicBezTo>
                    <a:pt x="48" y="104"/>
                    <a:pt x="48" y="102"/>
                    <a:pt x="47" y="102"/>
                  </a:cubicBezTo>
                  <a:cubicBezTo>
                    <a:pt x="46" y="102"/>
                    <a:pt x="45" y="104"/>
                    <a:pt x="47" y="105"/>
                  </a:cubicBezTo>
                  <a:close/>
                  <a:moveTo>
                    <a:pt x="38" y="104"/>
                  </a:moveTo>
                  <a:cubicBezTo>
                    <a:pt x="39" y="103"/>
                    <a:pt x="38" y="102"/>
                    <a:pt x="37" y="102"/>
                  </a:cubicBezTo>
                  <a:cubicBezTo>
                    <a:pt x="37" y="102"/>
                    <a:pt x="38" y="103"/>
                    <a:pt x="38" y="104"/>
                  </a:cubicBezTo>
                  <a:close/>
                  <a:moveTo>
                    <a:pt x="58" y="103"/>
                  </a:moveTo>
                  <a:cubicBezTo>
                    <a:pt x="58" y="102"/>
                    <a:pt x="59" y="102"/>
                    <a:pt x="58" y="102"/>
                  </a:cubicBezTo>
                  <a:cubicBezTo>
                    <a:pt x="58" y="102"/>
                    <a:pt x="58" y="102"/>
                    <a:pt x="58" y="103"/>
                  </a:cubicBezTo>
                  <a:close/>
                  <a:moveTo>
                    <a:pt x="51" y="103"/>
                  </a:moveTo>
                  <a:cubicBezTo>
                    <a:pt x="51" y="102"/>
                    <a:pt x="51" y="102"/>
                    <a:pt x="50" y="102"/>
                  </a:cubicBezTo>
                  <a:cubicBezTo>
                    <a:pt x="50" y="102"/>
                    <a:pt x="50" y="103"/>
                    <a:pt x="51" y="103"/>
                  </a:cubicBezTo>
                  <a:close/>
                  <a:moveTo>
                    <a:pt x="43" y="103"/>
                  </a:moveTo>
                  <a:cubicBezTo>
                    <a:pt x="44" y="103"/>
                    <a:pt x="44" y="104"/>
                    <a:pt x="44" y="104"/>
                  </a:cubicBezTo>
                  <a:cubicBezTo>
                    <a:pt x="44" y="104"/>
                    <a:pt x="45" y="104"/>
                    <a:pt x="45" y="103"/>
                  </a:cubicBezTo>
                  <a:cubicBezTo>
                    <a:pt x="44" y="102"/>
                    <a:pt x="44" y="103"/>
                    <a:pt x="44" y="102"/>
                  </a:cubicBezTo>
                  <a:cubicBezTo>
                    <a:pt x="44" y="103"/>
                    <a:pt x="43" y="103"/>
                    <a:pt x="43" y="103"/>
                  </a:cubicBezTo>
                  <a:close/>
                  <a:moveTo>
                    <a:pt x="54" y="106"/>
                  </a:moveTo>
                  <a:cubicBezTo>
                    <a:pt x="55" y="105"/>
                    <a:pt x="56" y="103"/>
                    <a:pt x="54" y="102"/>
                  </a:cubicBezTo>
                  <a:cubicBezTo>
                    <a:pt x="54" y="103"/>
                    <a:pt x="53" y="105"/>
                    <a:pt x="54" y="106"/>
                  </a:cubicBezTo>
                  <a:close/>
                  <a:moveTo>
                    <a:pt x="58" y="103"/>
                  </a:moveTo>
                  <a:cubicBezTo>
                    <a:pt x="58" y="104"/>
                    <a:pt x="58" y="104"/>
                    <a:pt x="58" y="105"/>
                  </a:cubicBezTo>
                  <a:cubicBezTo>
                    <a:pt x="59" y="105"/>
                    <a:pt x="59" y="103"/>
                    <a:pt x="58" y="103"/>
                  </a:cubicBezTo>
                  <a:cubicBezTo>
                    <a:pt x="58" y="103"/>
                    <a:pt x="58" y="103"/>
                    <a:pt x="58" y="103"/>
                  </a:cubicBezTo>
                  <a:close/>
                  <a:moveTo>
                    <a:pt x="10" y="114"/>
                  </a:moveTo>
                  <a:cubicBezTo>
                    <a:pt x="10" y="112"/>
                    <a:pt x="10" y="110"/>
                    <a:pt x="11" y="108"/>
                  </a:cubicBezTo>
                  <a:cubicBezTo>
                    <a:pt x="11" y="106"/>
                    <a:pt x="12" y="104"/>
                    <a:pt x="12" y="103"/>
                  </a:cubicBezTo>
                  <a:cubicBezTo>
                    <a:pt x="11" y="106"/>
                    <a:pt x="9" y="111"/>
                    <a:pt x="10" y="114"/>
                  </a:cubicBezTo>
                  <a:close/>
                  <a:moveTo>
                    <a:pt x="35" y="104"/>
                  </a:moveTo>
                  <a:cubicBezTo>
                    <a:pt x="35" y="105"/>
                    <a:pt x="36" y="106"/>
                    <a:pt x="36" y="106"/>
                  </a:cubicBezTo>
                  <a:cubicBezTo>
                    <a:pt x="37" y="106"/>
                    <a:pt x="37" y="105"/>
                    <a:pt x="37" y="104"/>
                  </a:cubicBezTo>
                  <a:cubicBezTo>
                    <a:pt x="37" y="104"/>
                    <a:pt x="37" y="103"/>
                    <a:pt x="36" y="103"/>
                  </a:cubicBezTo>
                  <a:cubicBezTo>
                    <a:pt x="36" y="103"/>
                    <a:pt x="35" y="104"/>
                    <a:pt x="35" y="104"/>
                  </a:cubicBezTo>
                  <a:close/>
                  <a:moveTo>
                    <a:pt x="39" y="104"/>
                  </a:moveTo>
                  <a:cubicBezTo>
                    <a:pt x="40" y="104"/>
                    <a:pt x="40" y="105"/>
                    <a:pt x="40" y="105"/>
                  </a:cubicBezTo>
                  <a:cubicBezTo>
                    <a:pt x="40" y="105"/>
                    <a:pt x="41" y="105"/>
                    <a:pt x="41" y="105"/>
                  </a:cubicBezTo>
                  <a:cubicBezTo>
                    <a:pt x="40" y="104"/>
                    <a:pt x="40" y="103"/>
                    <a:pt x="40" y="103"/>
                  </a:cubicBezTo>
                  <a:cubicBezTo>
                    <a:pt x="40" y="103"/>
                    <a:pt x="40" y="104"/>
                    <a:pt x="39" y="104"/>
                  </a:cubicBezTo>
                  <a:close/>
                  <a:moveTo>
                    <a:pt x="34" y="105"/>
                  </a:moveTo>
                  <a:cubicBezTo>
                    <a:pt x="34" y="105"/>
                    <a:pt x="34" y="105"/>
                    <a:pt x="34" y="105"/>
                  </a:cubicBezTo>
                  <a:cubicBezTo>
                    <a:pt x="34" y="104"/>
                    <a:pt x="34" y="103"/>
                    <a:pt x="34" y="104"/>
                  </a:cubicBezTo>
                  <a:cubicBezTo>
                    <a:pt x="34" y="104"/>
                    <a:pt x="33" y="105"/>
                    <a:pt x="34" y="105"/>
                  </a:cubicBezTo>
                  <a:close/>
                  <a:moveTo>
                    <a:pt x="51" y="105"/>
                  </a:moveTo>
                  <a:cubicBezTo>
                    <a:pt x="51" y="104"/>
                    <a:pt x="51" y="104"/>
                    <a:pt x="50" y="103"/>
                  </a:cubicBezTo>
                  <a:cubicBezTo>
                    <a:pt x="50" y="104"/>
                    <a:pt x="50" y="105"/>
                    <a:pt x="51" y="105"/>
                  </a:cubicBezTo>
                  <a:close/>
                  <a:moveTo>
                    <a:pt x="43" y="104"/>
                  </a:moveTo>
                  <a:cubicBezTo>
                    <a:pt x="42" y="104"/>
                    <a:pt x="42" y="105"/>
                    <a:pt x="42" y="105"/>
                  </a:cubicBezTo>
                  <a:cubicBezTo>
                    <a:pt x="42" y="105"/>
                    <a:pt x="42" y="105"/>
                    <a:pt x="42" y="105"/>
                  </a:cubicBezTo>
                  <a:cubicBezTo>
                    <a:pt x="42" y="105"/>
                    <a:pt x="43" y="105"/>
                    <a:pt x="43" y="106"/>
                  </a:cubicBezTo>
                  <a:cubicBezTo>
                    <a:pt x="43" y="106"/>
                    <a:pt x="43" y="105"/>
                    <a:pt x="43" y="105"/>
                  </a:cubicBezTo>
                  <a:cubicBezTo>
                    <a:pt x="43" y="105"/>
                    <a:pt x="43" y="105"/>
                    <a:pt x="43" y="104"/>
                  </a:cubicBezTo>
                  <a:cubicBezTo>
                    <a:pt x="43" y="104"/>
                    <a:pt x="43" y="105"/>
                    <a:pt x="43" y="104"/>
                  </a:cubicBezTo>
                  <a:cubicBezTo>
                    <a:pt x="43" y="104"/>
                    <a:pt x="43" y="104"/>
                    <a:pt x="43" y="104"/>
                  </a:cubicBezTo>
                  <a:close/>
                  <a:moveTo>
                    <a:pt x="49" y="107"/>
                  </a:moveTo>
                  <a:cubicBezTo>
                    <a:pt x="49" y="107"/>
                    <a:pt x="50" y="104"/>
                    <a:pt x="49" y="104"/>
                  </a:cubicBezTo>
                  <a:cubicBezTo>
                    <a:pt x="48" y="105"/>
                    <a:pt x="49" y="106"/>
                    <a:pt x="49" y="107"/>
                  </a:cubicBezTo>
                  <a:close/>
                  <a:moveTo>
                    <a:pt x="45" y="105"/>
                  </a:moveTo>
                  <a:cubicBezTo>
                    <a:pt x="45" y="105"/>
                    <a:pt x="45" y="106"/>
                    <a:pt x="45" y="106"/>
                  </a:cubicBezTo>
                  <a:cubicBezTo>
                    <a:pt x="45" y="105"/>
                    <a:pt x="46" y="105"/>
                    <a:pt x="45" y="104"/>
                  </a:cubicBezTo>
                  <a:cubicBezTo>
                    <a:pt x="45" y="105"/>
                    <a:pt x="45" y="105"/>
                    <a:pt x="45" y="105"/>
                  </a:cubicBezTo>
                  <a:close/>
                  <a:moveTo>
                    <a:pt x="31" y="105"/>
                  </a:moveTo>
                  <a:cubicBezTo>
                    <a:pt x="31" y="106"/>
                    <a:pt x="32" y="105"/>
                    <a:pt x="31" y="104"/>
                  </a:cubicBezTo>
                  <a:cubicBezTo>
                    <a:pt x="31" y="105"/>
                    <a:pt x="31" y="105"/>
                    <a:pt x="31" y="105"/>
                  </a:cubicBezTo>
                  <a:close/>
                  <a:moveTo>
                    <a:pt x="38" y="105"/>
                  </a:moveTo>
                  <a:cubicBezTo>
                    <a:pt x="39" y="105"/>
                    <a:pt x="39" y="106"/>
                    <a:pt x="39" y="106"/>
                  </a:cubicBezTo>
                  <a:cubicBezTo>
                    <a:pt x="39" y="106"/>
                    <a:pt x="39" y="106"/>
                    <a:pt x="40" y="106"/>
                  </a:cubicBezTo>
                  <a:cubicBezTo>
                    <a:pt x="39" y="105"/>
                    <a:pt x="39" y="105"/>
                    <a:pt x="39" y="104"/>
                  </a:cubicBezTo>
                  <a:cubicBezTo>
                    <a:pt x="39" y="105"/>
                    <a:pt x="38" y="105"/>
                    <a:pt x="38" y="105"/>
                  </a:cubicBezTo>
                  <a:close/>
                  <a:moveTo>
                    <a:pt x="56" y="107"/>
                  </a:moveTo>
                  <a:cubicBezTo>
                    <a:pt x="57" y="107"/>
                    <a:pt x="57" y="105"/>
                    <a:pt x="56" y="105"/>
                  </a:cubicBezTo>
                  <a:cubicBezTo>
                    <a:pt x="56" y="105"/>
                    <a:pt x="56" y="107"/>
                    <a:pt x="56" y="107"/>
                  </a:cubicBezTo>
                  <a:close/>
                  <a:moveTo>
                    <a:pt x="53" y="106"/>
                  </a:moveTo>
                  <a:cubicBezTo>
                    <a:pt x="52" y="106"/>
                    <a:pt x="52" y="105"/>
                    <a:pt x="52" y="105"/>
                  </a:cubicBezTo>
                  <a:cubicBezTo>
                    <a:pt x="52" y="105"/>
                    <a:pt x="52" y="106"/>
                    <a:pt x="53" y="106"/>
                  </a:cubicBezTo>
                  <a:close/>
                  <a:moveTo>
                    <a:pt x="63" y="106"/>
                  </a:moveTo>
                  <a:cubicBezTo>
                    <a:pt x="63" y="106"/>
                    <a:pt x="63" y="106"/>
                    <a:pt x="63" y="105"/>
                  </a:cubicBezTo>
                  <a:cubicBezTo>
                    <a:pt x="63" y="105"/>
                    <a:pt x="63" y="105"/>
                    <a:pt x="63" y="105"/>
                  </a:cubicBezTo>
                  <a:cubicBezTo>
                    <a:pt x="63" y="105"/>
                    <a:pt x="63" y="108"/>
                    <a:pt x="63" y="106"/>
                  </a:cubicBezTo>
                  <a:close/>
                  <a:moveTo>
                    <a:pt x="34" y="106"/>
                  </a:moveTo>
                  <a:cubicBezTo>
                    <a:pt x="34" y="108"/>
                    <a:pt x="35" y="109"/>
                    <a:pt x="36" y="111"/>
                  </a:cubicBezTo>
                  <a:cubicBezTo>
                    <a:pt x="36" y="110"/>
                    <a:pt x="36" y="110"/>
                    <a:pt x="36" y="109"/>
                  </a:cubicBezTo>
                  <a:cubicBezTo>
                    <a:pt x="36" y="109"/>
                    <a:pt x="36" y="110"/>
                    <a:pt x="36" y="110"/>
                  </a:cubicBezTo>
                  <a:cubicBezTo>
                    <a:pt x="37" y="110"/>
                    <a:pt x="36" y="109"/>
                    <a:pt x="37" y="109"/>
                  </a:cubicBezTo>
                  <a:cubicBezTo>
                    <a:pt x="36" y="109"/>
                    <a:pt x="36" y="109"/>
                    <a:pt x="36" y="108"/>
                  </a:cubicBezTo>
                  <a:cubicBezTo>
                    <a:pt x="37" y="108"/>
                    <a:pt x="37" y="108"/>
                    <a:pt x="37" y="108"/>
                  </a:cubicBezTo>
                  <a:cubicBezTo>
                    <a:pt x="37" y="108"/>
                    <a:pt x="37" y="108"/>
                    <a:pt x="37" y="108"/>
                  </a:cubicBezTo>
                  <a:cubicBezTo>
                    <a:pt x="38" y="108"/>
                    <a:pt x="38" y="107"/>
                    <a:pt x="39" y="107"/>
                  </a:cubicBezTo>
                  <a:cubicBezTo>
                    <a:pt x="38" y="107"/>
                    <a:pt x="38" y="106"/>
                    <a:pt x="38" y="106"/>
                  </a:cubicBezTo>
                  <a:cubicBezTo>
                    <a:pt x="37" y="107"/>
                    <a:pt x="37" y="108"/>
                    <a:pt x="35" y="108"/>
                  </a:cubicBezTo>
                  <a:cubicBezTo>
                    <a:pt x="35" y="107"/>
                    <a:pt x="35" y="106"/>
                    <a:pt x="35" y="105"/>
                  </a:cubicBezTo>
                  <a:cubicBezTo>
                    <a:pt x="34" y="105"/>
                    <a:pt x="34" y="105"/>
                    <a:pt x="34" y="106"/>
                  </a:cubicBezTo>
                  <a:cubicBezTo>
                    <a:pt x="34" y="106"/>
                    <a:pt x="34" y="106"/>
                    <a:pt x="34" y="106"/>
                  </a:cubicBezTo>
                  <a:cubicBezTo>
                    <a:pt x="34" y="106"/>
                    <a:pt x="34" y="106"/>
                    <a:pt x="34" y="106"/>
                  </a:cubicBezTo>
                  <a:close/>
                  <a:moveTo>
                    <a:pt x="41" y="106"/>
                  </a:moveTo>
                  <a:cubicBezTo>
                    <a:pt x="41" y="106"/>
                    <a:pt x="41" y="107"/>
                    <a:pt x="42" y="107"/>
                  </a:cubicBezTo>
                  <a:cubicBezTo>
                    <a:pt x="42" y="106"/>
                    <a:pt x="42" y="106"/>
                    <a:pt x="41" y="105"/>
                  </a:cubicBezTo>
                  <a:cubicBezTo>
                    <a:pt x="41" y="106"/>
                    <a:pt x="41" y="106"/>
                    <a:pt x="41" y="106"/>
                  </a:cubicBezTo>
                  <a:close/>
                  <a:moveTo>
                    <a:pt x="43" y="107"/>
                  </a:moveTo>
                  <a:cubicBezTo>
                    <a:pt x="44" y="107"/>
                    <a:pt x="44" y="106"/>
                    <a:pt x="44" y="107"/>
                  </a:cubicBezTo>
                  <a:cubicBezTo>
                    <a:pt x="44" y="107"/>
                    <a:pt x="44" y="107"/>
                    <a:pt x="43" y="107"/>
                  </a:cubicBezTo>
                  <a:cubicBezTo>
                    <a:pt x="44" y="107"/>
                    <a:pt x="44" y="108"/>
                    <a:pt x="45" y="108"/>
                  </a:cubicBezTo>
                  <a:cubicBezTo>
                    <a:pt x="44" y="107"/>
                    <a:pt x="44" y="106"/>
                    <a:pt x="43" y="106"/>
                  </a:cubicBezTo>
                  <a:cubicBezTo>
                    <a:pt x="43" y="106"/>
                    <a:pt x="43" y="107"/>
                    <a:pt x="43" y="107"/>
                  </a:cubicBezTo>
                  <a:close/>
                  <a:moveTo>
                    <a:pt x="54" y="106"/>
                  </a:moveTo>
                  <a:cubicBezTo>
                    <a:pt x="55" y="107"/>
                    <a:pt x="55" y="107"/>
                    <a:pt x="55" y="107"/>
                  </a:cubicBezTo>
                  <a:cubicBezTo>
                    <a:pt x="55" y="107"/>
                    <a:pt x="55" y="106"/>
                    <a:pt x="55" y="106"/>
                  </a:cubicBezTo>
                  <a:cubicBezTo>
                    <a:pt x="55" y="106"/>
                    <a:pt x="55" y="106"/>
                    <a:pt x="54" y="106"/>
                  </a:cubicBezTo>
                  <a:close/>
                  <a:moveTo>
                    <a:pt x="47" y="107"/>
                  </a:moveTo>
                  <a:cubicBezTo>
                    <a:pt x="46" y="107"/>
                    <a:pt x="46" y="107"/>
                    <a:pt x="46" y="108"/>
                  </a:cubicBezTo>
                  <a:cubicBezTo>
                    <a:pt x="47" y="108"/>
                    <a:pt x="47" y="109"/>
                    <a:pt x="48" y="109"/>
                  </a:cubicBezTo>
                  <a:cubicBezTo>
                    <a:pt x="48" y="108"/>
                    <a:pt x="47" y="107"/>
                    <a:pt x="47" y="107"/>
                  </a:cubicBezTo>
                  <a:close/>
                  <a:moveTo>
                    <a:pt x="52" y="108"/>
                  </a:moveTo>
                  <a:cubicBezTo>
                    <a:pt x="52" y="107"/>
                    <a:pt x="53" y="106"/>
                    <a:pt x="52" y="107"/>
                  </a:cubicBezTo>
                  <a:cubicBezTo>
                    <a:pt x="52" y="107"/>
                    <a:pt x="52" y="108"/>
                    <a:pt x="52" y="108"/>
                  </a:cubicBezTo>
                  <a:close/>
                  <a:moveTo>
                    <a:pt x="58" y="109"/>
                  </a:moveTo>
                  <a:cubicBezTo>
                    <a:pt x="58" y="108"/>
                    <a:pt x="58" y="108"/>
                    <a:pt x="58" y="108"/>
                  </a:cubicBezTo>
                  <a:cubicBezTo>
                    <a:pt x="58" y="108"/>
                    <a:pt x="58" y="107"/>
                    <a:pt x="57" y="107"/>
                  </a:cubicBezTo>
                  <a:cubicBezTo>
                    <a:pt x="58" y="108"/>
                    <a:pt x="57" y="108"/>
                    <a:pt x="58" y="109"/>
                  </a:cubicBezTo>
                  <a:close/>
                  <a:moveTo>
                    <a:pt x="40" y="108"/>
                  </a:moveTo>
                  <a:cubicBezTo>
                    <a:pt x="40" y="108"/>
                    <a:pt x="40" y="108"/>
                    <a:pt x="41" y="108"/>
                  </a:cubicBezTo>
                  <a:cubicBezTo>
                    <a:pt x="41" y="108"/>
                    <a:pt x="41" y="107"/>
                    <a:pt x="40" y="107"/>
                  </a:cubicBezTo>
                  <a:cubicBezTo>
                    <a:pt x="40" y="107"/>
                    <a:pt x="40" y="108"/>
                    <a:pt x="40" y="108"/>
                  </a:cubicBezTo>
                  <a:close/>
                  <a:moveTo>
                    <a:pt x="51" y="110"/>
                  </a:moveTo>
                  <a:cubicBezTo>
                    <a:pt x="51" y="109"/>
                    <a:pt x="51" y="107"/>
                    <a:pt x="50" y="107"/>
                  </a:cubicBezTo>
                  <a:cubicBezTo>
                    <a:pt x="50" y="108"/>
                    <a:pt x="50" y="109"/>
                    <a:pt x="51" y="110"/>
                  </a:cubicBezTo>
                  <a:close/>
                  <a:moveTo>
                    <a:pt x="42" y="108"/>
                  </a:moveTo>
                  <a:cubicBezTo>
                    <a:pt x="42" y="108"/>
                    <a:pt x="43" y="108"/>
                    <a:pt x="43" y="107"/>
                  </a:cubicBezTo>
                  <a:cubicBezTo>
                    <a:pt x="43" y="107"/>
                    <a:pt x="43" y="107"/>
                    <a:pt x="42" y="107"/>
                  </a:cubicBezTo>
                  <a:cubicBezTo>
                    <a:pt x="42" y="108"/>
                    <a:pt x="42" y="108"/>
                    <a:pt x="42" y="108"/>
                  </a:cubicBezTo>
                  <a:close/>
                  <a:moveTo>
                    <a:pt x="60" y="109"/>
                  </a:moveTo>
                  <a:cubicBezTo>
                    <a:pt x="60" y="108"/>
                    <a:pt x="60" y="108"/>
                    <a:pt x="60" y="107"/>
                  </a:cubicBezTo>
                  <a:cubicBezTo>
                    <a:pt x="59" y="108"/>
                    <a:pt x="60" y="109"/>
                    <a:pt x="60" y="109"/>
                  </a:cubicBezTo>
                  <a:close/>
                  <a:moveTo>
                    <a:pt x="55" y="109"/>
                  </a:moveTo>
                  <a:cubicBezTo>
                    <a:pt x="55" y="109"/>
                    <a:pt x="54" y="108"/>
                    <a:pt x="54" y="108"/>
                  </a:cubicBezTo>
                  <a:cubicBezTo>
                    <a:pt x="54" y="108"/>
                    <a:pt x="54" y="109"/>
                    <a:pt x="55" y="109"/>
                  </a:cubicBezTo>
                  <a:close/>
                  <a:moveTo>
                    <a:pt x="57" y="110"/>
                  </a:moveTo>
                  <a:cubicBezTo>
                    <a:pt x="56" y="109"/>
                    <a:pt x="57" y="108"/>
                    <a:pt x="57" y="108"/>
                  </a:cubicBezTo>
                  <a:cubicBezTo>
                    <a:pt x="56" y="108"/>
                    <a:pt x="56" y="110"/>
                    <a:pt x="57" y="110"/>
                  </a:cubicBezTo>
                  <a:close/>
                  <a:moveTo>
                    <a:pt x="42" y="108"/>
                  </a:moveTo>
                  <a:cubicBezTo>
                    <a:pt x="42" y="109"/>
                    <a:pt x="43" y="109"/>
                    <a:pt x="43" y="109"/>
                  </a:cubicBezTo>
                  <a:cubicBezTo>
                    <a:pt x="43" y="109"/>
                    <a:pt x="43" y="109"/>
                    <a:pt x="44" y="109"/>
                  </a:cubicBezTo>
                  <a:cubicBezTo>
                    <a:pt x="43" y="108"/>
                    <a:pt x="43" y="108"/>
                    <a:pt x="43" y="108"/>
                  </a:cubicBezTo>
                  <a:cubicBezTo>
                    <a:pt x="43" y="108"/>
                    <a:pt x="43" y="108"/>
                    <a:pt x="42" y="108"/>
                  </a:cubicBezTo>
                  <a:close/>
                  <a:moveTo>
                    <a:pt x="32" y="110"/>
                  </a:moveTo>
                  <a:cubicBezTo>
                    <a:pt x="32" y="109"/>
                    <a:pt x="32" y="108"/>
                    <a:pt x="31" y="108"/>
                  </a:cubicBezTo>
                  <a:cubicBezTo>
                    <a:pt x="32" y="109"/>
                    <a:pt x="31" y="110"/>
                    <a:pt x="32" y="110"/>
                  </a:cubicBezTo>
                  <a:close/>
                  <a:moveTo>
                    <a:pt x="40" y="109"/>
                  </a:moveTo>
                  <a:cubicBezTo>
                    <a:pt x="40" y="109"/>
                    <a:pt x="40" y="108"/>
                    <a:pt x="39" y="108"/>
                  </a:cubicBezTo>
                  <a:cubicBezTo>
                    <a:pt x="39" y="109"/>
                    <a:pt x="40" y="109"/>
                    <a:pt x="40" y="109"/>
                  </a:cubicBezTo>
                  <a:close/>
                  <a:moveTo>
                    <a:pt x="34" y="113"/>
                  </a:moveTo>
                  <a:cubicBezTo>
                    <a:pt x="36" y="112"/>
                    <a:pt x="35" y="110"/>
                    <a:pt x="33" y="108"/>
                  </a:cubicBezTo>
                  <a:cubicBezTo>
                    <a:pt x="34" y="110"/>
                    <a:pt x="33" y="112"/>
                    <a:pt x="34" y="113"/>
                  </a:cubicBezTo>
                  <a:close/>
                  <a:moveTo>
                    <a:pt x="41" y="109"/>
                  </a:moveTo>
                  <a:cubicBezTo>
                    <a:pt x="41" y="110"/>
                    <a:pt x="42" y="109"/>
                    <a:pt x="41" y="108"/>
                  </a:cubicBezTo>
                  <a:cubicBezTo>
                    <a:pt x="41" y="109"/>
                    <a:pt x="41" y="109"/>
                    <a:pt x="41" y="109"/>
                  </a:cubicBezTo>
                  <a:close/>
                  <a:moveTo>
                    <a:pt x="45" y="110"/>
                  </a:moveTo>
                  <a:cubicBezTo>
                    <a:pt x="46" y="109"/>
                    <a:pt x="45" y="109"/>
                    <a:pt x="45" y="109"/>
                  </a:cubicBezTo>
                  <a:cubicBezTo>
                    <a:pt x="45" y="109"/>
                    <a:pt x="45" y="110"/>
                    <a:pt x="45" y="110"/>
                  </a:cubicBezTo>
                  <a:close/>
                  <a:moveTo>
                    <a:pt x="58" y="112"/>
                  </a:moveTo>
                  <a:cubicBezTo>
                    <a:pt x="58" y="111"/>
                    <a:pt x="59" y="110"/>
                    <a:pt x="58" y="109"/>
                  </a:cubicBezTo>
                  <a:cubicBezTo>
                    <a:pt x="58" y="110"/>
                    <a:pt x="57" y="111"/>
                    <a:pt x="58" y="112"/>
                  </a:cubicBezTo>
                  <a:close/>
                  <a:moveTo>
                    <a:pt x="38" y="110"/>
                  </a:moveTo>
                  <a:cubicBezTo>
                    <a:pt x="39" y="110"/>
                    <a:pt x="39" y="110"/>
                    <a:pt x="39" y="109"/>
                  </a:cubicBezTo>
                  <a:cubicBezTo>
                    <a:pt x="39" y="109"/>
                    <a:pt x="38" y="110"/>
                    <a:pt x="38" y="110"/>
                  </a:cubicBezTo>
                  <a:close/>
                  <a:moveTo>
                    <a:pt x="41" y="109"/>
                  </a:moveTo>
                  <a:cubicBezTo>
                    <a:pt x="42" y="110"/>
                    <a:pt x="42" y="111"/>
                    <a:pt x="42" y="111"/>
                  </a:cubicBezTo>
                  <a:cubicBezTo>
                    <a:pt x="43" y="110"/>
                    <a:pt x="42" y="109"/>
                    <a:pt x="42" y="109"/>
                  </a:cubicBezTo>
                  <a:cubicBezTo>
                    <a:pt x="42" y="109"/>
                    <a:pt x="42" y="109"/>
                    <a:pt x="41" y="109"/>
                  </a:cubicBezTo>
                  <a:close/>
                  <a:moveTo>
                    <a:pt x="47" y="110"/>
                  </a:moveTo>
                  <a:cubicBezTo>
                    <a:pt x="47" y="110"/>
                    <a:pt x="47" y="110"/>
                    <a:pt x="46" y="109"/>
                  </a:cubicBezTo>
                  <a:cubicBezTo>
                    <a:pt x="46" y="110"/>
                    <a:pt x="46" y="110"/>
                    <a:pt x="47" y="110"/>
                  </a:cubicBezTo>
                  <a:close/>
                  <a:moveTo>
                    <a:pt x="52" y="111"/>
                  </a:moveTo>
                  <a:cubicBezTo>
                    <a:pt x="52" y="111"/>
                    <a:pt x="52" y="110"/>
                    <a:pt x="52" y="110"/>
                  </a:cubicBezTo>
                  <a:cubicBezTo>
                    <a:pt x="52" y="110"/>
                    <a:pt x="52" y="111"/>
                    <a:pt x="52" y="111"/>
                  </a:cubicBezTo>
                  <a:close/>
                  <a:moveTo>
                    <a:pt x="44" y="110"/>
                  </a:moveTo>
                  <a:cubicBezTo>
                    <a:pt x="45" y="111"/>
                    <a:pt x="44" y="112"/>
                    <a:pt x="45" y="112"/>
                  </a:cubicBezTo>
                  <a:cubicBezTo>
                    <a:pt x="46" y="111"/>
                    <a:pt x="45" y="110"/>
                    <a:pt x="44" y="110"/>
                  </a:cubicBezTo>
                  <a:cubicBezTo>
                    <a:pt x="44" y="110"/>
                    <a:pt x="44" y="110"/>
                    <a:pt x="44" y="110"/>
                  </a:cubicBezTo>
                  <a:close/>
                  <a:moveTo>
                    <a:pt x="66" y="110"/>
                  </a:moveTo>
                  <a:cubicBezTo>
                    <a:pt x="66" y="112"/>
                    <a:pt x="66" y="110"/>
                    <a:pt x="66" y="110"/>
                  </a:cubicBezTo>
                  <a:close/>
                  <a:moveTo>
                    <a:pt x="39" y="112"/>
                  </a:moveTo>
                  <a:cubicBezTo>
                    <a:pt x="40" y="112"/>
                    <a:pt x="40" y="111"/>
                    <a:pt x="40" y="110"/>
                  </a:cubicBezTo>
                  <a:cubicBezTo>
                    <a:pt x="39" y="111"/>
                    <a:pt x="39" y="111"/>
                    <a:pt x="39" y="112"/>
                  </a:cubicBezTo>
                  <a:close/>
                  <a:moveTo>
                    <a:pt x="55" y="111"/>
                  </a:moveTo>
                  <a:cubicBezTo>
                    <a:pt x="55" y="111"/>
                    <a:pt x="55" y="111"/>
                    <a:pt x="55" y="110"/>
                  </a:cubicBezTo>
                  <a:cubicBezTo>
                    <a:pt x="54" y="111"/>
                    <a:pt x="55" y="111"/>
                    <a:pt x="55" y="111"/>
                  </a:cubicBezTo>
                  <a:close/>
                  <a:moveTo>
                    <a:pt x="63" y="111"/>
                  </a:moveTo>
                  <a:cubicBezTo>
                    <a:pt x="63" y="111"/>
                    <a:pt x="63" y="111"/>
                    <a:pt x="63" y="111"/>
                  </a:cubicBezTo>
                  <a:cubicBezTo>
                    <a:pt x="63" y="110"/>
                    <a:pt x="63" y="111"/>
                    <a:pt x="63" y="111"/>
                  </a:cubicBezTo>
                  <a:close/>
                  <a:moveTo>
                    <a:pt x="40" y="112"/>
                  </a:moveTo>
                  <a:cubicBezTo>
                    <a:pt x="41" y="112"/>
                    <a:pt x="41" y="112"/>
                    <a:pt x="41" y="112"/>
                  </a:cubicBezTo>
                  <a:cubicBezTo>
                    <a:pt x="40" y="112"/>
                    <a:pt x="41" y="111"/>
                    <a:pt x="40" y="112"/>
                  </a:cubicBezTo>
                  <a:cubicBezTo>
                    <a:pt x="40" y="112"/>
                    <a:pt x="40" y="112"/>
                    <a:pt x="39" y="113"/>
                  </a:cubicBezTo>
                  <a:cubicBezTo>
                    <a:pt x="40" y="113"/>
                    <a:pt x="40" y="113"/>
                    <a:pt x="40" y="113"/>
                  </a:cubicBezTo>
                  <a:cubicBezTo>
                    <a:pt x="41" y="113"/>
                    <a:pt x="41" y="112"/>
                    <a:pt x="41" y="112"/>
                  </a:cubicBezTo>
                  <a:cubicBezTo>
                    <a:pt x="41" y="111"/>
                    <a:pt x="41" y="111"/>
                    <a:pt x="41" y="111"/>
                  </a:cubicBezTo>
                  <a:cubicBezTo>
                    <a:pt x="41" y="111"/>
                    <a:pt x="40" y="111"/>
                    <a:pt x="40" y="112"/>
                  </a:cubicBezTo>
                  <a:close/>
                  <a:moveTo>
                    <a:pt x="7" y="127"/>
                  </a:moveTo>
                  <a:cubicBezTo>
                    <a:pt x="7" y="127"/>
                    <a:pt x="7" y="127"/>
                    <a:pt x="8" y="127"/>
                  </a:cubicBezTo>
                  <a:cubicBezTo>
                    <a:pt x="8" y="125"/>
                    <a:pt x="9" y="124"/>
                    <a:pt x="9" y="122"/>
                  </a:cubicBezTo>
                  <a:cubicBezTo>
                    <a:pt x="9" y="120"/>
                    <a:pt x="10" y="118"/>
                    <a:pt x="10" y="116"/>
                  </a:cubicBezTo>
                  <a:cubicBezTo>
                    <a:pt x="11" y="114"/>
                    <a:pt x="12" y="112"/>
                    <a:pt x="11" y="111"/>
                  </a:cubicBezTo>
                  <a:cubicBezTo>
                    <a:pt x="10" y="116"/>
                    <a:pt x="8" y="122"/>
                    <a:pt x="7" y="127"/>
                  </a:cubicBezTo>
                  <a:close/>
                  <a:moveTo>
                    <a:pt x="37" y="112"/>
                  </a:moveTo>
                  <a:cubicBezTo>
                    <a:pt x="37" y="111"/>
                    <a:pt x="37" y="111"/>
                    <a:pt x="38" y="111"/>
                  </a:cubicBezTo>
                  <a:cubicBezTo>
                    <a:pt x="38" y="111"/>
                    <a:pt x="38" y="111"/>
                    <a:pt x="37" y="111"/>
                  </a:cubicBezTo>
                  <a:cubicBezTo>
                    <a:pt x="38" y="111"/>
                    <a:pt x="37" y="111"/>
                    <a:pt x="37" y="112"/>
                  </a:cubicBezTo>
                  <a:close/>
                  <a:moveTo>
                    <a:pt x="48" y="112"/>
                  </a:moveTo>
                  <a:cubicBezTo>
                    <a:pt x="48" y="111"/>
                    <a:pt x="48" y="111"/>
                    <a:pt x="47" y="111"/>
                  </a:cubicBezTo>
                  <a:cubicBezTo>
                    <a:pt x="47" y="111"/>
                    <a:pt x="47" y="112"/>
                    <a:pt x="48" y="112"/>
                  </a:cubicBezTo>
                  <a:close/>
                  <a:moveTo>
                    <a:pt x="44" y="113"/>
                  </a:moveTo>
                  <a:cubicBezTo>
                    <a:pt x="44" y="113"/>
                    <a:pt x="44" y="113"/>
                    <a:pt x="44" y="113"/>
                  </a:cubicBezTo>
                  <a:cubicBezTo>
                    <a:pt x="44" y="112"/>
                    <a:pt x="44" y="111"/>
                    <a:pt x="43" y="111"/>
                  </a:cubicBezTo>
                  <a:cubicBezTo>
                    <a:pt x="42" y="112"/>
                    <a:pt x="43" y="113"/>
                    <a:pt x="44" y="113"/>
                  </a:cubicBezTo>
                  <a:close/>
                  <a:moveTo>
                    <a:pt x="58" y="112"/>
                  </a:moveTo>
                  <a:cubicBezTo>
                    <a:pt x="58" y="112"/>
                    <a:pt x="58" y="112"/>
                    <a:pt x="58" y="113"/>
                  </a:cubicBezTo>
                  <a:cubicBezTo>
                    <a:pt x="59" y="113"/>
                    <a:pt x="59" y="112"/>
                    <a:pt x="59" y="111"/>
                  </a:cubicBezTo>
                  <a:cubicBezTo>
                    <a:pt x="58" y="111"/>
                    <a:pt x="58" y="112"/>
                    <a:pt x="58" y="112"/>
                  </a:cubicBezTo>
                  <a:close/>
                  <a:moveTo>
                    <a:pt x="60" y="113"/>
                  </a:moveTo>
                  <a:cubicBezTo>
                    <a:pt x="60" y="113"/>
                    <a:pt x="60" y="112"/>
                    <a:pt x="60" y="112"/>
                  </a:cubicBezTo>
                  <a:cubicBezTo>
                    <a:pt x="61" y="112"/>
                    <a:pt x="61" y="112"/>
                    <a:pt x="61" y="112"/>
                  </a:cubicBezTo>
                  <a:cubicBezTo>
                    <a:pt x="60" y="112"/>
                    <a:pt x="59" y="113"/>
                    <a:pt x="60" y="113"/>
                  </a:cubicBezTo>
                  <a:close/>
                  <a:moveTo>
                    <a:pt x="36" y="112"/>
                  </a:moveTo>
                  <a:cubicBezTo>
                    <a:pt x="36" y="112"/>
                    <a:pt x="37" y="112"/>
                    <a:pt x="37" y="112"/>
                  </a:cubicBezTo>
                  <a:cubicBezTo>
                    <a:pt x="37" y="112"/>
                    <a:pt x="37" y="112"/>
                    <a:pt x="37" y="112"/>
                  </a:cubicBezTo>
                  <a:cubicBezTo>
                    <a:pt x="37" y="112"/>
                    <a:pt x="37" y="112"/>
                    <a:pt x="36" y="112"/>
                  </a:cubicBezTo>
                  <a:close/>
                  <a:moveTo>
                    <a:pt x="38" y="113"/>
                  </a:moveTo>
                  <a:cubicBezTo>
                    <a:pt x="38" y="112"/>
                    <a:pt x="38" y="113"/>
                    <a:pt x="38" y="113"/>
                  </a:cubicBezTo>
                  <a:cubicBezTo>
                    <a:pt x="38" y="113"/>
                    <a:pt x="38" y="112"/>
                    <a:pt x="38" y="112"/>
                  </a:cubicBezTo>
                  <a:cubicBezTo>
                    <a:pt x="38" y="112"/>
                    <a:pt x="38" y="112"/>
                    <a:pt x="38" y="113"/>
                  </a:cubicBezTo>
                  <a:close/>
                  <a:moveTo>
                    <a:pt x="50" y="113"/>
                  </a:moveTo>
                  <a:cubicBezTo>
                    <a:pt x="50" y="113"/>
                    <a:pt x="50" y="114"/>
                    <a:pt x="51" y="114"/>
                  </a:cubicBezTo>
                  <a:cubicBezTo>
                    <a:pt x="51" y="114"/>
                    <a:pt x="51" y="113"/>
                    <a:pt x="51" y="113"/>
                  </a:cubicBezTo>
                  <a:cubicBezTo>
                    <a:pt x="50" y="113"/>
                    <a:pt x="50" y="113"/>
                    <a:pt x="50" y="112"/>
                  </a:cubicBezTo>
                  <a:cubicBezTo>
                    <a:pt x="49" y="112"/>
                    <a:pt x="50" y="113"/>
                    <a:pt x="50" y="113"/>
                  </a:cubicBezTo>
                  <a:close/>
                  <a:moveTo>
                    <a:pt x="53" y="113"/>
                  </a:moveTo>
                  <a:cubicBezTo>
                    <a:pt x="53" y="113"/>
                    <a:pt x="54" y="112"/>
                    <a:pt x="53" y="112"/>
                  </a:cubicBezTo>
                  <a:cubicBezTo>
                    <a:pt x="53" y="113"/>
                    <a:pt x="53" y="113"/>
                    <a:pt x="53" y="113"/>
                  </a:cubicBezTo>
                  <a:close/>
                  <a:moveTo>
                    <a:pt x="43" y="114"/>
                  </a:moveTo>
                  <a:cubicBezTo>
                    <a:pt x="42" y="114"/>
                    <a:pt x="42" y="113"/>
                    <a:pt x="42" y="113"/>
                  </a:cubicBezTo>
                  <a:cubicBezTo>
                    <a:pt x="41" y="113"/>
                    <a:pt x="42" y="114"/>
                    <a:pt x="42" y="114"/>
                  </a:cubicBezTo>
                  <a:cubicBezTo>
                    <a:pt x="41" y="114"/>
                    <a:pt x="41" y="114"/>
                    <a:pt x="41" y="114"/>
                  </a:cubicBezTo>
                  <a:cubicBezTo>
                    <a:pt x="41" y="115"/>
                    <a:pt x="41" y="116"/>
                    <a:pt x="42" y="116"/>
                  </a:cubicBezTo>
                  <a:cubicBezTo>
                    <a:pt x="42" y="115"/>
                    <a:pt x="43" y="115"/>
                    <a:pt x="43" y="114"/>
                  </a:cubicBezTo>
                  <a:cubicBezTo>
                    <a:pt x="43" y="114"/>
                    <a:pt x="43" y="112"/>
                    <a:pt x="42" y="113"/>
                  </a:cubicBezTo>
                  <a:cubicBezTo>
                    <a:pt x="42" y="113"/>
                    <a:pt x="43" y="114"/>
                    <a:pt x="43" y="114"/>
                  </a:cubicBezTo>
                  <a:close/>
                  <a:moveTo>
                    <a:pt x="56" y="113"/>
                  </a:moveTo>
                  <a:cubicBezTo>
                    <a:pt x="56" y="113"/>
                    <a:pt x="56" y="112"/>
                    <a:pt x="56" y="112"/>
                  </a:cubicBezTo>
                  <a:cubicBezTo>
                    <a:pt x="56" y="113"/>
                    <a:pt x="56" y="113"/>
                    <a:pt x="56" y="113"/>
                  </a:cubicBezTo>
                  <a:close/>
                  <a:moveTo>
                    <a:pt x="46" y="114"/>
                  </a:moveTo>
                  <a:cubicBezTo>
                    <a:pt x="46" y="114"/>
                    <a:pt x="46" y="114"/>
                    <a:pt x="46" y="115"/>
                  </a:cubicBezTo>
                  <a:cubicBezTo>
                    <a:pt x="47" y="115"/>
                    <a:pt x="47" y="114"/>
                    <a:pt x="47" y="114"/>
                  </a:cubicBezTo>
                  <a:cubicBezTo>
                    <a:pt x="47" y="114"/>
                    <a:pt x="47" y="113"/>
                    <a:pt x="46" y="113"/>
                  </a:cubicBezTo>
                  <a:cubicBezTo>
                    <a:pt x="46" y="113"/>
                    <a:pt x="47" y="114"/>
                    <a:pt x="46" y="114"/>
                  </a:cubicBezTo>
                  <a:close/>
                  <a:moveTo>
                    <a:pt x="63" y="114"/>
                  </a:moveTo>
                  <a:cubicBezTo>
                    <a:pt x="63" y="114"/>
                    <a:pt x="63" y="113"/>
                    <a:pt x="63" y="113"/>
                  </a:cubicBezTo>
                  <a:cubicBezTo>
                    <a:pt x="63" y="113"/>
                    <a:pt x="63" y="114"/>
                    <a:pt x="63" y="114"/>
                  </a:cubicBezTo>
                  <a:close/>
                  <a:moveTo>
                    <a:pt x="37" y="114"/>
                  </a:moveTo>
                  <a:cubicBezTo>
                    <a:pt x="37" y="114"/>
                    <a:pt x="37" y="114"/>
                    <a:pt x="37" y="114"/>
                  </a:cubicBezTo>
                  <a:cubicBezTo>
                    <a:pt x="37" y="114"/>
                    <a:pt x="38" y="114"/>
                    <a:pt x="38" y="113"/>
                  </a:cubicBezTo>
                  <a:cubicBezTo>
                    <a:pt x="38" y="113"/>
                    <a:pt x="37" y="113"/>
                    <a:pt x="37" y="114"/>
                  </a:cubicBezTo>
                  <a:close/>
                  <a:moveTo>
                    <a:pt x="39" y="114"/>
                  </a:moveTo>
                  <a:cubicBezTo>
                    <a:pt x="39" y="114"/>
                    <a:pt x="39" y="113"/>
                    <a:pt x="39" y="113"/>
                  </a:cubicBezTo>
                  <a:cubicBezTo>
                    <a:pt x="39" y="114"/>
                    <a:pt x="39" y="114"/>
                    <a:pt x="39" y="114"/>
                  </a:cubicBezTo>
                  <a:close/>
                  <a:moveTo>
                    <a:pt x="60" y="115"/>
                  </a:moveTo>
                  <a:cubicBezTo>
                    <a:pt x="60" y="115"/>
                    <a:pt x="60" y="114"/>
                    <a:pt x="60" y="113"/>
                  </a:cubicBezTo>
                  <a:cubicBezTo>
                    <a:pt x="60" y="114"/>
                    <a:pt x="59" y="114"/>
                    <a:pt x="60" y="115"/>
                  </a:cubicBezTo>
                  <a:close/>
                  <a:moveTo>
                    <a:pt x="35" y="114"/>
                  </a:moveTo>
                  <a:cubicBezTo>
                    <a:pt x="35" y="115"/>
                    <a:pt x="34" y="115"/>
                    <a:pt x="34" y="116"/>
                  </a:cubicBezTo>
                  <a:cubicBezTo>
                    <a:pt x="34" y="116"/>
                    <a:pt x="34" y="116"/>
                    <a:pt x="34" y="116"/>
                  </a:cubicBezTo>
                  <a:cubicBezTo>
                    <a:pt x="35" y="115"/>
                    <a:pt x="36" y="114"/>
                    <a:pt x="35" y="113"/>
                  </a:cubicBezTo>
                  <a:cubicBezTo>
                    <a:pt x="35" y="114"/>
                    <a:pt x="35" y="114"/>
                    <a:pt x="35" y="114"/>
                  </a:cubicBezTo>
                  <a:close/>
                  <a:moveTo>
                    <a:pt x="56" y="114"/>
                  </a:moveTo>
                  <a:cubicBezTo>
                    <a:pt x="57" y="114"/>
                    <a:pt x="57" y="113"/>
                    <a:pt x="56" y="113"/>
                  </a:cubicBezTo>
                  <a:cubicBezTo>
                    <a:pt x="56" y="114"/>
                    <a:pt x="56" y="114"/>
                    <a:pt x="56" y="114"/>
                  </a:cubicBezTo>
                  <a:close/>
                  <a:moveTo>
                    <a:pt x="45" y="114"/>
                  </a:moveTo>
                  <a:cubicBezTo>
                    <a:pt x="45" y="114"/>
                    <a:pt x="44" y="114"/>
                    <a:pt x="44" y="115"/>
                  </a:cubicBezTo>
                  <a:cubicBezTo>
                    <a:pt x="45" y="115"/>
                    <a:pt x="45" y="116"/>
                    <a:pt x="45" y="116"/>
                  </a:cubicBezTo>
                  <a:cubicBezTo>
                    <a:pt x="46" y="116"/>
                    <a:pt x="46" y="114"/>
                    <a:pt x="45" y="114"/>
                  </a:cubicBezTo>
                  <a:cubicBezTo>
                    <a:pt x="45" y="114"/>
                    <a:pt x="45" y="114"/>
                    <a:pt x="45" y="114"/>
                  </a:cubicBezTo>
                  <a:close/>
                  <a:moveTo>
                    <a:pt x="54" y="115"/>
                  </a:moveTo>
                  <a:cubicBezTo>
                    <a:pt x="55" y="115"/>
                    <a:pt x="56" y="114"/>
                    <a:pt x="55" y="114"/>
                  </a:cubicBezTo>
                  <a:cubicBezTo>
                    <a:pt x="55" y="114"/>
                    <a:pt x="54" y="115"/>
                    <a:pt x="54" y="115"/>
                  </a:cubicBezTo>
                  <a:close/>
                  <a:moveTo>
                    <a:pt x="38" y="115"/>
                  </a:moveTo>
                  <a:cubicBezTo>
                    <a:pt x="38" y="115"/>
                    <a:pt x="38" y="115"/>
                    <a:pt x="38" y="115"/>
                  </a:cubicBezTo>
                  <a:cubicBezTo>
                    <a:pt x="38" y="115"/>
                    <a:pt x="38" y="115"/>
                    <a:pt x="38" y="115"/>
                  </a:cubicBezTo>
                  <a:cubicBezTo>
                    <a:pt x="39" y="115"/>
                    <a:pt x="38" y="115"/>
                    <a:pt x="38" y="114"/>
                  </a:cubicBezTo>
                  <a:cubicBezTo>
                    <a:pt x="38" y="114"/>
                    <a:pt x="38" y="114"/>
                    <a:pt x="38" y="114"/>
                  </a:cubicBezTo>
                  <a:cubicBezTo>
                    <a:pt x="38" y="114"/>
                    <a:pt x="38" y="115"/>
                    <a:pt x="38" y="115"/>
                  </a:cubicBezTo>
                  <a:close/>
                  <a:moveTo>
                    <a:pt x="32" y="115"/>
                  </a:moveTo>
                  <a:cubicBezTo>
                    <a:pt x="32" y="115"/>
                    <a:pt x="32" y="115"/>
                    <a:pt x="31" y="114"/>
                  </a:cubicBezTo>
                  <a:cubicBezTo>
                    <a:pt x="31" y="115"/>
                    <a:pt x="32" y="115"/>
                    <a:pt x="32" y="115"/>
                  </a:cubicBezTo>
                  <a:close/>
                  <a:moveTo>
                    <a:pt x="63" y="117"/>
                  </a:moveTo>
                  <a:cubicBezTo>
                    <a:pt x="63" y="116"/>
                    <a:pt x="63" y="116"/>
                    <a:pt x="63" y="116"/>
                  </a:cubicBezTo>
                  <a:cubicBezTo>
                    <a:pt x="63" y="115"/>
                    <a:pt x="63" y="115"/>
                    <a:pt x="63" y="115"/>
                  </a:cubicBezTo>
                  <a:cubicBezTo>
                    <a:pt x="63" y="115"/>
                    <a:pt x="63" y="116"/>
                    <a:pt x="63" y="117"/>
                  </a:cubicBezTo>
                  <a:close/>
                  <a:moveTo>
                    <a:pt x="36" y="115"/>
                  </a:moveTo>
                  <a:cubicBezTo>
                    <a:pt x="35" y="116"/>
                    <a:pt x="34" y="117"/>
                    <a:pt x="34" y="118"/>
                  </a:cubicBezTo>
                  <a:cubicBezTo>
                    <a:pt x="34" y="117"/>
                    <a:pt x="36" y="116"/>
                    <a:pt x="36" y="115"/>
                  </a:cubicBezTo>
                  <a:cubicBezTo>
                    <a:pt x="36" y="115"/>
                    <a:pt x="36" y="115"/>
                    <a:pt x="36" y="115"/>
                  </a:cubicBezTo>
                  <a:close/>
                  <a:moveTo>
                    <a:pt x="47" y="116"/>
                  </a:moveTo>
                  <a:cubicBezTo>
                    <a:pt x="48" y="116"/>
                    <a:pt x="47" y="115"/>
                    <a:pt x="48" y="115"/>
                  </a:cubicBezTo>
                  <a:cubicBezTo>
                    <a:pt x="48" y="115"/>
                    <a:pt x="47" y="115"/>
                    <a:pt x="47" y="116"/>
                  </a:cubicBezTo>
                  <a:close/>
                  <a:moveTo>
                    <a:pt x="54" y="116"/>
                  </a:moveTo>
                  <a:cubicBezTo>
                    <a:pt x="55" y="116"/>
                    <a:pt x="55" y="117"/>
                    <a:pt x="55" y="117"/>
                  </a:cubicBezTo>
                  <a:cubicBezTo>
                    <a:pt x="55" y="116"/>
                    <a:pt x="55" y="116"/>
                    <a:pt x="55" y="115"/>
                  </a:cubicBezTo>
                  <a:cubicBezTo>
                    <a:pt x="55" y="115"/>
                    <a:pt x="55" y="115"/>
                    <a:pt x="54" y="116"/>
                  </a:cubicBezTo>
                  <a:close/>
                  <a:moveTo>
                    <a:pt x="39" y="116"/>
                  </a:moveTo>
                  <a:cubicBezTo>
                    <a:pt x="40" y="116"/>
                    <a:pt x="40" y="117"/>
                    <a:pt x="41" y="117"/>
                  </a:cubicBezTo>
                  <a:cubicBezTo>
                    <a:pt x="41" y="116"/>
                    <a:pt x="40" y="116"/>
                    <a:pt x="40" y="115"/>
                  </a:cubicBezTo>
                  <a:cubicBezTo>
                    <a:pt x="40" y="115"/>
                    <a:pt x="39" y="115"/>
                    <a:pt x="39" y="116"/>
                  </a:cubicBezTo>
                  <a:close/>
                  <a:moveTo>
                    <a:pt x="43" y="116"/>
                  </a:moveTo>
                  <a:cubicBezTo>
                    <a:pt x="43" y="117"/>
                    <a:pt x="43" y="118"/>
                    <a:pt x="44" y="118"/>
                  </a:cubicBezTo>
                  <a:cubicBezTo>
                    <a:pt x="44" y="117"/>
                    <a:pt x="44" y="117"/>
                    <a:pt x="43" y="116"/>
                  </a:cubicBezTo>
                  <a:cubicBezTo>
                    <a:pt x="44" y="116"/>
                    <a:pt x="44" y="117"/>
                    <a:pt x="45" y="117"/>
                  </a:cubicBezTo>
                  <a:cubicBezTo>
                    <a:pt x="45" y="116"/>
                    <a:pt x="44" y="116"/>
                    <a:pt x="44" y="115"/>
                  </a:cubicBezTo>
                  <a:cubicBezTo>
                    <a:pt x="43" y="115"/>
                    <a:pt x="43" y="116"/>
                    <a:pt x="43" y="116"/>
                  </a:cubicBezTo>
                  <a:close/>
                  <a:moveTo>
                    <a:pt x="51" y="117"/>
                  </a:moveTo>
                  <a:cubicBezTo>
                    <a:pt x="51" y="116"/>
                    <a:pt x="51" y="116"/>
                    <a:pt x="50" y="116"/>
                  </a:cubicBezTo>
                  <a:cubicBezTo>
                    <a:pt x="50" y="116"/>
                    <a:pt x="50" y="117"/>
                    <a:pt x="51" y="117"/>
                  </a:cubicBezTo>
                  <a:close/>
                  <a:moveTo>
                    <a:pt x="58" y="116"/>
                  </a:moveTo>
                  <a:cubicBezTo>
                    <a:pt x="58" y="116"/>
                    <a:pt x="58" y="117"/>
                    <a:pt x="58" y="117"/>
                  </a:cubicBezTo>
                  <a:cubicBezTo>
                    <a:pt x="59" y="117"/>
                    <a:pt x="58" y="116"/>
                    <a:pt x="58" y="116"/>
                  </a:cubicBezTo>
                  <a:cubicBezTo>
                    <a:pt x="58" y="116"/>
                    <a:pt x="58" y="116"/>
                    <a:pt x="58" y="116"/>
                  </a:cubicBezTo>
                  <a:close/>
                  <a:moveTo>
                    <a:pt x="36" y="117"/>
                  </a:moveTo>
                  <a:cubicBezTo>
                    <a:pt x="36" y="117"/>
                    <a:pt x="36" y="117"/>
                    <a:pt x="35" y="117"/>
                  </a:cubicBezTo>
                  <a:cubicBezTo>
                    <a:pt x="35" y="117"/>
                    <a:pt x="36" y="117"/>
                    <a:pt x="36" y="117"/>
                  </a:cubicBezTo>
                  <a:cubicBezTo>
                    <a:pt x="37" y="118"/>
                    <a:pt x="37" y="117"/>
                    <a:pt x="37" y="116"/>
                  </a:cubicBezTo>
                  <a:cubicBezTo>
                    <a:pt x="36" y="116"/>
                    <a:pt x="36" y="117"/>
                    <a:pt x="36" y="117"/>
                  </a:cubicBezTo>
                  <a:close/>
                  <a:moveTo>
                    <a:pt x="39" y="117"/>
                  </a:moveTo>
                  <a:cubicBezTo>
                    <a:pt x="39" y="117"/>
                    <a:pt x="39" y="118"/>
                    <a:pt x="40" y="118"/>
                  </a:cubicBezTo>
                  <a:cubicBezTo>
                    <a:pt x="40" y="118"/>
                    <a:pt x="40" y="117"/>
                    <a:pt x="40" y="117"/>
                  </a:cubicBezTo>
                  <a:cubicBezTo>
                    <a:pt x="41" y="117"/>
                    <a:pt x="40" y="116"/>
                    <a:pt x="39" y="116"/>
                  </a:cubicBezTo>
                  <a:cubicBezTo>
                    <a:pt x="39" y="116"/>
                    <a:pt x="39" y="117"/>
                    <a:pt x="39" y="117"/>
                  </a:cubicBezTo>
                  <a:close/>
                  <a:moveTo>
                    <a:pt x="42" y="117"/>
                  </a:moveTo>
                  <a:cubicBezTo>
                    <a:pt x="42" y="118"/>
                    <a:pt x="43" y="118"/>
                    <a:pt x="43" y="119"/>
                  </a:cubicBezTo>
                  <a:cubicBezTo>
                    <a:pt x="44" y="118"/>
                    <a:pt x="43" y="117"/>
                    <a:pt x="43" y="116"/>
                  </a:cubicBezTo>
                  <a:cubicBezTo>
                    <a:pt x="43" y="116"/>
                    <a:pt x="42" y="117"/>
                    <a:pt x="42" y="117"/>
                  </a:cubicBezTo>
                  <a:close/>
                  <a:moveTo>
                    <a:pt x="32" y="118"/>
                  </a:moveTo>
                  <a:cubicBezTo>
                    <a:pt x="32" y="118"/>
                    <a:pt x="32" y="116"/>
                    <a:pt x="32" y="117"/>
                  </a:cubicBezTo>
                  <a:cubicBezTo>
                    <a:pt x="32" y="117"/>
                    <a:pt x="32" y="117"/>
                    <a:pt x="32" y="118"/>
                  </a:cubicBezTo>
                  <a:close/>
                  <a:moveTo>
                    <a:pt x="65" y="120"/>
                  </a:moveTo>
                  <a:cubicBezTo>
                    <a:pt x="65" y="119"/>
                    <a:pt x="65" y="118"/>
                    <a:pt x="65" y="117"/>
                  </a:cubicBezTo>
                  <a:cubicBezTo>
                    <a:pt x="64" y="118"/>
                    <a:pt x="64" y="119"/>
                    <a:pt x="65" y="120"/>
                  </a:cubicBezTo>
                  <a:close/>
                  <a:moveTo>
                    <a:pt x="47" y="119"/>
                  </a:moveTo>
                  <a:cubicBezTo>
                    <a:pt x="47" y="118"/>
                    <a:pt x="47" y="118"/>
                    <a:pt x="47" y="118"/>
                  </a:cubicBezTo>
                  <a:cubicBezTo>
                    <a:pt x="47" y="118"/>
                    <a:pt x="47" y="117"/>
                    <a:pt x="47" y="117"/>
                  </a:cubicBezTo>
                  <a:cubicBezTo>
                    <a:pt x="46" y="116"/>
                    <a:pt x="46" y="118"/>
                    <a:pt x="47" y="119"/>
                  </a:cubicBezTo>
                  <a:close/>
                  <a:moveTo>
                    <a:pt x="53" y="118"/>
                  </a:moveTo>
                  <a:cubicBezTo>
                    <a:pt x="53" y="118"/>
                    <a:pt x="53" y="118"/>
                    <a:pt x="53" y="119"/>
                  </a:cubicBezTo>
                  <a:cubicBezTo>
                    <a:pt x="53" y="118"/>
                    <a:pt x="53" y="117"/>
                    <a:pt x="53" y="117"/>
                  </a:cubicBezTo>
                  <a:cubicBezTo>
                    <a:pt x="53" y="117"/>
                    <a:pt x="53" y="118"/>
                    <a:pt x="53" y="118"/>
                  </a:cubicBezTo>
                  <a:close/>
                  <a:moveTo>
                    <a:pt x="7" y="130"/>
                  </a:moveTo>
                  <a:cubicBezTo>
                    <a:pt x="8" y="131"/>
                    <a:pt x="7" y="133"/>
                    <a:pt x="7" y="134"/>
                  </a:cubicBezTo>
                  <a:cubicBezTo>
                    <a:pt x="7" y="134"/>
                    <a:pt x="7" y="134"/>
                    <a:pt x="8" y="133"/>
                  </a:cubicBezTo>
                  <a:cubicBezTo>
                    <a:pt x="9" y="128"/>
                    <a:pt x="10" y="123"/>
                    <a:pt x="11" y="118"/>
                  </a:cubicBezTo>
                  <a:cubicBezTo>
                    <a:pt x="10" y="122"/>
                    <a:pt x="9" y="126"/>
                    <a:pt x="7" y="130"/>
                  </a:cubicBezTo>
                  <a:close/>
                  <a:moveTo>
                    <a:pt x="34" y="119"/>
                  </a:moveTo>
                  <a:cubicBezTo>
                    <a:pt x="34" y="120"/>
                    <a:pt x="34" y="120"/>
                    <a:pt x="34" y="120"/>
                  </a:cubicBezTo>
                  <a:cubicBezTo>
                    <a:pt x="35" y="120"/>
                    <a:pt x="36" y="119"/>
                    <a:pt x="35" y="118"/>
                  </a:cubicBezTo>
                  <a:cubicBezTo>
                    <a:pt x="34" y="118"/>
                    <a:pt x="35" y="119"/>
                    <a:pt x="34" y="119"/>
                  </a:cubicBezTo>
                  <a:close/>
                  <a:moveTo>
                    <a:pt x="65" y="120"/>
                  </a:moveTo>
                  <a:cubicBezTo>
                    <a:pt x="66" y="120"/>
                    <a:pt x="66" y="118"/>
                    <a:pt x="66" y="118"/>
                  </a:cubicBezTo>
                  <a:cubicBezTo>
                    <a:pt x="66" y="118"/>
                    <a:pt x="66" y="118"/>
                    <a:pt x="66" y="118"/>
                  </a:cubicBezTo>
                  <a:cubicBezTo>
                    <a:pt x="65" y="118"/>
                    <a:pt x="66" y="119"/>
                    <a:pt x="65" y="120"/>
                  </a:cubicBezTo>
                  <a:close/>
                  <a:moveTo>
                    <a:pt x="33" y="126"/>
                  </a:moveTo>
                  <a:cubicBezTo>
                    <a:pt x="33" y="123"/>
                    <a:pt x="33" y="121"/>
                    <a:pt x="32" y="118"/>
                  </a:cubicBezTo>
                  <a:cubicBezTo>
                    <a:pt x="32" y="121"/>
                    <a:pt x="32" y="123"/>
                    <a:pt x="33" y="126"/>
                  </a:cubicBezTo>
                  <a:close/>
                  <a:moveTo>
                    <a:pt x="62" y="122"/>
                  </a:moveTo>
                  <a:cubicBezTo>
                    <a:pt x="63" y="122"/>
                    <a:pt x="63" y="119"/>
                    <a:pt x="63" y="118"/>
                  </a:cubicBezTo>
                  <a:cubicBezTo>
                    <a:pt x="62" y="119"/>
                    <a:pt x="63" y="121"/>
                    <a:pt x="62" y="122"/>
                  </a:cubicBezTo>
                  <a:close/>
                  <a:moveTo>
                    <a:pt x="41" y="119"/>
                  </a:moveTo>
                  <a:cubicBezTo>
                    <a:pt x="41" y="120"/>
                    <a:pt x="41" y="120"/>
                    <a:pt x="41" y="121"/>
                  </a:cubicBezTo>
                  <a:cubicBezTo>
                    <a:pt x="41" y="121"/>
                    <a:pt x="42" y="121"/>
                    <a:pt x="42" y="121"/>
                  </a:cubicBezTo>
                  <a:cubicBezTo>
                    <a:pt x="42" y="120"/>
                    <a:pt x="41" y="120"/>
                    <a:pt x="41" y="120"/>
                  </a:cubicBezTo>
                  <a:cubicBezTo>
                    <a:pt x="42" y="120"/>
                    <a:pt x="41" y="119"/>
                    <a:pt x="41" y="119"/>
                  </a:cubicBezTo>
                  <a:cubicBezTo>
                    <a:pt x="42" y="119"/>
                    <a:pt x="42" y="120"/>
                    <a:pt x="42" y="120"/>
                  </a:cubicBezTo>
                  <a:cubicBezTo>
                    <a:pt x="43" y="119"/>
                    <a:pt x="42" y="118"/>
                    <a:pt x="42" y="118"/>
                  </a:cubicBezTo>
                  <a:cubicBezTo>
                    <a:pt x="41" y="118"/>
                    <a:pt x="41" y="119"/>
                    <a:pt x="41" y="119"/>
                  </a:cubicBezTo>
                  <a:cubicBezTo>
                    <a:pt x="41" y="119"/>
                    <a:pt x="41" y="119"/>
                    <a:pt x="41" y="119"/>
                  </a:cubicBezTo>
                  <a:cubicBezTo>
                    <a:pt x="41" y="119"/>
                    <a:pt x="41" y="119"/>
                    <a:pt x="41" y="119"/>
                  </a:cubicBezTo>
                  <a:cubicBezTo>
                    <a:pt x="41" y="119"/>
                    <a:pt x="41" y="119"/>
                    <a:pt x="41" y="119"/>
                  </a:cubicBezTo>
                  <a:close/>
                  <a:moveTo>
                    <a:pt x="50" y="119"/>
                  </a:moveTo>
                  <a:cubicBezTo>
                    <a:pt x="51" y="119"/>
                    <a:pt x="50" y="118"/>
                    <a:pt x="50" y="118"/>
                  </a:cubicBezTo>
                  <a:cubicBezTo>
                    <a:pt x="50" y="118"/>
                    <a:pt x="50" y="118"/>
                    <a:pt x="50" y="119"/>
                  </a:cubicBezTo>
                  <a:close/>
                  <a:moveTo>
                    <a:pt x="38" y="120"/>
                  </a:moveTo>
                  <a:cubicBezTo>
                    <a:pt x="38" y="120"/>
                    <a:pt x="39" y="120"/>
                    <a:pt x="39" y="119"/>
                  </a:cubicBezTo>
                  <a:cubicBezTo>
                    <a:pt x="38" y="119"/>
                    <a:pt x="38" y="118"/>
                    <a:pt x="38" y="118"/>
                  </a:cubicBezTo>
                  <a:cubicBezTo>
                    <a:pt x="37" y="119"/>
                    <a:pt x="37" y="120"/>
                    <a:pt x="38" y="120"/>
                  </a:cubicBezTo>
                  <a:close/>
                  <a:moveTo>
                    <a:pt x="56" y="119"/>
                  </a:moveTo>
                  <a:cubicBezTo>
                    <a:pt x="56" y="118"/>
                    <a:pt x="56" y="118"/>
                    <a:pt x="56" y="118"/>
                  </a:cubicBezTo>
                  <a:cubicBezTo>
                    <a:pt x="56" y="118"/>
                    <a:pt x="56" y="119"/>
                    <a:pt x="56" y="119"/>
                  </a:cubicBezTo>
                  <a:close/>
                  <a:moveTo>
                    <a:pt x="60" y="120"/>
                  </a:moveTo>
                  <a:cubicBezTo>
                    <a:pt x="60" y="119"/>
                    <a:pt x="60" y="118"/>
                    <a:pt x="60" y="118"/>
                  </a:cubicBezTo>
                  <a:cubicBezTo>
                    <a:pt x="59" y="119"/>
                    <a:pt x="59" y="119"/>
                    <a:pt x="60" y="120"/>
                  </a:cubicBezTo>
                  <a:close/>
                  <a:moveTo>
                    <a:pt x="57" y="120"/>
                  </a:moveTo>
                  <a:cubicBezTo>
                    <a:pt x="58" y="121"/>
                    <a:pt x="58" y="122"/>
                    <a:pt x="59" y="122"/>
                  </a:cubicBezTo>
                  <a:cubicBezTo>
                    <a:pt x="59" y="121"/>
                    <a:pt x="59" y="120"/>
                    <a:pt x="58" y="119"/>
                  </a:cubicBezTo>
                  <a:cubicBezTo>
                    <a:pt x="58" y="119"/>
                    <a:pt x="57" y="120"/>
                    <a:pt x="57" y="120"/>
                  </a:cubicBezTo>
                  <a:close/>
                  <a:moveTo>
                    <a:pt x="44" y="120"/>
                  </a:moveTo>
                  <a:cubicBezTo>
                    <a:pt x="45" y="121"/>
                    <a:pt x="44" y="121"/>
                    <a:pt x="45" y="121"/>
                  </a:cubicBezTo>
                  <a:cubicBezTo>
                    <a:pt x="45" y="121"/>
                    <a:pt x="45" y="120"/>
                    <a:pt x="45" y="120"/>
                  </a:cubicBezTo>
                  <a:cubicBezTo>
                    <a:pt x="45" y="120"/>
                    <a:pt x="45" y="120"/>
                    <a:pt x="45" y="120"/>
                  </a:cubicBezTo>
                  <a:cubicBezTo>
                    <a:pt x="45" y="120"/>
                    <a:pt x="46" y="119"/>
                    <a:pt x="45" y="119"/>
                  </a:cubicBezTo>
                  <a:cubicBezTo>
                    <a:pt x="45" y="119"/>
                    <a:pt x="44" y="120"/>
                    <a:pt x="44" y="120"/>
                  </a:cubicBezTo>
                  <a:close/>
                  <a:moveTo>
                    <a:pt x="54" y="119"/>
                  </a:moveTo>
                  <a:cubicBezTo>
                    <a:pt x="54" y="120"/>
                    <a:pt x="54" y="121"/>
                    <a:pt x="55" y="121"/>
                  </a:cubicBezTo>
                  <a:cubicBezTo>
                    <a:pt x="55" y="120"/>
                    <a:pt x="55" y="120"/>
                    <a:pt x="55" y="119"/>
                  </a:cubicBezTo>
                  <a:cubicBezTo>
                    <a:pt x="55" y="119"/>
                    <a:pt x="54" y="119"/>
                    <a:pt x="54" y="119"/>
                  </a:cubicBezTo>
                  <a:close/>
                  <a:moveTo>
                    <a:pt x="33" y="136"/>
                  </a:moveTo>
                  <a:cubicBezTo>
                    <a:pt x="33" y="135"/>
                    <a:pt x="32" y="133"/>
                    <a:pt x="33" y="133"/>
                  </a:cubicBezTo>
                  <a:cubicBezTo>
                    <a:pt x="32" y="129"/>
                    <a:pt x="32" y="124"/>
                    <a:pt x="31" y="120"/>
                  </a:cubicBezTo>
                  <a:cubicBezTo>
                    <a:pt x="31" y="126"/>
                    <a:pt x="32" y="132"/>
                    <a:pt x="33" y="137"/>
                  </a:cubicBezTo>
                  <a:cubicBezTo>
                    <a:pt x="33" y="137"/>
                    <a:pt x="32" y="136"/>
                    <a:pt x="33" y="136"/>
                  </a:cubicBezTo>
                  <a:close/>
                  <a:moveTo>
                    <a:pt x="34" y="122"/>
                  </a:moveTo>
                  <a:cubicBezTo>
                    <a:pt x="34" y="122"/>
                    <a:pt x="34" y="124"/>
                    <a:pt x="34" y="124"/>
                  </a:cubicBezTo>
                  <a:cubicBezTo>
                    <a:pt x="35" y="124"/>
                    <a:pt x="36" y="122"/>
                    <a:pt x="37" y="121"/>
                  </a:cubicBezTo>
                  <a:cubicBezTo>
                    <a:pt x="37" y="121"/>
                    <a:pt x="37" y="120"/>
                    <a:pt x="36" y="120"/>
                  </a:cubicBezTo>
                  <a:cubicBezTo>
                    <a:pt x="36" y="121"/>
                    <a:pt x="35" y="122"/>
                    <a:pt x="34" y="122"/>
                  </a:cubicBezTo>
                  <a:close/>
                  <a:moveTo>
                    <a:pt x="51" y="121"/>
                  </a:moveTo>
                  <a:cubicBezTo>
                    <a:pt x="51" y="121"/>
                    <a:pt x="51" y="120"/>
                    <a:pt x="51" y="120"/>
                  </a:cubicBezTo>
                  <a:cubicBezTo>
                    <a:pt x="51" y="121"/>
                    <a:pt x="50" y="121"/>
                    <a:pt x="51" y="121"/>
                  </a:cubicBezTo>
                  <a:close/>
                  <a:moveTo>
                    <a:pt x="43" y="121"/>
                  </a:moveTo>
                  <a:cubicBezTo>
                    <a:pt x="43" y="121"/>
                    <a:pt x="43" y="121"/>
                    <a:pt x="43" y="120"/>
                  </a:cubicBezTo>
                  <a:cubicBezTo>
                    <a:pt x="43" y="121"/>
                    <a:pt x="43" y="121"/>
                    <a:pt x="43" y="121"/>
                  </a:cubicBezTo>
                  <a:close/>
                  <a:moveTo>
                    <a:pt x="47" y="122"/>
                  </a:moveTo>
                  <a:cubicBezTo>
                    <a:pt x="47" y="121"/>
                    <a:pt x="47" y="121"/>
                    <a:pt x="47" y="120"/>
                  </a:cubicBezTo>
                  <a:cubicBezTo>
                    <a:pt x="47" y="120"/>
                    <a:pt x="47" y="120"/>
                    <a:pt x="47" y="120"/>
                  </a:cubicBezTo>
                  <a:cubicBezTo>
                    <a:pt x="46" y="121"/>
                    <a:pt x="47" y="121"/>
                    <a:pt x="47" y="122"/>
                  </a:cubicBezTo>
                  <a:close/>
                  <a:moveTo>
                    <a:pt x="65" y="130"/>
                  </a:moveTo>
                  <a:cubicBezTo>
                    <a:pt x="65" y="132"/>
                    <a:pt x="65" y="136"/>
                    <a:pt x="65" y="139"/>
                  </a:cubicBezTo>
                  <a:cubicBezTo>
                    <a:pt x="65" y="139"/>
                    <a:pt x="64" y="139"/>
                    <a:pt x="64" y="140"/>
                  </a:cubicBezTo>
                  <a:cubicBezTo>
                    <a:pt x="66" y="142"/>
                    <a:pt x="64" y="146"/>
                    <a:pt x="65" y="150"/>
                  </a:cubicBezTo>
                  <a:cubicBezTo>
                    <a:pt x="65" y="141"/>
                    <a:pt x="65" y="130"/>
                    <a:pt x="66" y="121"/>
                  </a:cubicBezTo>
                  <a:cubicBezTo>
                    <a:pt x="66" y="121"/>
                    <a:pt x="66" y="121"/>
                    <a:pt x="66" y="121"/>
                  </a:cubicBezTo>
                  <a:cubicBezTo>
                    <a:pt x="65" y="123"/>
                    <a:pt x="65" y="127"/>
                    <a:pt x="65" y="130"/>
                  </a:cubicBezTo>
                  <a:close/>
                  <a:moveTo>
                    <a:pt x="39" y="121"/>
                  </a:moveTo>
                  <a:cubicBezTo>
                    <a:pt x="39" y="122"/>
                    <a:pt x="39" y="123"/>
                    <a:pt x="40" y="123"/>
                  </a:cubicBezTo>
                  <a:cubicBezTo>
                    <a:pt x="40" y="123"/>
                    <a:pt x="40" y="123"/>
                    <a:pt x="40" y="122"/>
                  </a:cubicBezTo>
                  <a:cubicBezTo>
                    <a:pt x="40" y="122"/>
                    <a:pt x="40" y="121"/>
                    <a:pt x="39" y="121"/>
                  </a:cubicBezTo>
                  <a:cubicBezTo>
                    <a:pt x="39" y="121"/>
                    <a:pt x="39" y="121"/>
                    <a:pt x="39" y="121"/>
                  </a:cubicBezTo>
                  <a:close/>
                  <a:moveTo>
                    <a:pt x="44" y="123"/>
                  </a:moveTo>
                  <a:cubicBezTo>
                    <a:pt x="44" y="122"/>
                    <a:pt x="44" y="122"/>
                    <a:pt x="44" y="122"/>
                  </a:cubicBezTo>
                  <a:cubicBezTo>
                    <a:pt x="44" y="122"/>
                    <a:pt x="44" y="121"/>
                    <a:pt x="43" y="121"/>
                  </a:cubicBezTo>
                  <a:cubicBezTo>
                    <a:pt x="43" y="122"/>
                    <a:pt x="43" y="122"/>
                    <a:pt x="44" y="123"/>
                  </a:cubicBezTo>
                  <a:close/>
                  <a:moveTo>
                    <a:pt x="47" y="123"/>
                  </a:moveTo>
                  <a:cubicBezTo>
                    <a:pt x="47" y="123"/>
                    <a:pt x="47" y="122"/>
                    <a:pt x="46" y="121"/>
                  </a:cubicBezTo>
                  <a:cubicBezTo>
                    <a:pt x="46" y="122"/>
                    <a:pt x="47" y="123"/>
                    <a:pt x="47" y="123"/>
                  </a:cubicBezTo>
                  <a:close/>
                  <a:moveTo>
                    <a:pt x="50" y="124"/>
                  </a:moveTo>
                  <a:cubicBezTo>
                    <a:pt x="50" y="123"/>
                    <a:pt x="51" y="123"/>
                    <a:pt x="51" y="123"/>
                  </a:cubicBezTo>
                  <a:cubicBezTo>
                    <a:pt x="50" y="122"/>
                    <a:pt x="50" y="122"/>
                    <a:pt x="50" y="121"/>
                  </a:cubicBezTo>
                  <a:cubicBezTo>
                    <a:pt x="50" y="122"/>
                    <a:pt x="49" y="123"/>
                    <a:pt x="50" y="124"/>
                  </a:cubicBezTo>
                  <a:close/>
                  <a:moveTo>
                    <a:pt x="59" y="123"/>
                  </a:moveTo>
                  <a:cubicBezTo>
                    <a:pt x="60" y="123"/>
                    <a:pt x="60" y="122"/>
                    <a:pt x="60" y="122"/>
                  </a:cubicBezTo>
                  <a:cubicBezTo>
                    <a:pt x="60" y="123"/>
                    <a:pt x="60" y="123"/>
                    <a:pt x="59" y="123"/>
                  </a:cubicBezTo>
                  <a:close/>
                  <a:moveTo>
                    <a:pt x="52" y="124"/>
                  </a:moveTo>
                  <a:cubicBezTo>
                    <a:pt x="53" y="124"/>
                    <a:pt x="53" y="124"/>
                    <a:pt x="53" y="123"/>
                  </a:cubicBezTo>
                  <a:cubicBezTo>
                    <a:pt x="53" y="123"/>
                    <a:pt x="53" y="122"/>
                    <a:pt x="52" y="122"/>
                  </a:cubicBezTo>
                  <a:cubicBezTo>
                    <a:pt x="52" y="123"/>
                    <a:pt x="53" y="123"/>
                    <a:pt x="52" y="124"/>
                  </a:cubicBezTo>
                  <a:close/>
                  <a:moveTo>
                    <a:pt x="42" y="123"/>
                  </a:moveTo>
                  <a:cubicBezTo>
                    <a:pt x="43" y="123"/>
                    <a:pt x="43" y="123"/>
                    <a:pt x="43" y="123"/>
                  </a:cubicBezTo>
                  <a:cubicBezTo>
                    <a:pt x="43" y="123"/>
                    <a:pt x="43" y="122"/>
                    <a:pt x="42" y="123"/>
                  </a:cubicBezTo>
                  <a:close/>
                  <a:moveTo>
                    <a:pt x="55" y="124"/>
                  </a:moveTo>
                  <a:cubicBezTo>
                    <a:pt x="55" y="124"/>
                    <a:pt x="55" y="123"/>
                    <a:pt x="55" y="123"/>
                  </a:cubicBezTo>
                  <a:cubicBezTo>
                    <a:pt x="54" y="123"/>
                    <a:pt x="55" y="124"/>
                    <a:pt x="55" y="124"/>
                  </a:cubicBezTo>
                  <a:close/>
                  <a:moveTo>
                    <a:pt x="48" y="124"/>
                  </a:moveTo>
                  <a:cubicBezTo>
                    <a:pt x="48" y="124"/>
                    <a:pt x="48" y="124"/>
                    <a:pt x="49" y="124"/>
                  </a:cubicBezTo>
                  <a:cubicBezTo>
                    <a:pt x="49" y="124"/>
                    <a:pt x="49" y="123"/>
                    <a:pt x="48" y="123"/>
                  </a:cubicBezTo>
                  <a:cubicBezTo>
                    <a:pt x="48" y="123"/>
                    <a:pt x="48" y="123"/>
                    <a:pt x="48" y="124"/>
                  </a:cubicBezTo>
                  <a:close/>
                  <a:moveTo>
                    <a:pt x="57" y="124"/>
                  </a:moveTo>
                  <a:cubicBezTo>
                    <a:pt x="57" y="124"/>
                    <a:pt x="57" y="123"/>
                    <a:pt x="57" y="123"/>
                  </a:cubicBezTo>
                  <a:cubicBezTo>
                    <a:pt x="57" y="123"/>
                    <a:pt x="57" y="123"/>
                    <a:pt x="57" y="123"/>
                  </a:cubicBezTo>
                  <a:cubicBezTo>
                    <a:pt x="57" y="123"/>
                    <a:pt x="57" y="124"/>
                    <a:pt x="57" y="124"/>
                  </a:cubicBezTo>
                  <a:close/>
                  <a:moveTo>
                    <a:pt x="37" y="124"/>
                  </a:moveTo>
                  <a:cubicBezTo>
                    <a:pt x="37" y="124"/>
                    <a:pt x="38" y="125"/>
                    <a:pt x="38" y="125"/>
                  </a:cubicBezTo>
                  <a:cubicBezTo>
                    <a:pt x="38" y="125"/>
                    <a:pt x="38" y="125"/>
                    <a:pt x="38" y="125"/>
                  </a:cubicBezTo>
                  <a:cubicBezTo>
                    <a:pt x="38" y="124"/>
                    <a:pt x="38" y="124"/>
                    <a:pt x="38" y="123"/>
                  </a:cubicBezTo>
                  <a:cubicBezTo>
                    <a:pt x="37" y="123"/>
                    <a:pt x="37" y="123"/>
                    <a:pt x="37" y="124"/>
                  </a:cubicBezTo>
                  <a:close/>
                  <a:moveTo>
                    <a:pt x="40" y="124"/>
                  </a:moveTo>
                  <a:cubicBezTo>
                    <a:pt x="41" y="124"/>
                    <a:pt x="41" y="124"/>
                    <a:pt x="41" y="123"/>
                  </a:cubicBezTo>
                  <a:cubicBezTo>
                    <a:pt x="41" y="124"/>
                    <a:pt x="40" y="124"/>
                    <a:pt x="40" y="124"/>
                  </a:cubicBezTo>
                  <a:close/>
                  <a:moveTo>
                    <a:pt x="45" y="124"/>
                  </a:moveTo>
                  <a:cubicBezTo>
                    <a:pt x="45" y="124"/>
                    <a:pt x="45" y="125"/>
                    <a:pt x="45" y="125"/>
                  </a:cubicBezTo>
                  <a:cubicBezTo>
                    <a:pt x="46" y="124"/>
                    <a:pt x="45" y="123"/>
                    <a:pt x="45" y="124"/>
                  </a:cubicBezTo>
                  <a:close/>
                  <a:moveTo>
                    <a:pt x="59" y="124"/>
                  </a:moveTo>
                  <a:cubicBezTo>
                    <a:pt x="60" y="124"/>
                    <a:pt x="60" y="125"/>
                    <a:pt x="60" y="125"/>
                  </a:cubicBezTo>
                  <a:cubicBezTo>
                    <a:pt x="60" y="125"/>
                    <a:pt x="60" y="124"/>
                    <a:pt x="60" y="124"/>
                  </a:cubicBezTo>
                  <a:cubicBezTo>
                    <a:pt x="60" y="124"/>
                    <a:pt x="59" y="124"/>
                    <a:pt x="59" y="124"/>
                  </a:cubicBezTo>
                  <a:close/>
                  <a:moveTo>
                    <a:pt x="41" y="126"/>
                  </a:moveTo>
                  <a:cubicBezTo>
                    <a:pt x="41" y="126"/>
                    <a:pt x="42" y="125"/>
                    <a:pt x="42" y="125"/>
                  </a:cubicBezTo>
                  <a:cubicBezTo>
                    <a:pt x="42" y="125"/>
                    <a:pt x="42" y="124"/>
                    <a:pt x="41" y="124"/>
                  </a:cubicBezTo>
                  <a:cubicBezTo>
                    <a:pt x="40" y="125"/>
                    <a:pt x="41" y="125"/>
                    <a:pt x="41" y="126"/>
                  </a:cubicBezTo>
                  <a:close/>
                  <a:moveTo>
                    <a:pt x="48" y="125"/>
                  </a:moveTo>
                  <a:cubicBezTo>
                    <a:pt x="48" y="125"/>
                    <a:pt x="48" y="126"/>
                    <a:pt x="49" y="125"/>
                  </a:cubicBezTo>
                  <a:cubicBezTo>
                    <a:pt x="48" y="125"/>
                    <a:pt x="49" y="124"/>
                    <a:pt x="48" y="124"/>
                  </a:cubicBezTo>
                  <a:cubicBezTo>
                    <a:pt x="48" y="124"/>
                    <a:pt x="48" y="125"/>
                    <a:pt x="48" y="125"/>
                  </a:cubicBezTo>
                  <a:close/>
                  <a:moveTo>
                    <a:pt x="54" y="126"/>
                  </a:moveTo>
                  <a:cubicBezTo>
                    <a:pt x="54" y="125"/>
                    <a:pt x="54" y="125"/>
                    <a:pt x="54" y="124"/>
                  </a:cubicBezTo>
                  <a:cubicBezTo>
                    <a:pt x="53" y="124"/>
                    <a:pt x="53" y="125"/>
                    <a:pt x="54" y="126"/>
                  </a:cubicBezTo>
                  <a:close/>
                  <a:moveTo>
                    <a:pt x="57" y="125"/>
                  </a:moveTo>
                  <a:cubicBezTo>
                    <a:pt x="58" y="125"/>
                    <a:pt x="58" y="125"/>
                    <a:pt x="58" y="124"/>
                  </a:cubicBezTo>
                  <a:cubicBezTo>
                    <a:pt x="58" y="124"/>
                    <a:pt x="58" y="124"/>
                    <a:pt x="58" y="124"/>
                  </a:cubicBezTo>
                  <a:cubicBezTo>
                    <a:pt x="58" y="125"/>
                    <a:pt x="57" y="125"/>
                    <a:pt x="57" y="125"/>
                  </a:cubicBezTo>
                  <a:close/>
                  <a:moveTo>
                    <a:pt x="52" y="125"/>
                  </a:moveTo>
                  <a:cubicBezTo>
                    <a:pt x="52" y="125"/>
                    <a:pt x="52" y="124"/>
                    <a:pt x="51" y="124"/>
                  </a:cubicBezTo>
                  <a:cubicBezTo>
                    <a:pt x="51" y="124"/>
                    <a:pt x="51" y="125"/>
                    <a:pt x="52" y="125"/>
                  </a:cubicBezTo>
                  <a:close/>
                  <a:moveTo>
                    <a:pt x="37" y="126"/>
                  </a:moveTo>
                  <a:cubicBezTo>
                    <a:pt x="38" y="126"/>
                    <a:pt x="37" y="125"/>
                    <a:pt x="36" y="125"/>
                  </a:cubicBezTo>
                  <a:cubicBezTo>
                    <a:pt x="37" y="125"/>
                    <a:pt x="37" y="126"/>
                    <a:pt x="37" y="126"/>
                  </a:cubicBezTo>
                  <a:close/>
                  <a:moveTo>
                    <a:pt x="61" y="126"/>
                  </a:moveTo>
                  <a:cubicBezTo>
                    <a:pt x="61" y="126"/>
                    <a:pt x="62" y="125"/>
                    <a:pt x="61" y="125"/>
                  </a:cubicBezTo>
                  <a:cubicBezTo>
                    <a:pt x="61" y="125"/>
                    <a:pt x="61" y="126"/>
                    <a:pt x="61" y="126"/>
                  </a:cubicBezTo>
                  <a:close/>
                  <a:moveTo>
                    <a:pt x="35" y="127"/>
                  </a:moveTo>
                  <a:cubicBezTo>
                    <a:pt x="35" y="127"/>
                    <a:pt x="35" y="128"/>
                    <a:pt x="36" y="128"/>
                  </a:cubicBezTo>
                  <a:cubicBezTo>
                    <a:pt x="36" y="128"/>
                    <a:pt x="36" y="127"/>
                    <a:pt x="36" y="127"/>
                  </a:cubicBezTo>
                  <a:cubicBezTo>
                    <a:pt x="36" y="127"/>
                    <a:pt x="36" y="126"/>
                    <a:pt x="36" y="125"/>
                  </a:cubicBezTo>
                  <a:cubicBezTo>
                    <a:pt x="35" y="126"/>
                    <a:pt x="35" y="126"/>
                    <a:pt x="35" y="127"/>
                  </a:cubicBezTo>
                  <a:close/>
                  <a:moveTo>
                    <a:pt x="38" y="126"/>
                  </a:moveTo>
                  <a:cubicBezTo>
                    <a:pt x="39" y="126"/>
                    <a:pt x="39" y="126"/>
                    <a:pt x="39" y="126"/>
                  </a:cubicBezTo>
                  <a:cubicBezTo>
                    <a:pt x="39" y="126"/>
                    <a:pt x="39" y="126"/>
                    <a:pt x="38" y="126"/>
                  </a:cubicBezTo>
                  <a:close/>
                  <a:moveTo>
                    <a:pt x="41" y="127"/>
                  </a:moveTo>
                  <a:cubicBezTo>
                    <a:pt x="40" y="126"/>
                    <a:pt x="40" y="126"/>
                    <a:pt x="40" y="126"/>
                  </a:cubicBezTo>
                  <a:cubicBezTo>
                    <a:pt x="40" y="126"/>
                    <a:pt x="40" y="127"/>
                    <a:pt x="41" y="127"/>
                  </a:cubicBezTo>
                  <a:close/>
                  <a:moveTo>
                    <a:pt x="47" y="127"/>
                  </a:moveTo>
                  <a:cubicBezTo>
                    <a:pt x="47" y="127"/>
                    <a:pt x="47" y="126"/>
                    <a:pt x="46" y="126"/>
                  </a:cubicBezTo>
                  <a:cubicBezTo>
                    <a:pt x="46" y="126"/>
                    <a:pt x="46" y="127"/>
                    <a:pt x="47" y="127"/>
                  </a:cubicBezTo>
                  <a:close/>
                  <a:moveTo>
                    <a:pt x="54" y="127"/>
                  </a:moveTo>
                  <a:cubicBezTo>
                    <a:pt x="55" y="127"/>
                    <a:pt x="55" y="126"/>
                    <a:pt x="54" y="126"/>
                  </a:cubicBezTo>
                  <a:cubicBezTo>
                    <a:pt x="54" y="126"/>
                    <a:pt x="54" y="126"/>
                    <a:pt x="54" y="127"/>
                  </a:cubicBezTo>
                  <a:close/>
                  <a:moveTo>
                    <a:pt x="50" y="127"/>
                  </a:moveTo>
                  <a:cubicBezTo>
                    <a:pt x="51" y="127"/>
                    <a:pt x="51" y="126"/>
                    <a:pt x="50" y="126"/>
                  </a:cubicBezTo>
                  <a:cubicBezTo>
                    <a:pt x="50" y="126"/>
                    <a:pt x="50" y="127"/>
                    <a:pt x="50" y="127"/>
                  </a:cubicBezTo>
                  <a:close/>
                  <a:moveTo>
                    <a:pt x="59" y="126"/>
                  </a:moveTo>
                  <a:cubicBezTo>
                    <a:pt x="58" y="126"/>
                    <a:pt x="59" y="126"/>
                    <a:pt x="59" y="126"/>
                  </a:cubicBezTo>
                  <a:cubicBezTo>
                    <a:pt x="58" y="126"/>
                    <a:pt x="58" y="127"/>
                    <a:pt x="59" y="126"/>
                  </a:cubicBezTo>
                  <a:close/>
                  <a:moveTo>
                    <a:pt x="53" y="129"/>
                  </a:moveTo>
                  <a:cubicBezTo>
                    <a:pt x="54" y="128"/>
                    <a:pt x="53" y="127"/>
                    <a:pt x="53" y="126"/>
                  </a:cubicBezTo>
                  <a:cubicBezTo>
                    <a:pt x="52" y="127"/>
                    <a:pt x="53" y="128"/>
                    <a:pt x="53" y="129"/>
                  </a:cubicBezTo>
                  <a:close/>
                  <a:moveTo>
                    <a:pt x="40" y="128"/>
                  </a:moveTo>
                  <a:cubicBezTo>
                    <a:pt x="40" y="127"/>
                    <a:pt x="40" y="127"/>
                    <a:pt x="39" y="126"/>
                  </a:cubicBezTo>
                  <a:cubicBezTo>
                    <a:pt x="39" y="127"/>
                    <a:pt x="39" y="128"/>
                    <a:pt x="40" y="128"/>
                  </a:cubicBezTo>
                  <a:close/>
                  <a:moveTo>
                    <a:pt x="49" y="127"/>
                  </a:moveTo>
                  <a:cubicBezTo>
                    <a:pt x="50" y="127"/>
                    <a:pt x="49" y="128"/>
                    <a:pt x="50" y="128"/>
                  </a:cubicBezTo>
                  <a:cubicBezTo>
                    <a:pt x="50" y="127"/>
                    <a:pt x="50" y="128"/>
                    <a:pt x="50" y="127"/>
                  </a:cubicBezTo>
                  <a:cubicBezTo>
                    <a:pt x="50" y="127"/>
                    <a:pt x="50" y="127"/>
                    <a:pt x="50" y="127"/>
                  </a:cubicBezTo>
                  <a:cubicBezTo>
                    <a:pt x="50" y="127"/>
                    <a:pt x="50" y="127"/>
                    <a:pt x="50" y="127"/>
                  </a:cubicBezTo>
                  <a:cubicBezTo>
                    <a:pt x="49" y="127"/>
                    <a:pt x="49" y="127"/>
                    <a:pt x="49" y="127"/>
                  </a:cubicBezTo>
                  <a:close/>
                  <a:moveTo>
                    <a:pt x="42" y="127"/>
                  </a:moveTo>
                  <a:cubicBezTo>
                    <a:pt x="42" y="127"/>
                    <a:pt x="42" y="128"/>
                    <a:pt x="43" y="128"/>
                  </a:cubicBezTo>
                  <a:cubicBezTo>
                    <a:pt x="43" y="128"/>
                    <a:pt x="43" y="128"/>
                    <a:pt x="43" y="128"/>
                  </a:cubicBezTo>
                  <a:cubicBezTo>
                    <a:pt x="43" y="127"/>
                    <a:pt x="43" y="127"/>
                    <a:pt x="43" y="127"/>
                  </a:cubicBezTo>
                  <a:cubicBezTo>
                    <a:pt x="42" y="127"/>
                    <a:pt x="42" y="127"/>
                    <a:pt x="42" y="127"/>
                  </a:cubicBezTo>
                  <a:close/>
                  <a:moveTo>
                    <a:pt x="60" y="128"/>
                  </a:moveTo>
                  <a:cubicBezTo>
                    <a:pt x="60" y="128"/>
                    <a:pt x="60" y="127"/>
                    <a:pt x="60" y="127"/>
                  </a:cubicBezTo>
                  <a:cubicBezTo>
                    <a:pt x="60" y="127"/>
                    <a:pt x="59" y="128"/>
                    <a:pt x="60" y="128"/>
                  </a:cubicBezTo>
                  <a:close/>
                  <a:moveTo>
                    <a:pt x="57" y="128"/>
                  </a:moveTo>
                  <a:cubicBezTo>
                    <a:pt x="57" y="128"/>
                    <a:pt x="57" y="128"/>
                    <a:pt x="57" y="128"/>
                  </a:cubicBezTo>
                  <a:cubicBezTo>
                    <a:pt x="58" y="127"/>
                    <a:pt x="58" y="127"/>
                    <a:pt x="57" y="127"/>
                  </a:cubicBezTo>
                  <a:cubicBezTo>
                    <a:pt x="57" y="127"/>
                    <a:pt x="57" y="127"/>
                    <a:pt x="57" y="128"/>
                  </a:cubicBezTo>
                  <a:close/>
                  <a:moveTo>
                    <a:pt x="62" y="131"/>
                  </a:moveTo>
                  <a:cubicBezTo>
                    <a:pt x="62" y="130"/>
                    <a:pt x="63" y="128"/>
                    <a:pt x="62" y="127"/>
                  </a:cubicBezTo>
                  <a:cubicBezTo>
                    <a:pt x="62" y="129"/>
                    <a:pt x="62" y="130"/>
                    <a:pt x="62" y="131"/>
                  </a:cubicBezTo>
                  <a:close/>
                  <a:moveTo>
                    <a:pt x="33" y="129"/>
                  </a:moveTo>
                  <a:cubicBezTo>
                    <a:pt x="33" y="130"/>
                    <a:pt x="33" y="130"/>
                    <a:pt x="33" y="130"/>
                  </a:cubicBezTo>
                  <a:cubicBezTo>
                    <a:pt x="33" y="131"/>
                    <a:pt x="33" y="131"/>
                    <a:pt x="33" y="130"/>
                  </a:cubicBezTo>
                  <a:cubicBezTo>
                    <a:pt x="33" y="129"/>
                    <a:pt x="33" y="129"/>
                    <a:pt x="33" y="128"/>
                  </a:cubicBezTo>
                  <a:cubicBezTo>
                    <a:pt x="33" y="128"/>
                    <a:pt x="33" y="127"/>
                    <a:pt x="33" y="128"/>
                  </a:cubicBezTo>
                  <a:cubicBezTo>
                    <a:pt x="33" y="128"/>
                    <a:pt x="33" y="129"/>
                    <a:pt x="33" y="129"/>
                  </a:cubicBezTo>
                  <a:close/>
                  <a:moveTo>
                    <a:pt x="55" y="128"/>
                  </a:moveTo>
                  <a:cubicBezTo>
                    <a:pt x="55" y="128"/>
                    <a:pt x="56" y="128"/>
                    <a:pt x="55" y="127"/>
                  </a:cubicBezTo>
                  <a:cubicBezTo>
                    <a:pt x="55" y="128"/>
                    <a:pt x="55" y="128"/>
                    <a:pt x="55" y="128"/>
                  </a:cubicBezTo>
                  <a:close/>
                  <a:moveTo>
                    <a:pt x="38" y="130"/>
                  </a:moveTo>
                  <a:cubicBezTo>
                    <a:pt x="39" y="129"/>
                    <a:pt x="39" y="128"/>
                    <a:pt x="38" y="128"/>
                  </a:cubicBezTo>
                  <a:cubicBezTo>
                    <a:pt x="38" y="128"/>
                    <a:pt x="38" y="129"/>
                    <a:pt x="38" y="130"/>
                  </a:cubicBezTo>
                  <a:close/>
                  <a:moveTo>
                    <a:pt x="45" y="129"/>
                  </a:moveTo>
                  <a:cubicBezTo>
                    <a:pt x="45" y="129"/>
                    <a:pt x="45" y="128"/>
                    <a:pt x="45" y="128"/>
                  </a:cubicBezTo>
                  <a:cubicBezTo>
                    <a:pt x="45" y="128"/>
                    <a:pt x="45" y="128"/>
                    <a:pt x="45" y="128"/>
                  </a:cubicBezTo>
                  <a:cubicBezTo>
                    <a:pt x="45" y="128"/>
                    <a:pt x="45" y="129"/>
                    <a:pt x="45" y="129"/>
                  </a:cubicBezTo>
                  <a:close/>
                  <a:moveTo>
                    <a:pt x="42" y="129"/>
                  </a:moveTo>
                  <a:cubicBezTo>
                    <a:pt x="42" y="129"/>
                    <a:pt x="42" y="129"/>
                    <a:pt x="41" y="128"/>
                  </a:cubicBezTo>
                  <a:cubicBezTo>
                    <a:pt x="41" y="129"/>
                    <a:pt x="42" y="129"/>
                    <a:pt x="42" y="129"/>
                  </a:cubicBezTo>
                  <a:close/>
                  <a:moveTo>
                    <a:pt x="47" y="129"/>
                  </a:moveTo>
                  <a:cubicBezTo>
                    <a:pt x="48" y="129"/>
                    <a:pt x="47" y="129"/>
                    <a:pt x="48" y="130"/>
                  </a:cubicBezTo>
                  <a:cubicBezTo>
                    <a:pt x="48" y="130"/>
                    <a:pt x="48" y="130"/>
                    <a:pt x="48" y="130"/>
                  </a:cubicBezTo>
                  <a:cubicBezTo>
                    <a:pt x="49" y="130"/>
                    <a:pt x="49" y="129"/>
                    <a:pt x="48" y="128"/>
                  </a:cubicBezTo>
                  <a:cubicBezTo>
                    <a:pt x="48" y="129"/>
                    <a:pt x="48" y="128"/>
                    <a:pt x="47" y="129"/>
                  </a:cubicBezTo>
                  <a:close/>
                  <a:moveTo>
                    <a:pt x="50" y="129"/>
                  </a:moveTo>
                  <a:cubicBezTo>
                    <a:pt x="50" y="129"/>
                    <a:pt x="50" y="129"/>
                    <a:pt x="50" y="130"/>
                  </a:cubicBezTo>
                  <a:cubicBezTo>
                    <a:pt x="50" y="130"/>
                    <a:pt x="51" y="130"/>
                    <a:pt x="51" y="129"/>
                  </a:cubicBezTo>
                  <a:cubicBezTo>
                    <a:pt x="50" y="129"/>
                    <a:pt x="51" y="129"/>
                    <a:pt x="51" y="129"/>
                  </a:cubicBezTo>
                  <a:cubicBezTo>
                    <a:pt x="51" y="129"/>
                    <a:pt x="51" y="128"/>
                    <a:pt x="50" y="128"/>
                  </a:cubicBezTo>
                  <a:cubicBezTo>
                    <a:pt x="50" y="129"/>
                    <a:pt x="50" y="129"/>
                    <a:pt x="50" y="129"/>
                  </a:cubicBezTo>
                  <a:close/>
                  <a:moveTo>
                    <a:pt x="52" y="129"/>
                  </a:moveTo>
                  <a:cubicBezTo>
                    <a:pt x="52" y="129"/>
                    <a:pt x="52" y="128"/>
                    <a:pt x="52" y="128"/>
                  </a:cubicBezTo>
                  <a:cubicBezTo>
                    <a:pt x="51" y="128"/>
                    <a:pt x="51" y="129"/>
                    <a:pt x="52" y="129"/>
                  </a:cubicBezTo>
                  <a:close/>
                  <a:moveTo>
                    <a:pt x="41" y="128"/>
                  </a:moveTo>
                  <a:cubicBezTo>
                    <a:pt x="41" y="128"/>
                    <a:pt x="40" y="128"/>
                    <a:pt x="40" y="128"/>
                  </a:cubicBezTo>
                  <a:cubicBezTo>
                    <a:pt x="40" y="129"/>
                    <a:pt x="41" y="129"/>
                    <a:pt x="41" y="128"/>
                  </a:cubicBezTo>
                  <a:close/>
                  <a:moveTo>
                    <a:pt x="58" y="129"/>
                  </a:moveTo>
                  <a:cubicBezTo>
                    <a:pt x="58" y="129"/>
                    <a:pt x="58" y="129"/>
                    <a:pt x="58" y="129"/>
                  </a:cubicBezTo>
                  <a:cubicBezTo>
                    <a:pt x="58" y="129"/>
                    <a:pt x="58" y="128"/>
                    <a:pt x="58" y="128"/>
                  </a:cubicBezTo>
                  <a:cubicBezTo>
                    <a:pt x="58" y="129"/>
                    <a:pt x="58" y="129"/>
                    <a:pt x="58" y="129"/>
                  </a:cubicBezTo>
                  <a:close/>
                  <a:moveTo>
                    <a:pt x="45" y="131"/>
                  </a:moveTo>
                  <a:cubicBezTo>
                    <a:pt x="45" y="130"/>
                    <a:pt x="44" y="129"/>
                    <a:pt x="44" y="129"/>
                  </a:cubicBezTo>
                  <a:cubicBezTo>
                    <a:pt x="43" y="130"/>
                    <a:pt x="44" y="131"/>
                    <a:pt x="45" y="131"/>
                  </a:cubicBezTo>
                  <a:close/>
                  <a:moveTo>
                    <a:pt x="37" y="131"/>
                  </a:moveTo>
                  <a:cubicBezTo>
                    <a:pt x="38" y="131"/>
                    <a:pt x="38" y="129"/>
                    <a:pt x="37" y="129"/>
                  </a:cubicBezTo>
                  <a:cubicBezTo>
                    <a:pt x="36" y="130"/>
                    <a:pt x="37" y="130"/>
                    <a:pt x="37" y="131"/>
                  </a:cubicBezTo>
                  <a:close/>
                  <a:moveTo>
                    <a:pt x="41" y="130"/>
                  </a:moveTo>
                  <a:cubicBezTo>
                    <a:pt x="41" y="130"/>
                    <a:pt x="41" y="129"/>
                    <a:pt x="41" y="129"/>
                  </a:cubicBezTo>
                  <a:cubicBezTo>
                    <a:pt x="41" y="130"/>
                    <a:pt x="41" y="130"/>
                    <a:pt x="41" y="130"/>
                  </a:cubicBezTo>
                  <a:close/>
                  <a:moveTo>
                    <a:pt x="39" y="131"/>
                  </a:moveTo>
                  <a:cubicBezTo>
                    <a:pt x="39" y="130"/>
                    <a:pt x="40" y="130"/>
                    <a:pt x="40" y="129"/>
                  </a:cubicBezTo>
                  <a:cubicBezTo>
                    <a:pt x="39" y="130"/>
                    <a:pt x="38" y="131"/>
                    <a:pt x="39" y="131"/>
                  </a:cubicBezTo>
                  <a:close/>
                  <a:moveTo>
                    <a:pt x="55" y="131"/>
                  </a:moveTo>
                  <a:cubicBezTo>
                    <a:pt x="55" y="131"/>
                    <a:pt x="55" y="131"/>
                    <a:pt x="55" y="130"/>
                  </a:cubicBezTo>
                  <a:cubicBezTo>
                    <a:pt x="55" y="130"/>
                    <a:pt x="55" y="130"/>
                    <a:pt x="55" y="130"/>
                  </a:cubicBezTo>
                  <a:cubicBezTo>
                    <a:pt x="54" y="130"/>
                    <a:pt x="54" y="131"/>
                    <a:pt x="55" y="131"/>
                  </a:cubicBezTo>
                  <a:close/>
                  <a:moveTo>
                    <a:pt x="56" y="131"/>
                  </a:moveTo>
                  <a:cubicBezTo>
                    <a:pt x="56" y="131"/>
                    <a:pt x="56" y="131"/>
                    <a:pt x="57" y="131"/>
                  </a:cubicBezTo>
                  <a:cubicBezTo>
                    <a:pt x="57" y="130"/>
                    <a:pt x="57" y="130"/>
                    <a:pt x="57" y="130"/>
                  </a:cubicBezTo>
                  <a:cubicBezTo>
                    <a:pt x="57" y="130"/>
                    <a:pt x="57" y="130"/>
                    <a:pt x="57" y="130"/>
                  </a:cubicBezTo>
                  <a:cubicBezTo>
                    <a:pt x="57" y="130"/>
                    <a:pt x="56" y="130"/>
                    <a:pt x="56" y="131"/>
                  </a:cubicBezTo>
                  <a:close/>
                  <a:moveTo>
                    <a:pt x="50" y="133"/>
                  </a:moveTo>
                  <a:cubicBezTo>
                    <a:pt x="51" y="132"/>
                    <a:pt x="50" y="130"/>
                    <a:pt x="49" y="130"/>
                  </a:cubicBezTo>
                  <a:cubicBezTo>
                    <a:pt x="49" y="131"/>
                    <a:pt x="49" y="131"/>
                    <a:pt x="49" y="132"/>
                  </a:cubicBezTo>
                  <a:cubicBezTo>
                    <a:pt x="49" y="132"/>
                    <a:pt x="49" y="131"/>
                    <a:pt x="49" y="132"/>
                  </a:cubicBezTo>
                  <a:cubicBezTo>
                    <a:pt x="49" y="132"/>
                    <a:pt x="49" y="132"/>
                    <a:pt x="50" y="133"/>
                  </a:cubicBezTo>
                  <a:close/>
                  <a:moveTo>
                    <a:pt x="40" y="133"/>
                  </a:moveTo>
                  <a:cubicBezTo>
                    <a:pt x="40" y="132"/>
                    <a:pt x="40" y="132"/>
                    <a:pt x="41" y="131"/>
                  </a:cubicBezTo>
                  <a:cubicBezTo>
                    <a:pt x="40" y="131"/>
                    <a:pt x="40" y="130"/>
                    <a:pt x="40" y="130"/>
                  </a:cubicBezTo>
                  <a:cubicBezTo>
                    <a:pt x="39" y="131"/>
                    <a:pt x="39" y="132"/>
                    <a:pt x="40" y="133"/>
                  </a:cubicBezTo>
                  <a:close/>
                  <a:moveTo>
                    <a:pt x="43" y="132"/>
                  </a:moveTo>
                  <a:cubicBezTo>
                    <a:pt x="44" y="132"/>
                    <a:pt x="43" y="131"/>
                    <a:pt x="43" y="131"/>
                  </a:cubicBezTo>
                  <a:cubicBezTo>
                    <a:pt x="43" y="131"/>
                    <a:pt x="43" y="132"/>
                    <a:pt x="43" y="132"/>
                  </a:cubicBezTo>
                  <a:close/>
                  <a:moveTo>
                    <a:pt x="60" y="131"/>
                  </a:moveTo>
                  <a:cubicBezTo>
                    <a:pt x="60" y="131"/>
                    <a:pt x="60" y="131"/>
                    <a:pt x="59" y="131"/>
                  </a:cubicBezTo>
                  <a:cubicBezTo>
                    <a:pt x="59" y="131"/>
                    <a:pt x="60" y="131"/>
                    <a:pt x="60" y="131"/>
                  </a:cubicBezTo>
                  <a:close/>
                  <a:moveTo>
                    <a:pt x="36" y="133"/>
                  </a:moveTo>
                  <a:cubicBezTo>
                    <a:pt x="37" y="133"/>
                    <a:pt x="36" y="131"/>
                    <a:pt x="36" y="131"/>
                  </a:cubicBezTo>
                  <a:cubicBezTo>
                    <a:pt x="35" y="132"/>
                    <a:pt x="35" y="132"/>
                    <a:pt x="36" y="133"/>
                  </a:cubicBezTo>
                  <a:close/>
                  <a:moveTo>
                    <a:pt x="38" y="132"/>
                  </a:moveTo>
                  <a:cubicBezTo>
                    <a:pt x="38" y="132"/>
                    <a:pt x="38" y="132"/>
                    <a:pt x="38" y="132"/>
                  </a:cubicBezTo>
                  <a:cubicBezTo>
                    <a:pt x="38" y="132"/>
                    <a:pt x="39" y="131"/>
                    <a:pt x="38" y="131"/>
                  </a:cubicBezTo>
                  <a:cubicBezTo>
                    <a:pt x="38" y="132"/>
                    <a:pt x="38" y="132"/>
                    <a:pt x="38" y="132"/>
                  </a:cubicBezTo>
                  <a:close/>
                  <a:moveTo>
                    <a:pt x="55" y="132"/>
                  </a:moveTo>
                  <a:cubicBezTo>
                    <a:pt x="55" y="132"/>
                    <a:pt x="56" y="132"/>
                    <a:pt x="55" y="132"/>
                  </a:cubicBezTo>
                  <a:cubicBezTo>
                    <a:pt x="55" y="132"/>
                    <a:pt x="55" y="131"/>
                    <a:pt x="55" y="131"/>
                  </a:cubicBezTo>
                  <a:cubicBezTo>
                    <a:pt x="55" y="132"/>
                    <a:pt x="55" y="132"/>
                    <a:pt x="55" y="132"/>
                  </a:cubicBezTo>
                  <a:close/>
                  <a:moveTo>
                    <a:pt x="59" y="134"/>
                  </a:moveTo>
                  <a:cubicBezTo>
                    <a:pt x="58" y="134"/>
                    <a:pt x="59" y="132"/>
                    <a:pt x="58" y="131"/>
                  </a:cubicBezTo>
                  <a:cubicBezTo>
                    <a:pt x="58" y="133"/>
                    <a:pt x="58" y="134"/>
                    <a:pt x="59" y="134"/>
                  </a:cubicBezTo>
                  <a:close/>
                  <a:moveTo>
                    <a:pt x="48" y="133"/>
                  </a:moveTo>
                  <a:cubicBezTo>
                    <a:pt x="48" y="133"/>
                    <a:pt x="48" y="132"/>
                    <a:pt x="48" y="132"/>
                  </a:cubicBezTo>
                  <a:cubicBezTo>
                    <a:pt x="47" y="132"/>
                    <a:pt x="48" y="133"/>
                    <a:pt x="48" y="133"/>
                  </a:cubicBezTo>
                  <a:close/>
                  <a:moveTo>
                    <a:pt x="53" y="133"/>
                  </a:moveTo>
                  <a:cubicBezTo>
                    <a:pt x="53" y="133"/>
                    <a:pt x="53" y="132"/>
                    <a:pt x="53" y="132"/>
                  </a:cubicBezTo>
                  <a:cubicBezTo>
                    <a:pt x="53" y="132"/>
                    <a:pt x="53" y="133"/>
                    <a:pt x="53" y="133"/>
                  </a:cubicBezTo>
                  <a:close/>
                  <a:moveTo>
                    <a:pt x="39" y="134"/>
                  </a:moveTo>
                  <a:cubicBezTo>
                    <a:pt x="39" y="133"/>
                    <a:pt x="39" y="133"/>
                    <a:pt x="38" y="132"/>
                  </a:cubicBezTo>
                  <a:cubicBezTo>
                    <a:pt x="38" y="133"/>
                    <a:pt x="38" y="133"/>
                    <a:pt x="39" y="134"/>
                  </a:cubicBezTo>
                  <a:close/>
                  <a:moveTo>
                    <a:pt x="62" y="133"/>
                  </a:moveTo>
                  <a:cubicBezTo>
                    <a:pt x="62" y="133"/>
                    <a:pt x="63" y="133"/>
                    <a:pt x="62" y="132"/>
                  </a:cubicBezTo>
                  <a:cubicBezTo>
                    <a:pt x="62" y="133"/>
                    <a:pt x="62" y="133"/>
                    <a:pt x="62" y="133"/>
                  </a:cubicBezTo>
                  <a:close/>
                  <a:moveTo>
                    <a:pt x="40" y="134"/>
                  </a:moveTo>
                  <a:cubicBezTo>
                    <a:pt x="40" y="134"/>
                    <a:pt x="40" y="135"/>
                    <a:pt x="41" y="135"/>
                  </a:cubicBezTo>
                  <a:cubicBezTo>
                    <a:pt x="41" y="135"/>
                    <a:pt x="42" y="134"/>
                    <a:pt x="42" y="134"/>
                  </a:cubicBezTo>
                  <a:cubicBezTo>
                    <a:pt x="42" y="132"/>
                    <a:pt x="40" y="133"/>
                    <a:pt x="40" y="134"/>
                  </a:cubicBezTo>
                  <a:close/>
                  <a:moveTo>
                    <a:pt x="36" y="134"/>
                  </a:moveTo>
                  <a:cubicBezTo>
                    <a:pt x="37" y="134"/>
                    <a:pt x="37" y="133"/>
                    <a:pt x="37" y="133"/>
                  </a:cubicBezTo>
                  <a:cubicBezTo>
                    <a:pt x="37" y="133"/>
                    <a:pt x="37" y="133"/>
                    <a:pt x="36" y="134"/>
                  </a:cubicBezTo>
                  <a:close/>
                  <a:moveTo>
                    <a:pt x="57" y="136"/>
                  </a:moveTo>
                  <a:cubicBezTo>
                    <a:pt x="57" y="135"/>
                    <a:pt x="57" y="135"/>
                    <a:pt x="58" y="135"/>
                  </a:cubicBezTo>
                  <a:cubicBezTo>
                    <a:pt x="57" y="134"/>
                    <a:pt x="57" y="134"/>
                    <a:pt x="56" y="133"/>
                  </a:cubicBezTo>
                  <a:cubicBezTo>
                    <a:pt x="56" y="134"/>
                    <a:pt x="56" y="135"/>
                    <a:pt x="57" y="136"/>
                  </a:cubicBezTo>
                  <a:close/>
                  <a:moveTo>
                    <a:pt x="45" y="134"/>
                  </a:moveTo>
                  <a:cubicBezTo>
                    <a:pt x="45" y="134"/>
                    <a:pt x="45" y="133"/>
                    <a:pt x="45" y="133"/>
                  </a:cubicBezTo>
                  <a:cubicBezTo>
                    <a:pt x="44" y="133"/>
                    <a:pt x="44" y="134"/>
                    <a:pt x="45" y="134"/>
                  </a:cubicBezTo>
                  <a:close/>
                  <a:moveTo>
                    <a:pt x="51" y="135"/>
                  </a:moveTo>
                  <a:cubicBezTo>
                    <a:pt x="51" y="135"/>
                    <a:pt x="52" y="134"/>
                    <a:pt x="52" y="134"/>
                  </a:cubicBezTo>
                  <a:cubicBezTo>
                    <a:pt x="52" y="134"/>
                    <a:pt x="52" y="133"/>
                    <a:pt x="51" y="133"/>
                  </a:cubicBezTo>
                  <a:cubicBezTo>
                    <a:pt x="51" y="134"/>
                    <a:pt x="51" y="135"/>
                    <a:pt x="51" y="135"/>
                  </a:cubicBezTo>
                  <a:close/>
                  <a:moveTo>
                    <a:pt x="48" y="135"/>
                  </a:moveTo>
                  <a:cubicBezTo>
                    <a:pt x="47" y="134"/>
                    <a:pt x="47" y="134"/>
                    <a:pt x="47" y="134"/>
                  </a:cubicBezTo>
                  <a:cubicBezTo>
                    <a:pt x="47" y="134"/>
                    <a:pt x="47" y="134"/>
                    <a:pt x="48" y="135"/>
                  </a:cubicBezTo>
                  <a:close/>
                  <a:moveTo>
                    <a:pt x="37" y="134"/>
                  </a:moveTo>
                  <a:cubicBezTo>
                    <a:pt x="37" y="134"/>
                    <a:pt x="37" y="135"/>
                    <a:pt x="37" y="135"/>
                  </a:cubicBezTo>
                  <a:cubicBezTo>
                    <a:pt x="38" y="135"/>
                    <a:pt x="38" y="134"/>
                    <a:pt x="37" y="134"/>
                  </a:cubicBezTo>
                  <a:cubicBezTo>
                    <a:pt x="37" y="134"/>
                    <a:pt x="37" y="134"/>
                    <a:pt x="37" y="134"/>
                  </a:cubicBezTo>
                  <a:close/>
                  <a:moveTo>
                    <a:pt x="40" y="136"/>
                  </a:moveTo>
                  <a:cubicBezTo>
                    <a:pt x="40" y="135"/>
                    <a:pt x="40" y="135"/>
                    <a:pt x="39" y="135"/>
                  </a:cubicBezTo>
                  <a:cubicBezTo>
                    <a:pt x="39" y="135"/>
                    <a:pt x="40" y="136"/>
                    <a:pt x="40" y="136"/>
                  </a:cubicBezTo>
                  <a:close/>
                  <a:moveTo>
                    <a:pt x="54" y="136"/>
                  </a:moveTo>
                  <a:cubicBezTo>
                    <a:pt x="54" y="136"/>
                    <a:pt x="55" y="137"/>
                    <a:pt x="55" y="137"/>
                  </a:cubicBezTo>
                  <a:cubicBezTo>
                    <a:pt x="55" y="137"/>
                    <a:pt x="55" y="136"/>
                    <a:pt x="54" y="136"/>
                  </a:cubicBezTo>
                  <a:close/>
                  <a:moveTo>
                    <a:pt x="55" y="137"/>
                  </a:moveTo>
                  <a:cubicBezTo>
                    <a:pt x="56" y="136"/>
                    <a:pt x="55" y="134"/>
                    <a:pt x="54" y="136"/>
                  </a:cubicBezTo>
                  <a:cubicBezTo>
                    <a:pt x="55" y="136"/>
                    <a:pt x="55" y="137"/>
                    <a:pt x="55" y="137"/>
                  </a:cubicBezTo>
                  <a:close/>
                  <a:moveTo>
                    <a:pt x="42" y="137"/>
                  </a:moveTo>
                  <a:cubicBezTo>
                    <a:pt x="43" y="137"/>
                    <a:pt x="43" y="136"/>
                    <a:pt x="43" y="135"/>
                  </a:cubicBezTo>
                  <a:cubicBezTo>
                    <a:pt x="43" y="136"/>
                    <a:pt x="42" y="136"/>
                    <a:pt x="42" y="137"/>
                  </a:cubicBezTo>
                  <a:close/>
                  <a:moveTo>
                    <a:pt x="50" y="136"/>
                  </a:moveTo>
                  <a:cubicBezTo>
                    <a:pt x="50" y="136"/>
                    <a:pt x="50" y="136"/>
                    <a:pt x="50" y="135"/>
                  </a:cubicBezTo>
                  <a:cubicBezTo>
                    <a:pt x="50" y="135"/>
                    <a:pt x="50" y="135"/>
                    <a:pt x="49" y="135"/>
                  </a:cubicBezTo>
                  <a:cubicBezTo>
                    <a:pt x="49" y="136"/>
                    <a:pt x="50" y="136"/>
                    <a:pt x="50" y="136"/>
                  </a:cubicBezTo>
                  <a:close/>
                  <a:moveTo>
                    <a:pt x="39" y="138"/>
                  </a:moveTo>
                  <a:cubicBezTo>
                    <a:pt x="39" y="137"/>
                    <a:pt x="39" y="136"/>
                    <a:pt x="38" y="136"/>
                  </a:cubicBezTo>
                  <a:cubicBezTo>
                    <a:pt x="38" y="136"/>
                    <a:pt x="39" y="137"/>
                    <a:pt x="39" y="138"/>
                  </a:cubicBezTo>
                  <a:close/>
                  <a:moveTo>
                    <a:pt x="35" y="137"/>
                  </a:moveTo>
                  <a:cubicBezTo>
                    <a:pt x="35" y="138"/>
                    <a:pt x="36" y="137"/>
                    <a:pt x="36" y="137"/>
                  </a:cubicBezTo>
                  <a:cubicBezTo>
                    <a:pt x="36" y="137"/>
                    <a:pt x="36" y="136"/>
                    <a:pt x="35" y="136"/>
                  </a:cubicBezTo>
                  <a:cubicBezTo>
                    <a:pt x="35" y="136"/>
                    <a:pt x="35" y="137"/>
                    <a:pt x="35" y="137"/>
                  </a:cubicBezTo>
                  <a:close/>
                  <a:moveTo>
                    <a:pt x="62" y="138"/>
                  </a:moveTo>
                  <a:cubicBezTo>
                    <a:pt x="62" y="137"/>
                    <a:pt x="63" y="136"/>
                    <a:pt x="62" y="136"/>
                  </a:cubicBezTo>
                  <a:cubicBezTo>
                    <a:pt x="62" y="137"/>
                    <a:pt x="62" y="137"/>
                    <a:pt x="62" y="138"/>
                  </a:cubicBezTo>
                  <a:close/>
                  <a:moveTo>
                    <a:pt x="54" y="138"/>
                  </a:moveTo>
                  <a:cubicBezTo>
                    <a:pt x="54" y="138"/>
                    <a:pt x="54" y="137"/>
                    <a:pt x="53" y="137"/>
                  </a:cubicBezTo>
                  <a:cubicBezTo>
                    <a:pt x="53" y="137"/>
                    <a:pt x="53" y="138"/>
                    <a:pt x="54" y="138"/>
                  </a:cubicBezTo>
                  <a:close/>
                  <a:moveTo>
                    <a:pt x="42" y="140"/>
                  </a:moveTo>
                  <a:cubicBezTo>
                    <a:pt x="42" y="141"/>
                    <a:pt x="42" y="141"/>
                    <a:pt x="43" y="141"/>
                  </a:cubicBezTo>
                  <a:cubicBezTo>
                    <a:pt x="43" y="140"/>
                    <a:pt x="45" y="139"/>
                    <a:pt x="45" y="138"/>
                  </a:cubicBezTo>
                  <a:cubicBezTo>
                    <a:pt x="45" y="138"/>
                    <a:pt x="45" y="137"/>
                    <a:pt x="44" y="137"/>
                  </a:cubicBezTo>
                  <a:cubicBezTo>
                    <a:pt x="44" y="138"/>
                    <a:pt x="43" y="139"/>
                    <a:pt x="42" y="140"/>
                  </a:cubicBezTo>
                  <a:close/>
                  <a:moveTo>
                    <a:pt x="47" y="139"/>
                  </a:moveTo>
                  <a:cubicBezTo>
                    <a:pt x="48" y="139"/>
                    <a:pt x="48" y="138"/>
                    <a:pt x="48" y="138"/>
                  </a:cubicBezTo>
                  <a:cubicBezTo>
                    <a:pt x="47" y="138"/>
                    <a:pt x="47" y="139"/>
                    <a:pt x="47" y="139"/>
                  </a:cubicBezTo>
                  <a:close/>
                  <a:moveTo>
                    <a:pt x="35" y="142"/>
                  </a:moveTo>
                  <a:cubicBezTo>
                    <a:pt x="37" y="141"/>
                    <a:pt x="37" y="140"/>
                    <a:pt x="37" y="139"/>
                  </a:cubicBezTo>
                  <a:cubicBezTo>
                    <a:pt x="37" y="139"/>
                    <a:pt x="37" y="138"/>
                    <a:pt x="37" y="138"/>
                  </a:cubicBezTo>
                  <a:cubicBezTo>
                    <a:pt x="36" y="139"/>
                    <a:pt x="35" y="140"/>
                    <a:pt x="35" y="142"/>
                  </a:cubicBezTo>
                  <a:close/>
                  <a:moveTo>
                    <a:pt x="56" y="139"/>
                  </a:moveTo>
                  <a:cubicBezTo>
                    <a:pt x="57" y="139"/>
                    <a:pt x="57" y="139"/>
                    <a:pt x="57" y="138"/>
                  </a:cubicBezTo>
                  <a:cubicBezTo>
                    <a:pt x="57" y="138"/>
                    <a:pt x="56" y="139"/>
                    <a:pt x="56" y="139"/>
                  </a:cubicBezTo>
                  <a:close/>
                  <a:moveTo>
                    <a:pt x="52" y="140"/>
                  </a:moveTo>
                  <a:cubicBezTo>
                    <a:pt x="52" y="139"/>
                    <a:pt x="52" y="139"/>
                    <a:pt x="51" y="139"/>
                  </a:cubicBezTo>
                  <a:cubicBezTo>
                    <a:pt x="52" y="139"/>
                    <a:pt x="52" y="140"/>
                    <a:pt x="52" y="140"/>
                  </a:cubicBezTo>
                  <a:close/>
                  <a:moveTo>
                    <a:pt x="54" y="139"/>
                  </a:moveTo>
                  <a:cubicBezTo>
                    <a:pt x="54" y="139"/>
                    <a:pt x="55" y="139"/>
                    <a:pt x="55" y="139"/>
                  </a:cubicBezTo>
                  <a:cubicBezTo>
                    <a:pt x="54" y="139"/>
                    <a:pt x="54" y="139"/>
                    <a:pt x="54" y="139"/>
                  </a:cubicBezTo>
                  <a:cubicBezTo>
                    <a:pt x="54" y="139"/>
                    <a:pt x="54" y="139"/>
                    <a:pt x="54" y="139"/>
                  </a:cubicBezTo>
                  <a:close/>
                  <a:moveTo>
                    <a:pt x="6" y="140"/>
                  </a:moveTo>
                  <a:cubicBezTo>
                    <a:pt x="6" y="140"/>
                    <a:pt x="6" y="139"/>
                    <a:pt x="5" y="140"/>
                  </a:cubicBezTo>
                  <a:cubicBezTo>
                    <a:pt x="5" y="140"/>
                    <a:pt x="6" y="141"/>
                    <a:pt x="5" y="142"/>
                  </a:cubicBezTo>
                  <a:cubicBezTo>
                    <a:pt x="5" y="142"/>
                    <a:pt x="6" y="142"/>
                    <a:pt x="6" y="142"/>
                  </a:cubicBezTo>
                  <a:cubicBezTo>
                    <a:pt x="6" y="141"/>
                    <a:pt x="7" y="140"/>
                    <a:pt x="6" y="139"/>
                  </a:cubicBezTo>
                  <a:cubicBezTo>
                    <a:pt x="6" y="139"/>
                    <a:pt x="6" y="140"/>
                    <a:pt x="6" y="140"/>
                  </a:cubicBezTo>
                  <a:close/>
                  <a:moveTo>
                    <a:pt x="57" y="140"/>
                  </a:moveTo>
                  <a:cubicBezTo>
                    <a:pt x="57" y="140"/>
                    <a:pt x="58" y="140"/>
                    <a:pt x="58" y="139"/>
                  </a:cubicBezTo>
                  <a:cubicBezTo>
                    <a:pt x="58" y="139"/>
                    <a:pt x="58" y="139"/>
                    <a:pt x="57" y="139"/>
                  </a:cubicBezTo>
                  <a:cubicBezTo>
                    <a:pt x="57" y="140"/>
                    <a:pt x="57" y="140"/>
                    <a:pt x="57" y="140"/>
                  </a:cubicBezTo>
                  <a:close/>
                  <a:moveTo>
                    <a:pt x="52" y="141"/>
                  </a:moveTo>
                  <a:cubicBezTo>
                    <a:pt x="53" y="141"/>
                    <a:pt x="53" y="141"/>
                    <a:pt x="53" y="141"/>
                  </a:cubicBezTo>
                  <a:cubicBezTo>
                    <a:pt x="53" y="140"/>
                    <a:pt x="54" y="140"/>
                    <a:pt x="54" y="140"/>
                  </a:cubicBezTo>
                  <a:cubicBezTo>
                    <a:pt x="53" y="140"/>
                    <a:pt x="53" y="140"/>
                    <a:pt x="53" y="140"/>
                  </a:cubicBezTo>
                  <a:cubicBezTo>
                    <a:pt x="53" y="140"/>
                    <a:pt x="53" y="140"/>
                    <a:pt x="52" y="141"/>
                  </a:cubicBezTo>
                  <a:close/>
                  <a:moveTo>
                    <a:pt x="46" y="142"/>
                  </a:moveTo>
                  <a:cubicBezTo>
                    <a:pt x="46" y="142"/>
                    <a:pt x="47" y="141"/>
                    <a:pt x="46" y="140"/>
                  </a:cubicBezTo>
                  <a:cubicBezTo>
                    <a:pt x="46" y="141"/>
                    <a:pt x="45" y="142"/>
                    <a:pt x="46" y="142"/>
                  </a:cubicBezTo>
                  <a:close/>
                  <a:moveTo>
                    <a:pt x="57" y="141"/>
                  </a:moveTo>
                  <a:cubicBezTo>
                    <a:pt x="58" y="142"/>
                    <a:pt x="58" y="142"/>
                    <a:pt x="58" y="142"/>
                  </a:cubicBezTo>
                  <a:cubicBezTo>
                    <a:pt x="59" y="142"/>
                    <a:pt x="59" y="140"/>
                    <a:pt x="58" y="140"/>
                  </a:cubicBezTo>
                  <a:cubicBezTo>
                    <a:pt x="58" y="141"/>
                    <a:pt x="58" y="141"/>
                    <a:pt x="57" y="141"/>
                  </a:cubicBezTo>
                  <a:close/>
                  <a:moveTo>
                    <a:pt x="48" y="141"/>
                  </a:moveTo>
                  <a:cubicBezTo>
                    <a:pt x="48" y="141"/>
                    <a:pt x="49" y="141"/>
                    <a:pt x="49" y="140"/>
                  </a:cubicBezTo>
                  <a:cubicBezTo>
                    <a:pt x="48" y="140"/>
                    <a:pt x="48" y="140"/>
                    <a:pt x="48" y="140"/>
                  </a:cubicBezTo>
                  <a:cubicBezTo>
                    <a:pt x="48" y="141"/>
                    <a:pt x="48" y="141"/>
                    <a:pt x="48" y="141"/>
                  </a:cubicBezTo>
                  <a:close/>
                  <a:moveTo>
                    <a:pt x="49" y="142"/>
                  </a:moveTo>
                  <a:cubicBezTo>
                    <a:pt x="49" y="142"/>
                    <a:pt x="50" y="141"/>
                    <a:pt x="50" y="141"/>
                  </a:cubicBezTo>
                  <a:cubicBezTo>
                    <a:pt x="50" y="141"/>
                    <a:pt x="49" y="141"/>
                    <a:pt x="49" y="142"/>
                  </a:cubicBezTo>
                  <a:close/>
                  <a:moveTo>
                    <a:pt x="36" y="143"/>
                  </a:moveTo>
                  <a:cubicBezTo>
                    <a:pt x="36" y="144"/>
                    <a:pt x="36" y="144"/>
                    <a:pt x="37" y="144"/>
                  </a:cubicBezTo>
                  <a:cubicBezTo>
                    <a:pt x="37" y="144"/>
                    <a:pt x="38" y="143"/>
                    <a:pt x="39" y="142"/>
                  </a:cubicBezTo>
                  <a:cubicBezTo>
                    <a:pt x="38" y="142"/>
                    <a:pt x="39" y="141"/>
                    <a:pt x="38" y="141"/>
                  </a:cubicBezTo>
                  <a:cubicBezTo>
                    <a:pt x="38" y="142"/>
                    <a:pt x="37" y="143"/>
                    <a:pt x="36" y="143"/>
                  </a:cubicBezTo>
                  <a:close/>
                  <a:moveTo>
                    <a:pt x="54" y="142"/>
                  </a:moveTo>
                  <a:cubicBezTo>
                    <a:pt x="54" y="142"/>
                    <a:pt x="54" y="142"/>
                    <a:pt x="54" y="141"/>
                  </a:cubicBezTo>
                  <a:cubicBezTo>
                    <a:pt x="54" y="141"/>
                    <a:pt x="53" y="142"/>
                    <a:pt x="54" y="142"/>
                  </a:cubicBezTo>
                  <a:close/>
                  <a:moveTo>
                    <a:pt x="43" y="143"/>
                  </a:moveTo>
                  <a:cubicBezTo>
                    <a:pt x="43" y="143"/>
                    <a:pt x="44" y="142"/>
                    <a:pt x="44" y="142"/>
                  </a:cubicBezTo>
                  <a:cubicBezTo>
                    <a:pt x="43" y="142"/>
                    <a:pt x="43" y="143"/>
                    <a:pt x="43" y="143"/>
                  </a:cubicBezTo>
                  <a:close/>
                  <a:moveTo>
                    <a:pt x="49" y="143"/>
                  </a:moveTo>
                  <a:cubicBezTo>
                    <a:pt x="50" y="145"/>
                    <a:pt x="50" y="146"/>
                    <a:pt x="51" y="148"/>
                  </a:cubicBezTo>
                  <a:cubicBezTo>
                    <a:pt x="52" y="147"/>
                    <a:pt x="51" y="146"/>
                    <a:pt x="51" y="145"/>
                  </a:cubicBezTo>
                  <a:cubicBezTo>
                    <a:pt x="51" y="145"/>
                    <a:pt x="51" y="145"/>
                    <a:pt x="50" y="145"/>
                  </a:cubicBezTo>
                  <a:cubicBezTo>
                    <a:pt x="50" y="144"/>
                    <a:pt x="51" y="144"/>
                    <a:pt x="51" y="143"/>
                  </a:cubicBezTo>
                  <a:cubicBezTo>
                    <a:pt x="51" y="143"/>
                    <a:pt x="51" y="143"/>
                    <a:pt x="51" y="143"/>
                  </a:cubicBezTo>
                  <a:cubicBezTo>
                    <a:pt x="51" y="141"/>
                    <a:pt x="49" y="143"/>
                    <a:pt x="49" y="143"/>
                  </a:cubicBezTo>
                  <a:close/>
                  <a:moveTo>
                    <a:pt x="40" y="142"/>
                  </a:moveTo>
                  <a:cubicBezTo>
                    <a:pt x="41" y="143"/>
                    <a:pt x="41" y="143"/>
                    <a:pt x="41" y="143"/>
                  </a:cubicBezTo>
                  <a:cubicBezTo>
                    <a:pt x="41" y="142"/>
                    <a:pt x="41" y="142"/>
                    <a:pt x="40" y="142"/>
                  </a:cubicBezTo>
                  <a:close/>
                  <a:moveTo>
                    <a:pt x="54" y="143"/>
                  </a:moveTo>
                  <a:cubicBezTo>
                    <a:pt x="55" y="143"/>
                    <a:pt x="55" y="142"/>
                    <a:pt x="55" y="142"/>
                  </a:cubicBezTo>
                  <a:cubicBezTo>
                    <a:pt x="54" y="142"/>
                    <a:pt x="55" y="143"/>
                    <a:pt x="54" y="143"/>
                  </a:cubicBezTo>
                  <a:cubicBezTo>
                    <a:pt x="54" y="143"/>
                    <a:pt x="54" y="142"/>
                    <a:pt x="54" y="142"/>
                  </a:cubicBezTo>
                  <a:cubicBezTo>
                    <a:pt x="54" y="142"/>
                    <a:pt x="54" y="143"/>
                    <a:pt x="54" y="143"/>
                  </a:cubicBezTo>
                  <a:close/>
                  <a:moveTo>
                    <a:pt x="57" y="144"/>
                  </a:moveTo>
                  <a:cubicBezTo>
                    <a:pt x="57" y="143"/>
                    <a:pt x="57" y="143"/>
                    <a:pt x="57" y="143"/>
                  </a:cubicBezTo>
                  <a:cubicBezTo>
                    <a:pt x="57" y="143"/>
                    <a:pt x="57" y="142"/>
                    <a:pt x="57" y="142"/>
                  </a:cubicBezTo>
                  <a:cubicBezTo>
                    <a:pt x="56" y="143"/>
                    <a:pt x="57" y="143"/>
                    <a:pt x="57" y="144"/>
                  </a:cubicBezTo>
                  <a:close/>
                  <a:moveTo>
                    <a:pt x="62" y="144"/>
                  </a:moveTo>
                  <a:cubicBezTo>
                    <a:pt x="62" y="143"/>
                    <a:pt x="62" y="143"/>
                    <a:pt x="61" y="142"/>
                  </a:cubicBezTo>
                  <a:cubicBezTo>
                    <a:pt x="62" y="143"/>
                    <a:pt x="61" y="144"/>
                    <a:pt x="62" y="144"/>
                  </a:cubicBezTo>
                  <a:close/>
                  <a:moveTo>
                    <a:pt x="42" y="144"/>
                  </a:moveTo>
                  <a:cubicBezTo>
                    <a:pt x="42" y="145"/>
                    <a:pt x="43" y="143"/>
                    <a:pt x="42" y="143"/>
                  </a:cubicBezTo>
                  <a:cubicBezTo>
                    <a:pt x="42" y="144"/>
                    <a:pt x="42" y="144"/>
                    <a:pt x="42" y="144"/>
                  </a:cubicBezTo>
                  <a:close/>
                  <a:moveTo>
                    <a:pt x="60" y="144"/>
                  </a:moveTo>
                  <a:cubicBezTo>
                    <a:pt x="59" y="144"/>
                    <a:pt x="60" y="143"/>
                    <a:pt x="60" y="143"/>
                  </a:cubicBezTo>
                  <a:cubicBezTo>
                    <a:pt x="59" y="144"/>
                    <a:pt x="59" y="144"/>
                    <a:pt x="60" y="144"/>
                  </a:cubicBezTo>
                  <a:close/>
                  <a:moveTo>
                    <a:pt x="41" y="147"/>
                  </a:moveTo>
                  <a:cubicBezTo>
                    <a:pt x="41" y="148"/>
                    <a:pt x="40" y="148"/>
                    <a:pt x="40" y="149"/>
                  </a:cubicBezTo>
                  <a:cubicBezTo>
                    <a:pt x="42" y="147"/>
                    <a:pt x="43" y="145"/>
                    <a:pt x="44" y="143"/>
                  </a:cubicBezTo>
                  <a:cubicBezTo>
                    <a:pt x="42" y="144"/>
                    <a:pt x="42" y="146"/>
                    <a:pt x="41" y="147"/>
                  </a:cubicBezTo>
                  <a:close/>
                  <a:moveTo>
                    <a:pt x="37" y="146"/>
                  </a:moveTo>
                  <a:cubicBezTo>
                    <a:pt x="38" y="146"/>
                    <a:pt x="38" y="147"/>
                    <a:pt x="38" y="147"/>
                  </a:cubicBezTo>
                  <a:cubicBezTo>
                    <a:pt x="39" y="146"/>
                    <a:pt x="39" y="145"/>
                    <a:pt x="40" y="145"/>
                  </a:cubicBezTo>
                  <a:cubicBezTo>
                    <a:pt x="40" y="144"/>
                    <a:pt x="40" y="144"/>
                    <a:pt x="39" y="143"/>
                  </a:cubicBezTo>
                  <a:cubicBezTo>
                    <a:pt x="39" y="144"/>
                    <a:pt x="38" y="145"/>
                    <a:pt x="37" y="146"/>
                  </a:cubicBezTo>
                  <a:close/>
                  <a:moveTo>
                    <a:pt x="53" y="144"/>
                  </a:moveTo>
                  <a:cubicBezTo>
                    <a:pt x="54" y="144"/>
                    <a:pt x="53" y="144"/>
                    <a:pt x="53" y="144"/>
                  </a:cubicBezTo>
                  <a:cubicBezTo>
                    <a:pt x="53" y="144"/>
                    <a:pt x="53" y="144"/>
                    <a:pt x="53" y="144"/>
                  </a:cubicBezTo>
                  <a:close/>
                  <a:moveTo>
                    <a:pt x="63" y="146"/>
                  </a:moveTo>
                  <a:cubicBezTo>
                    <a:pt x="63" y="146"/>
                    <a:pt x="63" y="145"/>
                    <a:pt x="63" y="145"/>
                  </a:cubicBezTo>
                  <a:cubicBezTo>
                    <a:pt x="63" y="145"/>
                    <a:pt x="63" y="146"/>
                    <a:pt x="63" y="146"/>
                  </a:cubicBezTo>
                  <a:close/>
                  <a:moveTo>
                    <a:pt x="54" y="146"/>
                  </a:moveTo>
                  <a:cubicBezTo>
                    <a:pt x="55" y="146"/>
                    <a:pt x="54" y="146"/>
                    <a:pt x="54" y="145"/>
                  </a:cubicBezTo>
                  <a:cubicBezTo>
                    <a:pt x="54" y="146"/>
                    <a:pt x="54" y="146"/>
                    <a:pt x="54" y="146"/>
                  </a:cubicBezTo>
                  <a:close/>
                  <a:moveTo>
                    <a:pt x="34" y="149"/>
                  </a:moveTo>
                  <a:cubicBezTo>
                    <a:pt x="34" y="149"/>
                    <a:pt x="34" y="150"/>
                    <a:pt x="34" y="150"/>
                  </a:cubicBezTo>
                  <a:cubicBezTo>
                    <a:pt x="34" y="150"/>
                    <a:pt x="34" y="150"/>
                    <a:pt x="34" y="150"/>
                  </a:cubicBezTo>
                  <a:cubicBezTo>
                    <a:pt x="34" y="150"/>
                    <a:pt x="34" y="151"/>
                    <a:pt x="34" y="150"/>
                  </a:cubicBezTo>
                  <a:cubicBezTo>
                    <a:pt x="35" y="149"/>
                    <a:pt x="34" y="147"/>
                    <a:pt x="34" y="146"/>
                  </a:cubicBezTo>
                  <a:cubicBezTo>
                    <a:pt x="34" y="146"/>
                    <a:pt x="34" y="146"/>
                    <a:pt x="33" y="146"/>
                  </a:cubicBezTo>
                  <a:cubicBezTo>
                    <a:pt x="33" y="147"/>
                    <a:pt x="34" y="148"/>
                    <a:pt x="34" y="149"/>
                  </a:cubicBezTo>
                  <a:close/>
                  <a:moveTo>
                    <a:pt x="61" y="146"/>
                  </a:moveTo>
                  <a:cubicBezTo>
                    <a:pt x="61" y="146"/>
                    <a:pt x="61" y="147"/>
                    <a:pt x="62" y="147"/>
                  </a:cubicBezTo>
                  <a:cubicBezTo>
                    <a:pt x="62" y="146"/>
                    <a:pt x="62" y="146"/>
                    <a:pt x="62" y="146"/>
                  </a:cubicBezTo>
                  <a:cubicBezTo>
                    <a:pt x="62" y="146"/>
                    <a:pt x="61" y="146"/>
                    <a:pt x="61" y="146"/>
                  </a:cubicBezTo>
                  <a:close/>
                  <a:moveTo>
                    <a:pt x="59" y="147"/>
                  </a:moveTo>
                  <a:cubicBezTo>
                    <a:pt x="59" y="147"/>
                    <a:pt x="60" y="146"/>
                    <a:pt x="59" y="146"/>
                  </a:cubicBezTo>
                  <a:cubicBezTo>
                    <a:pt x="59" y="146"/>
                    <a:pt x="59" y="147"/>
                    <a:pt x="59" y="147"/>
                  </a:cubicBezTo>
                  <a:close/>
                  <a:moveTo>
                    <a:pt x="58" y="148"/>
                  </a:moveTo>
                  <a:cubicBezTo>
                    <a:pt x="58" y="147"/>
                    <a:pt x="58" y="147"/>
                    <a:pt x="57" y="146"/>
                  </a:cubicBezTo>
                  <a:cubicBezTo>
                    <a:pt x="58" y="147"/>
                    <a:pt x="58" y="148"/>
                    <a:pt x="58" y="148"/>
                  </a:cubicBezTo>
                  <a:close/>
                  <a:moveTo>
                    <a:pt x="36" y="148"/>
                  </a:moveTo>
                  <a:cubicBezTo>
                    <a:pt x="36" y="147"/>
                    <a:pt x="36" y="146"/>
                    <a:pt x="35" y="147"/>
                  </a:cubicBezTo>
                  <a:cubicBezTo>
                    <a:pt x="35" y="147"/>
                    <a:pt x="35" y="147"/>
                    <a:pt x="36" y="147"/>
                  </a:cubicBezTo>
                  <a:cubicBezTo>
                    <a:pt x="36" y="147"/>
                    <a:pt x="35" y="147"/>
                    <a:pt x="35" y="147"/>
                  </a:cubicBezTo>
                  <a:cubicBezTo>
                    <a:pt x="35" y="148"/>
                    <a:pt x="35" y="149"/>
                    <a:pt x="36" y="150"/>
                  </a:cubicBezTo>
                  <a:cubicBezTo>
                    <a:pt x="36" y="150"/>
                    <a:pt x="36" y="149"/>
                    <a:pt x="36" y="149"/>
                  </a:cubicBezTo>
                  <a:cubicBezTo>
                    <a:pt x="36" y="149"/>
                    <a:pt x="37" y="149"/>
                    <a:pt x="37" y="149"/>
                  </a:cubicBezTo>
                  <a:cubicBezTo>
                    <a:pt x="37" y="148"/>
                    <a:pt x="37" y="148"/>
                    <a:pt x="37" y="148"/>
                  </a:cubicBezTo>
                  <a:cubicBezTo>
                    <a:pt x="36" y="148"/>
                    <a:pt x="36" y="148"/>
                    <a:pt x="36" y="148"/>
                  </a:cubicBezTo>
                  <a:close/>
                  <a:moveTo>
                    <a:pt x="55" y="148"/>
                  </a:moveTo>
                  <a:cubicBezTo>
                    <a:pt x="55" y="147"/>
                    <a:pt x="55" y="147"/>
                    <a:pt x="55" y="147"/>
                  </a:cubicBezTo>
                  <a:cubicBezTo>
                    <a:pt x="54" y="147"/>
                    <a:pt x="54" y="147"/>
                    <a:pt x="55" y="148"/>
                  </a:cubicBezTo>
                  <a:close/>
                  <a:moveTo>
                    <a:pt x="6" y="149"/>
                  </a:moveTo>
                  <a:cubicBezTo>
                    <a:pt x="6" y="148"/>
                    <a:pt x="7" y="147"/>
                    <a:pt x="6" y="147"/>
                  </a:cubicBezTo>
                  <a:cubicBezTo>
                    <a:pt x="6" y="148"/>
                    <a:pt x="6" y="148"/>
                    <a:pt x="6" y="149"/>
                  </a:cubicBezTo>
                  <a:close/>
                  <a:moveTo>
                    <a:pt x="55" y="150"/>
                  </a:moveTo>
                  <a:cubicBezTo>
                    <a:pt x="56" y="150"/>
                    <a:pt x="56" y="150"/>
                    <a:pt x="56" y="149"/>
                  </a:cubicBezTo>
                  <a:cubicBezTo>
                    <a:pt x="55" y="149"/>
                    <a:pt x="56" y="148"/>
                    <a:pt x="55" y="148"/>
                  </a:cubicBezTo>
                  <a:cubicBezTo>
                    <a:pt x="55" y="149"/>
                    <a:pt x="54" y="150"/>
                    <a:pt x="55" y="150"/>
                  </a:cubicBezTo>
                  <a:close/>
                  <a:moveTo>
                    <a:pt x="59" y="150"/>
                  </a:moveTo>
                  <a:cubicBezTo>
                    <a:pt x="60" y="149"/>
                    <a:pt x="59" y="149"/>
                    <a:pt x="59" y="149"/>
                  </a:cubicBezTo>
                  <a:cubicBezTo>
                    <a:pt x="58" y="149"/>
                    <a:pt x="59" y="150"/>
                    <a:pt x="59" y="150"/>
                  </a:cubicBezTo>
                  <a:close/>
                  <a:moveTo>
                    <a:pt x="40" y="151"/>
                  </a:moveTo>
                  <a:cubicBezTo>
                    <a:pt x="40" y="155"/>
                    <a:pt x="39" y="158"/>
                    <a:pt x="40" y="162"/>
                  </a:cubicBezTo>
                  <a:cubicBezTo>
                    <a:pt x="40" y="162"/>
                    <a:pt x="39" y="163"/>
                    <a:pt x="39" y="163"/>
                  </a:cubicBezTo>
                  <a:cubicBezTo>
                    <a:pt x="39" y="163"/>
                    <a:pt x="40" y="163"/>
                    <a:pt x="40" y="163"/>
                  </a:cubicBezTo>
                  <a:cubicBezTo>
                    <a:pt x="40" y="158"/>
                    <a:pt x="41" y="154"/>
                    <a:pt x="42" y="149"/>
                  </a:cubicBezTo>
                  <a:cubicBezTo>
                    <a:pt x="42" y="149"/>
                    <a:pt x="42" y="149"/>
                    <a:pt x="41" y="149"/>
                  </a:cubicBezTo>
                  <a:cubicBezTo>
                    <a:pt x="41" y="150"/>
                    <a:pt x="41" y="151"/>
                    <a:pt x="40" y="151"/>
                  </a:cubicBezTo>
                  <a:close/>
                  <a:moveTo>
                    <a:pt x="39" y="150"/>
                  </a:moveTo>
                  <a:cubicBezTo>
                    <a:pt x="39" y="149"/>
                    <a:pt x="39" y="149"/>
                    <a:pt x="39" y="149"/>
                  </a:cubicBezTo>
                  <a:cubicBezTo>
                    <a:pt x="39" y="149"/>
                    <a:pt x="39" y="150"/>
                    <a:pt x="39" y="150"/>
                  </a:cubicBezTo>
                  <a:close/>
                  <a:moveTo>
                    <a:pt x="63" y="152"/>
                  </a:moveTo>
                  <a:cubicBezTo>
                    <a:pt x="63" y="151"/>
                    <a:pt x="63" y="150"/>
                    <a:pt x="63" y="150"/>
                  </a:cubicBezTo>
                  <a:cubicBezTo>
                    <a:pt x="63" y="150"/>
                    <a:pt x="62" y="151"/>
                    <a:pt x="63" y="152"/>
                  </a:cubicBezTo>
                  <a:close/>
                  <a:moveTo>
                    <a:pt x="37" y="151"/>
                  </a:moveTo>
                  <a:cubicBezTo>
                    <a:pt x="37" y="150"/>
                    <a:pt x="38" y="150"/>
                    <a:pt x="38" y="150"/>
                  </a:cubicBezTo>
                  <a:cubicBezTo>
                    <a:pt x="38" y="150"/>
                    <a:pt x="37" y="150"/>
                    <a:pt x="37" y="151"/>
                  </a:cubicBezTo>
                  <a:close/>
                  <a:moveTo>
                    <a:pt x="38" y="152"/>
                  </a:moveTo>
                  <a:cubicBezTo>
                    <a:pt x="39" y="152"/>
                    <a:pt x="38" y="151"/>
                    <a:pt x="38" y="150"/>
                  </a:cubicBezTo>
                  <a:cubicBezTo>
                    <a:pt x="38" y="151"/>
                    <a:pt x="37" y="152"/>
                    <a:pt x="38" y="152"/>
                  </a:cubicBezTo>
                  <a:close/>
                  <a:moveTo>
                    <a:pt x="37" y="152"/>
                  </a:moveTo>
                  <a:cubicBezTo>
                    <a:pt x="37" y="152"/>
                    <a:pt x="37" y="151"/>
                    <a:pt x="37" y="151"/>
                  </a:cubicBezTo>
                  <a:cubicBezTo>
                    <a:pt x="36" y="151"/>
                    <a:pt x="36" y="152"/>
                    <a:pt x="37" y="152"/>
                  </a:cubicBezTo>
                  <a:close/>
                  <a:moveTo>
                    <a:pt x="33" y="154"/>
                  </a:moveTo>
                  <a:cubicBezTo>
                    <a:pt x="34" y="154"/>
                    <a:pt x="34" y="152"/>
                    <a:pt x="33" y="151"/>
                  </a:cubicBezTo>
                  <a:cubicBezTo>
                    <a:pt x="33" y="152"/>
                    <a:pt x="33" y="153"/>
                    <a:pt x="33" y="154"/>
                  </a:cubicBezTo>
                  <a:close/>
                  <a:moveTo>
                    <a:pt x="58" y="152"/>
                  </a:moveTo>
                  <a:cubicBezTo>
                    <a:pt x="58" y="152"/>
                    <a:pt x="58" y="152"/>
                    <a:pt x="58" y="152"/>
                  </a:cubicBezTo>
                  <a:cubicBezTo>
                    <a:pt x="58" y="151"/>
                    <a:pt x="58" y="151"/>
                    <a:pt x="58" y="151"/>
                  </a:cubicBezTo>
                  <a:cubicBezTo>
                    <a:pt x="58" y="151"/>
                    <a:pt x="58" y="151"/>
                    <a:pt x="58" y="152"/>
                  </a:cubicBezTo>
                  <a:close/>
                  <a:moveTo>
                    <a:pt x="65" y="171"/>
                  </a:moveTo>
                  <a:cubicBezTo>
                    <a:pt x="65" y="171"/>
                    <a:pt x="65" y="171"/>
                    <a:pt x="65" y="171"/>
                  </a:cubicBezTo>
                  <a:cubicBezTo>
                    <a:pt x="65" y="171"/>
                    <a:pt x="65" y="171"/>
                    <a:pt x="65" y="171"/>
                  </a:cubicBezTo>
                  <a:cubicBezTo>
                    <a:pt x="66" y="165"/>
                    <a:pt x="66" y="157"/>
                    <a:pt x="65" y="151"/>
                  </a:cubicBezTo>
                  <a:cubicBezTo>
                    <a:pt x="64" y="152"/>
                    <a:pt x="64" y="155"/>
                    <a:pt x="65" y="156"/>
                  </a:cubicBezTo>
                  <a:cubicBezTo>
                    <a:pt x="65" y="157"/>
                    <a:pt x="65" y="157"/>
                    <a:pt x="64" y="157"/>
                  </a:cubicBezTo>
                  <a:cubicBezTo>
                    <a:pt x="64" y="158"/>
                    <a:pt x="64" y="160"/>
                    <a:pt x="65" y="161"/>
                  </a:cubicBezTo>
                  <a:cubicBezTo>
                    <a:pt x="65" y="161"/>
                    <a:pt x="64" y="160"/>
                    <a:pt x="64" y="161"/>
                  </a:cubicBezTo>
                  <a:cubicBezTo>
                    <a:pt x="64" y="161"/>
                    <a:pt x="64" y="161"/>
                    <a:pt x="64" y="162"/>
                  </a:cubicBezTo>
                  <a:cubicBezTo>
                    <a:pt x="64" y="162"/>
                    <a:pt x="65" y="162"/>
                    <a:pt x="65" y="162"/>
                  </a:cubicBezTo>
                  <a:cubicBezTo>
                    <a:pt x="65" y="163"/>
                    <a:pt x="64" y="164"/>
                    <a:pt x="64" y="164"/>
                  </a:cubicBezTo>
                  <a:cubicBezTo>
                    <a:pt x="63" y="166"/>
                    <a:pt x="65" y="168"/>
                    <a:pt x="64" y="170"/>
                  </a:cubicBezTo>
                  <a:cubicBezTo>
                    <a:pt x="64" y="170"/>
                    <a:pt x="64" y="169"/>
                    <a:pt x="64" y="170"/>
                  </a:cubicBezTo>
                  <a:cubicBezTo>
                    <a:pt x="64" y="170"/>
                    <a:pt x="63" y="172"/>
                    <a:pt x="64" y="172"/>
                  </a:cubicBezTo>
                  <a:cubicBezTo>
                    <a:pt x="65" y="172"/>
                    <a:pt x="65" y="171"/>
                    <a:pt x="65" y="171"/>
                  </a:cubicBezTo>
                  <a:cubicBezTo>
                    <a:pt x="65" y="171"/>
                    <a:pt x="65" y="171"/>
                    <a:pt x="65" y="171"/>
                  </a:cubicBezTo>
                  <a:cubicBezTo>
                    <a:pt x="65" y="171"/>
                    <a:pt x="65" y="171"/>
                    <a:pt x="65" y="171"/>
                  </a:cubicBezTo>
                  <a:close/>
                  <a:moveTo>
                    <a:pt x="56" y="153"/>
                  </a:moveTo>
                  <a:cubicBezTo>
                    <a:pt x="57" y="153"/>
                    <a:pt x="57" y="153"/>
                    <a:pt x="57" y="153"/>
                  </a:cubicBezTo>
                  <a:cubicBezTo>
                    <a:pt x="57" y="152"/>
                    <a:pt x="57" y="152"/>
                    <a:pt x="57" y="152"/>
                  </a:cubicBezTo>
                  <a:cubicBezTo>
                    <a:pt x="56" y="152"/>
                    <a:pt x="57" y="153"/>
                    <a:pt x="56" y="153"/>
                  </a:cubicBezTo>
                  <a:close/>
                  <a:moveTo>
                    <a:pt x="61" y="154"/>
                  </a:moveTo>
                  <a:cubicBezTo>
                    <a:pt x="61" y="154"/>
                    <a:pt x="61" y="153"/>
                    <a:pt x="62" y="153"/>
                  </a:cubicBezTo>
                  <a:cubicBezTo>
                    <a:pt x="61" y="152"/>
                    <a:pt x="61" y="152"/>
                    <a:pt x="61" y="152"/>
                  </a:cubicBezTo>
                  <a:cubicBezTo>
                    <a:pt x="61" y="153"/>
                    <a:pt x="61" y="153"/>
                    <a:pt x="61" y="154"/>
                  </a:cubicBezTo>
                  <a:close/>
                  <a:moveTo>
                    <a:pt x="36" y="153"/>
                  </a:moveTo>
                  <a:cubicBezTo>
                    <a:pt x="36" y="153"/>
                    <a:pt x="36" y="153"/>
                    <a:pt x="36" y="152"/>
                  </a:cubicBezTo>
                  <a:cubicBezTo>
                    <a:pt x="35" y="153"/>
                    <a:pt x="36" y="153"/>
                    <a:pt x="36" y="153"/>
                  </a:cubicBezTo>
                  <a:close/>
                  <a:moveTo>
                    <a:pt x="54" y="157"/>
                  </a:moveTo>
                  <a:cubicBezTo>
                    <a:pt x="55" y="156"/>
                    <a:pt x="54" y="156"/>
                    <a:pt x="54" y="155"/>
                  </a:cubicBezTo>
                  <a:cubicBezTo>
                    <a:pt x="55" y="155"/>
                    <a:pt x="55" y="153"/>
                    <a:pt x="54" y="152"/>
                  </a:cubicBezTo>
                  <a:cubicBezTo>
                    <a:pt x="53" y="154"/>
                    <a:pt x="54" y="155"/>
                    <a:pt x="54" y="157"/>
                  </a:cubicBezTo>
                  <a:close/>
                  <a:moveTo>
                    <a:pt x="59" y="153"/>
                  </a:moveTo>
                  <a:cubicBezTo>
                    <a:pt x="59" y="153"/>
                    <a:pt x="59" y="154"/>
                    <a:pt x="60" y="155"/>
                  </a:cubicBezTo>
                  <a:cubicBezTo>
                    <a:pt x="60" y="154"/>
                    <a:pt x="59" y="153"/>
                    <a:pt x="59" y="153"/>
                  </a:cubicBezTo>
                  <a:cubicBezTo>
                    <a:pt x="59" y="153"/>
                    <a:pt x="59" y="153"/>
                    <a:pt x="59" y="153"/>
                  </a:cubicBezTo>
                  <a:close/>
                  <a:moveTo>
                    <a:pt x="38" y="154"/>
                  </a:moveTo>
                  <a:cubicBezTo>
                    <a:pt x="39" y="154"/>
                    <a:pt x="38" y="155"/>
                    <a:pt x="39" y="155"/>
                  </a:cubicBezTo>
                  <a:cubicBezTo>
                    <a:pt x="39" y="154"/>
                    <a:pt x="39" y="153"/>
                    <a:pt x="39" y="153"/>
                  </a:cubicBezTo>
                  <a:cubicBezTo>
                    <a:pt x="39" y="153"/>
                    <a:pt x="38" y="153"/>
                    <a:pt x="38" y="154"/>
                  </a:cubicBezTo>
                  <a:close/>
                  <a:moveTo>
                    <a:pt x="36" y="155"/>
                  </a:moveTo>
                  <a:cubicBezTo>
                    <a:pt x="36" y="155"/>
                    <a:pt x="37" y="155"/>
                    <a:pt x="37" y="154"/>
                  </a:cubicBezTo>
                  <a:cubicBezTo>
                    <a:pt x="36" y="154"/>
                    <a:pt x="37" y="154"/>
                    <a:pt x="36" y="154"/>
                  </a:cubicBezTo>
                  <a:cubicBezTo>
                    <a:pt x="36" y="154"/>
                    <a:pt x="36" y="154"/>
                    <a:pt x="36" y="155"/>
                  </a:cubicBezTo>
                  <a:close/>
                  <a:moveTo>
                    <a:pt x="57" y="156"/>
                  </a:moveTo>
                  <a:cubicBezTo>
                    <a:pt x="57" y="156"/>
                    <a:pt x="57" y="156"/>
                    <a:pt x="57" y="157"/>
                  </a:cubicBezTo>
                  <a:cubicBezTo>
                    <a:pt x="58" y="156"/>
                    <a:pt x="58" y="156"/>
                    <a:pt x="58" y="156"/>
                  </a:cubicBezTo>
                  <a:cubicBezTo>
                    <a:pt x="58" y="155"/>
                    <a:pt x="58" y="154"/>
                    <a:pt x="58" y="154"/>
                  </a:cubicBezTo>
                  <a:cubicBezTo>
                    <a:pt x="57" y="155"/>
                    <a:pt x="57" y="155"/>
                    <a:pt x="57" y="156"/>
                  </a:cubicBezTo>
                  <a:close/>
                  <a:moveTo>
                    <a:pt x="34" y="156"/>
                  </a:moveTo>
                  <a:cubicBezTo>
                    <a:pt x="34" y="156"/>
                    <a:pt x="35" y="155"/>
                    <a:pt x="35" y="154"/>
                  </a:cubicBezTo>
                  <a:cubicBezTo>
                    <a:pt x="34" y="154"/>
                    <a:pt x="34" y="154"/>
                    <a:pt x="34" y="154"/>
                  </a:cubicBezTo>
                  <a:cubicBezTo>
                    <a:pt x="35" y="155"/>
                    <a:pt x="34" y="155"/>
                    <a:pt x="34" y="156"/>
                  </a:cubicBezTo>
                  <a:close/>
                  <a:moveTo>
                    <a:pt x="63" y="156"/>
                  </a:moveTo>
                  <a:cubicBezTo>
                    <a:pt x="63" y="156"/>
                    <a:pt x="63" y="154"/>
                    <a:pt x="63" y="155"/>
                  </a:cubicBezTo>
                  <a:cubicBezTo>
                    <a:pt x="63" y="155"/>
                    <a:pt x="62" y="155"/>
                    <a:pt x="63" y="156"/>
                  </a:cubicBezTo>
                  <a:close/>
                  <a:moveTo>
                    <a:pt x="37" y="157"/>
                  </a:moveTo>
                  <a:cubicBezTo>
                    <a:pt x="37" y="156"/>
                    <a:pt x="38" y="156"/>
                    <a:pt x="38" y="155"/>
                  </a:cubicBezTo>
                  <a:cubicBezTo>
                    <a:pt x="37" y="155"/>
                    <a:pt x="37" y="155"/>
                    <a:pt x="37" y="155"/>
                  </a:cubicBezTo>
                  <a:cubicBezTo>
                    <a:pt x="37" y="156"/>
                    <a:pt x="36" y="156"/>
                    <a:pt x="37" y="157"/>
                  </a:cubicBezTo>
                  <a:close/>
                  <a:moveTo>
                    <a:pt x="61" y="157"/>
                  </a:moveTo>
                  <a:cubicBezTo>
                    <a:pt x="61" y="157"/>
                    <a:pt x="61" y="156"/>
                    <a:pt x="61" y="156"/>
                  </a:cubicBezTo>
                  <a:cubicBezTo>
                    <a:pt x="61" y="157"/>
                    <a:pt x="61" y="157"/>
                    <a:pt x="61" y="157"/>
                  </a:cubicBezTo>
                  <a:close/>
                  <a:moveTo>
                    <a:pt x="34" y="157"/>
                  </a:moveTo>
                  <a:cubicBezTo>
                    <a:pt x="35" y="157"/>
                    <a:pt x="35" y="156"/>
                    <a:pt x="35" y="156"/>
                  </a:cubicBezTo>
                  <a:cubicBezTo>
                    <a:pt x="35" y="157"/>
                    <a:pt x="34" y="157"/>
                    <a:pt x="34" y="157"/>
                  </a:cubicBezTo>
                  <a:close/>
                  <a:moveTo>
                    <a:pt x="37" y="158"/>
                  </a:moveTo>
                  <a:cubicBezTo>
                    <a:pt x="37" y="158"/>
                    <a:pt x="37" y="158"/>
                    <a:pt x="37" y="159"/>
                  </a:cubicBezTo>
                  <a:cubicBezTo>
                    <a:pt x="38" y="159"/>
                    <a:pt x="38" y="159"/>
                    <a:pt x="38" y="159"/>
                  </a:cubicBezTo>
                  <a:cubicBezTo>
                    <a:pt x="38" y="159"/>
                    <a:pt x="39" y="157"/>
                    <a:pt x="38" y="157"/>
                  </a:cubicBezTo>
                  <a:cubicBezTo>
                    <a:pt x="38" y="157"/>
                    <a:pt x="37" y="158"/>
                    <a:pt x="37" y="158"/>
                  </a:cubicBezTo>
                  <a:close/>
                  <a:moveTo>
                    <a:pt x="58" y="159"/>
                  </a:moveTo>
                  <a:cubicBezTo>
                    <a:pt x="58" y="159"/>
                    <a:pt x="58" y="159"/>
                    <a:pt x="58" y="159"/>
                  </a:cubicBezTo>
                  <a:cubicBezTo>
                    <a:pt x="59" y="159"/>
                    <a:pt x="59" y="159"/>
                    <a:pt x="60" y="158"/>
                  </a:cubicBezTo>
                  <a:cubicBezTo>
                    <a:pt x="59" y="158"/>
                    <a:pt x="60" y="157"/>
                    <a:pt x="59" y="157"/>
                  </a:cubicBezTo>
                  <a:cubicBezTo>
                    <a:pt x="59" y="158"/>
                    <a:pt x="59" y="158"/>
                    <a:pt x="58" y="159"/>
                  </a:cubicBezTo>
                  <a:close/>
                  <a:moveTo>
                    <a:pt x="33" y="159"/>
                  </a:moveTo>
                  <a:cubicBezTo>
                    <a:pt x="34" y="159"/>
                    <a:pt x="33" y="158"/>
                    <a:pt x="34" y="158"/>
                  </a:cubicBezTo>
                  <a:cubicBezTo>
                    <a:pt x="33" y="158"/>
                    <a:pt x="33" y="158"/>
                    <a:pt x="33" y="158"/>
                  </a:cubicBezTo>
                  <a:cubicBezTo>
                    <a:pt x="33" y="159"/>
                    <a:pt x="33" y="159"/>
                    <a:pt x="33" y="159"/>
                  </a:cubicBezTo>
                  <a:close/>
                  <a:moveTo>
                    <a:pt x="55" y="159"/>
                  </a:moveTo>
                  <a:cubicBezTo>
                    <a:pt x="55" y="161"/>
                    <a:pt x="56" y="162"/>
                    <a:pt x="56" y="163"/>
                  </a:cubicBezTo>
                  <a:cubicBezTo>
                    <a:pt x="56" y="163"/>
                    <a:pt x="57" y="162"/>
                    <a:pt x="57" y="162"/>
                  </a:cubicBezTo>
                  <a:cubicBezTo>
                    <a:pt x="56" y="162"/>
                    <a:pt x="56" y="161"/>
                    <a:pt x="56" y="161"/>
                  </a:cubicBezTo>
                  <a:cubicBezTo>
                    <a:pt x="56" y="161"/>
                    <a:pt x="56" y="160"/>
                    <a:pt x="56" y="160"/>
                  </a:cubicBezTo>
                  <a:cubicBezTo>
                    <a:pt x="56" y="160"/>
                    <a:pt x="56" y="159"/>
                    <a:pt x="55" y="159"/>
                  </a:cubicBezTo>
                  <a:cubicBezTo>
                    <a:pt x="55" y="159"/>
                    <a:pt x="55" y="159"/>
                    <a:pt x="55" y="159"/>
                  </a:cubicBezTo>
                  <a:close/>
                  <a:moveTo>
                    <a:pt x="62" y="161"/>
                  </a:moveTo>
                  <a:cubicBezTo>
                    <a:pt x="62" y="161"/>
                    <a:pt x="62" y="161"/>
                    <a:pt x="62" y="161"/>
                  </a:cubicBezTo>
                  <a:cubicBezTo>
                    <a:pt x="61" y="161"/>
                    <a:pt x="61" y="159"/>
                    <a:pt x="61" y="159"/>
                  </a:cubicBezTo>
                  <a:cubicBezTo>
                    <a:pt x="61" y="160"/>
                    <a:pt x="61" y="161"/>
                    <a:pt x="62" y="161"/>
                  </a:cubicBezTo>
                  <a:close/>
                  <a:moveTo>
                    <a:pt x="33" y="161"/>
                  </a:moveTo>
                  <a:cubicBezTo>
                    <a:pt x="34" y="161"/>
                    <a:pt x="34" y="161"/>
                    <a:pt x="34" y="161"/>
                  </a:cubicBezTo>
                  <a:cubicBezTo>
                    <a:pt x="34" y="161"/>
                    <a:pt x="35" y="160"/>
                    <a:pt x="34" y="160"/>
                  </a:cubicBezTo>
                  <a:cubicBezTo>
                    <a:pt x="34" y="160"/>
                    <a:pt x="33" y="161"/>
                    <a:pt x="33" y="161"/>
                  </a:cubicBezTo>
                  <a:close/>
                  <a:moveTo>
                    <a:pt x="61" y="161"/>
                  </a:moveTo>
                  <a:cubicBezTo>
                    <a:pt x="61" y="161"/>
                    <a:pt x="61" y="160"/>
                    <a:pt x="60" y="160"/>
                  </a:cubicBezTo>
                  <a:cubicBezTo>
                    <a:pt x="60" y="160"/>
                    <a:pt x="59" y="160"/>
                    <a:pt x="59" y="161"/>
                  </a:cubicBezTo>
                  <a:cubicBezTo>
                    <a:pt x="60" y="162"/>
                    <a:pt x="60" y="163"/>
                    <a:pt x="61" y="163"/>
                  </a:cubicBezTo>
                  <a:cubicBezTo>
                    <a:pt x="61" y="162"/>
                    <a:pt x="62" y="161"/>
                    <a:pt x="61" y="161"/>
                  </a:cubicBezTo>
                  <a:cubicBezTo>
                    <a:pt x="61" y="161"/>
                    <a:pt x="61" y="161"/>
                    <a:pt x="61" y="161"/>
                  </a:cubicBezTo>
                  <a:close/>
                  <a:moveTo>
                    <a:pt x="32" y="161"/>
                  </a:moveTo>
                  <a:cubicBezTo>
                    <a:pt x="32" y="161"/>
                    <a:pt x="32" y="160"/>
                    <a:pt x="32" y="160"/>
                  </a:cubicBezTo>
                  <a:cubicBezTo>
                    <a:pt x="32" y="160"/>
                    <a:pt x="32" y="161"/>
                    <a:pt x="32" y="161"/>
                  </a:cubicBezTo>
                  <a:close/>
                  <a:moveTo>
                    <a:pt x="36" y="162"/>
                  </a:moveTo>
                  <a:cubicBezTo>
                    <a:pt x="37" y="162"/>
                    <a:pt x="37" y="161"/>
                    <a:pt x="37" y="160"/>
                  </a:cubicBezTo>
                  <a:cubicBezTo>
                    <a:pt x="37" y="161"/>
                    <a:pt x="36" y="161"/>
                    <a:pt x="36" y="162"/>
                  </a:cubicBezTo>
                  <a:close/>
                  <a:moveTo>
                    <a:pt x="58" y="163"/>
                  </a:moveTo>
                  <a:cubicBezTo>
                    <a:pt x="58" y="163"/>
                    <a:pt x="59" y="164"/>
                    <a:pt x="59" y="165"/>
                  </a:cubicBezTo>
                  <a:cubicBezTo>
                    <a:pt x="60" y="165"/>
                    <a:pt x="60" y="165"/>
                    <a:pt x="60" y="164"/>
                  </a:cubicBezTo>
                  <a:cubicBezTo>
                    <a:pt x="59" y="163"/>
                    <a:pt x="59" y="162"/>
                    <a:pt x="58" y="162"/>
                  </a:cubicBezTo>
                  <a:cubicBezTo>
                    <a:pt x="58" y="162"/>
                    <a:pt x="58" y="162"/>
                    <a:pt x="58" y="163"/>
                  </a:cubicBezTo>
                  <a:close/>
                  <a:moveTo>
                    <a:pt x="62" y="163"/>
                  </a:moveTo>
                  <a:cubicBezTo>
                    <a:pt x="63" y="163"/>
                    <a:pt x="62" y="163"/>
                    <a:pt x="63" y="163"/>
                  </a:cubicBezTo>
                  <a:cubicBezTo>
                    <a:pt x="63" y="163"/>
                    <a:pt x="63" y="162"/>
                    <a:pt x="63" y="162"/>
                  </a:cubicBezTo>
                  <a:cubicBezTo>
                    <a:pt x="63" y="162"/>
                    <a:pt x="62" y="162"/>
                    <a:pt x="62" y="163"/>
                  </a:cubicBezTo>
                  <a:close/>
                  <a:moveTo>
                    <a:pt x="37" y="164"/>
                  </a:moveTo>
                  <a:cubicBezTo>
                    <a:pt x="37" y="164"/>
                    <a:pt x="38" y="164"/>
                    <a:pt x="38" y="164"/>
                  </a:cubicBezTo>
                  <a:cubicBezTo>
                    <a:pt x="38" y="163"/>
                    <a:pt x="38" y="163"/>
                    <a:pt x="37" y="163"/>
                  </a:cubicBezTo>
                  <a:cubicBezTo>
                    <a:pt x="37" y="163"/>
                    <a:pt x="37" y="163"/>
                    <a:pt x="37" y="164"/>
                  </a:cubicBezTo>
                  <a:close/>
                  <a:moveTo>
                    <a:pt x="35" y="165"/>
                  </a:moveTo>
                  <a:cubicBezTo>
                    <a:pt x="36" y="164"/>
                    <a:pt x="36" y="163"/>
                    <a:pt x="35" y="163"/>
                  </a:cubicBezTo>
                  <a:cubicBezTo>
                    <a:pt x="35" y="163"/>
                    <a:pt x="34" y="165"/>
                    <a:pt x="35" y="165"/>
                  </a:cubicBezTo>
                  <a:close/>
                  <a:moveTo>
                    <a:pt x="62" y="163"/>
                  </a:moveTo>
                  <a:cubicBezTo>
                    <a:pt x="62" y="163"/>
                    <a:pt x="62" y="163"/>
                    <a:pt x="62" y="163"/>
                  </a:cubicBezTo>
                  <a:cubicBezTo>
                    <a:pt x="62" y="163"/>
                    <a:pt x="61" y="164"/>
                    <a:pt x="61" y="164"/>
                  </a:cubicBezTo>
                  <a:cubicBezTo>
                    <a:pt x="61" y="164"/>
                    <a:pt x="61" y="165"/>
                    <a:pt x="62" y="164"/>
                  </a:cubicBezTo>
                  <a:cubicBezTo>
                    <a:pt x="62" y="164"/>
                    <a:pt x="62" y="163"/>
                    <a:pt x="62" y="163"/>
                  </a:cubicBezTo>
                  <a:close/>
                  <a:moveTo>
                    <a:pt x="57" y="166"/>
                  </a:moveTo>
                  <a:cubicBezTo>
                    <a:pt x="57" y="165"/>
                    <a:pt x="57" y="164"/>
                    <a:pt x="57" y="164"/>
                  </a:cubicBezTo>
                  <a:cubicBezTo>
                    <a:pt x="56" y="164"/>
                    <a:pt x="57" y="166"/>
                    <a:pt x="57" y="166"/>
                  </a:cubicBezTo>
                  <a:close/>
                  <a:moveTo>
                    <a:pt x="31" y="165"/>
                  </a:moveTo>
                  <a:cubicBezTo>
                    <a:pt x="31" y="165"/>
                    <a:pt x="31" y="165"/>
                    <a:pt x="32" y="165"/>
                  </a:cubicBezTo>
                  <a:cubicBezTo>
                    <a:pt x="32" y="165"/>
                    <a:pt x="32" y="165"/>
                    <a:pt x="32" y="165"/>
                  </a:cubicBezTo>
                  <a:cubicBezTo>
                    <a:pt x="32" y="164"/>
                    <a:pt x="31" y="165"/>
                    <a:pt x="31" y="165"/>
                  </a:cubicBezTo>
                  <a:close/>
                  <a:moveTo>
                    <a:pt x="39" y="166"/>
                  </a:moveTo>
                  <a:cubicBezTo>
                    <a:pt x="39" y="168"/>
                    <a:pt x="38" y="169"/>
                    <a:pt x="39" y="171"/>
                  </a:cubicBezTo>
                  <a:cubicBezTo>
                    <a:pt x="39" y="172"/>
                    <a:pt x="39" y="172"/>
                    <a:pt x="38" y="173"/>
                  </a:cubicBezTo>
                  <a:cubicBezTo>
                    <a:pt x="39" y="176"/>
                    <a:pt x="38" y="179"/>
                    <a:pt x="38" y="181"/>
                  </a:cubicBezTo>
                  <a:cubicBezTo>
                    <a:pt x="38" y="181"/>
                    <a:pt x="38" y="182"/>
                    <a:pt x="38" y="183"/>
                  </a:cubicBezTo>
                  <a:cubicBezTo>
                    <a:pt x="38" y="184"/>
                    <a:pt x="38" y="188"/>
                    <a:pt x="38" y="189"/>
                  </a:cubicBezTo>
                  <a:cubicBezTo>
                    <a:pt x="39" y="180"/>
                    <a:pt x="40" y="173"/>
                    <a:pt x="40" y="164"/>
                  </a:cubicBezTo>
                  <a:cubicBezTo>
                    <a:pt x="39" y="165"/>
                    <a:pt x="39" y="165"/>
                    <a:pt x="39" y="166"/>
                  </a:cubicBezTo>
                  <a:close/>
                  <a:moveTo>
                    <a:pt x="60" y="166"/>
                  </a:moveTo>
                  <a:cubicBezTo>
                    <a:pt x="60" y="166"/>
                    <a:pt x="60" y="166"/>
                    <a:pt x="60" y="166"/>
                  </a:cubicBezTo>
                  <a:cubicBezTo>
                    <a:pt x="60" y="167"/>
                    <a:pt x="61" y="166"/>
                    <a:pt x="60" y="165"/>
                  </a:cubicBezTo>
                  <a:cubicBezTo>
                    <a:pt x="61" y="166"/>
                    <a:pt x="60" y="165"/>
                    <a:pt x="60" y="166"/>
                  </a:cubicBezTo>
                  <a:close/>
                  <a:moveTo>
                    <a:pt x="33" y="169"/>
                  </a:moveTo>
                  <a:cubicBezTo>
                    <a:pt x="34" y="168"/>
                    <a:pt x="35" y="167"/>
                    <a:pt x="34" y="165"/>
                  </a:cubicBezTo>
                  <a:cubicBezTo>
                    <a:pt x="33" y="166"/>
                    <a:pt x="33" y="168"/>
                    <a:pt x="33" y="169"/>
                  </a:cubicBezTo>
                  <a:close/>
                  <a:moveTo>
                    <a:pt x="36" y="168"/>
                  </a:moveTo>
                  <a:cubicBezTo>
                    <a:pt x="36" y="167"/>
                    <a:pt x="37" y="167"/>
                    <a:pt x="37" y="166"/>
                  </a:cubicBezTo>
                  <a:cubicBezTo>
                    <a:pt x="37" y="166"/>
                    <a:pt x="37" y="166"/>
                    <a:pt x="37" y="165"/>
                  </a:cubicBezTo>
                  <a:cubicBezTo>
                    <a:pt x="36" y="166"/>
                    <a:pt x="35" y="167"/>
                    <a:pt x="36" y="168"/>
                  </a:cubicBezTo>
                  <a:close/>
                  <a:moveTo>
                    <a:pt x="62" y="166"/>
                  </a:moveTo>
                  <a:cubicBezTo>
                    <a:pt x="63" y="166"/>
                    <a:pt x="63" y="167"/>
                    <a:pt x="63" y="166"/>
                  </a:cubicBezTo>
                  <a:cubicBezTo>
                    <a:pt x="63" y="166"/>
                    <a:pt x="63" y="166"/>
                    <a:pt x="63" y="166"/>
                  </a:cubicBezTo>
                  <a:cubicBezTo>
                    <a:pt x="63" y="166"/>
                    <a:pt x="62" y="166"/>
                    <a:pt x="62" y="166"/>
                  </a:cubicBezTo>
                  <a:close/>
                  <a:moveTo>
                    <a:pt x="56" y="169"/>
                  </a:moveTo>
                  <a:cubicBezTo>
                    <a:pt x="56" y="168"/>
                    <a:pt x="57" y="168"/>
                    <a:pt x="57" y="168"/>
                  </a:cubicBezTo>
                  <a:cubicBezTo>
                    <a:pt x="57" y="167"/>
                    <a:pt x="57" y="166"/>
                    <a:pt x="56" y="166"/>
                  </a:cubicBezTo>
                  <a:cubicBezTo>
                    <a:pt x="56" y="167"/>
                    <a:pt x="55" y="169"/>
                    <a:pt x="56" y="169"/>
                  </a:cubicBezTo>
                  <a:close/>
                  <a:moveTo>
                    <a:pt x="60" y="168"/>
                  </a:moveTo>
                  <a:cubicBezTo>
                    <a:pt x="60" y="167"/>
                    <a:pt x="61" y="167"/>
                    <a:pt x="61" y="166"/>
                  </a:cubicBezTo>
                  <a:cubicBezTo>
                    <a:pt x="61" y="167"/>
                    <a:pt x="59" y="167"/>
                    <a:pt x="60" y="168"/>
                  </a:cubicBezTo>
                  <a:close/>
                  <a:moveTo>
                    <a:pt x="31" y="179"/>
                  </a:moveTo>
                  <a:cubicBezTo>
                    <a:pt x="31" y="178"/>
                    <a:pt x="32" y="177"/>
                    <a:pt x="32" y="175"/>
                  </a:cubicBezTo>
                  <a:cubicBezTo>
                    <a:pt x="31" y="175"/>
                    <a:pt x="31" y="173"/>
                    <a:pt x="31" y="172"/>
                  </a:cubicBezTo>
                  <a:cubicBezTo>
                    <a:pt x="31" y="172"/>
                    <a:pt x="32" y="172"/>
                    <a:pt x="32" y="172"/>
                  </a:cubicBezTo>
                  <a:cubicBezTo>
                    <a:pt x="32" y="171"/>
                    <a:pt x="32" y="169"/>
                    <a:pt x="32" y="168"/>
                  </a:cubicBezTo>
                  <a:cubicBezTo>
                    <a:pt x="31" y="168"/>
                    <a:pt x="31" y="168"/>
                    <a:pt x="31" y="168"/>
                  </a:cubicBezTo>
                  <a:cubicBezTo>
                    <a:pt x="31" y="171"/>
                    <a:pt x="31" y="175"/>
                    <a:pt x="31" y="179"/>
                  </a:cubicBezTo>
                  <a:close/>
                  <a:moveTo>
                    <a:pt x="59" y="169"/>
                  </a:moveTo>
                  <a:cubicBezTo>
                    <a:pt x="59" y="169"/>
                    <a:pt x="60" y="169"/>
                    <a:pt x="59" y="168"/>
                  </a:cubicBezTo>
                  <a:cubicBezTo>
                    <a:pt x="58" y="168"/>
                    <a:pt x="58" y="169"/>
                    <a:pt x="59" y="169"/>
                  </a:cubicBezTo>
                  <a:close/>
                  <a:moveTo>
                    <a:pt x="61" y="168"/>
                  </a:moveTo>
                  <a:cubicBezTo>
                    <a:pt x="60" y="168"/>
                    <a:pt x="61" y="169"/>
                    <a:pt x="61" y="170"/>
                  </a:cubicBezTo>
                  <a:cubicBezTo>
                    <a:pt x="62" y="170"/>
                    <a:pt x="62" y="169"/>
                    <a:pt x="62" y="169"/>
                  </a:cubicBezTo>
                  <a:cubicBezTo>
                    <a:pt x="62" y="169"/>
                    <a:pt x="62" y="168"/>
                    <a:pt x="61" y="168"/>
                  </a:cubicBezTo>
                  <a:close/>
                  <a:moveTo>
                    <a:pt x="38" y="170"/>
                  </a:moveTo>
                  <a:cubicBezTo>
                    <a:pt x="38" y="169"/>
                    <a:pt x="37" y="169"/>
                    <a:pt x="37" y="168"/>
                  </a:cubicBezTo>
                  <a:cubicBezTo>
                    <a:pt x="37" y="169"/>
                    <a:pt x="37" y="170"/>
                    <a:pt x="38" y="170"/>
                  </a:cubicBezTo>
                  <a:close/>
                  <a:moveTo>
                    <a:pt x="34" y="171"/>
                  </a:moveTo>
                  <a:cubicBezTo>
                    <a:pt x="34" y="170"/>
                    <a:pt x="36" y="169"/>
                    <a:pt x="35" y="169"/>
                  </a:cubicBezTo>
                  <a:cubicBezTo>
                    <a:pt x="35" y="170"/>
                    <a:pt x="34" y="170"/>
                    <a:pt x="34" y="171"/>
                  </a:cubicBezTo>
                  <a:close/>
                  <a:moveTo>
                    <a:pt x="58" y="169"/>
                  </a:moveTo>
                  <a:cubicBezTo>
                    <a:pt x="57" y="170"/>
                    <a:pt x="57" y="170"/>
                    <a:pt x="56" y="170"/>
                  </a:cubicBezTo>
                  <a:cubicBezTo>
                    <a:pt x="56" y="171"/>
                    <a:pt x="57" y="171"/>
                    <a:pt x="57" y="172"/>
                  </a:cubicBezTo>
                  <a:cubicBezTo>
                    <a:pt x="58" y="171"/>
                    <a:pt x="58" y="170"/>
                    <a:pt x="58" y="169"/>
                  </a:cubicBezTo>
                  <a:cubicBezTo>
                    <a:pt x="58" y="170"/>
                    <a:pt x="58" y="169"/>
                    <a:pt x="58" y="169"/>
                  </a:cubicBezTo>
                  <a:close/>
                  <a:moveTo>
                    <a:pt x="59" y="170"/>
                  </a:moveTo>
                  <a:cubicBezTo>
                    <a:pt x="60" y="171"/>
                    <a:pt x="60" y="171"/>
                    <a:pt x="60" y="171"/>
                  </a:cubicBezTo>
                  <a:cubicBezTo>
                    <a:pt x="60" y="170"/>
                    <a:pt x="60" y="170"/>
                    <a:pt x="60" y="169"/>
                  </a:cubicBezTo>
                  <a:cubicBezTo>
                    <a:pt x="60" y="170"/>
                    <a:pt x="59" y="170"/>
                    <a:pt x="59" y="170"/>
                  </a:cubicBezTo>
                  <a:close/>
                  <a:moveTo>
                    <a:pt x="37" y="172"/>
                  </a:moveTo>
                  <a:cubicBezTo>
                    <a:pt x="37" y="172"/>
                    <a:pt x="37" y="172"/>
                    <a:pt x="37" y="172"/>
                  </a:cubicBezTo>
                  <a:cubicBezTo>
                    <a:pt x="37" y="171"/>
                    <a:pt x="37" y="171"/>
                    <a:pt x="36" y="171"/>
                  </a:cubicBezTo>
                  <a:cubicBezTo>
                    <a:pt x="37" y="171"/>
                    <a:pt x="37" y="171"/>
                    <a:pt x="37" y="172"/>
                  </a:cubicBezTo>
                  <a:close/>
                  <a:moveTo>
                    <a:pt x="62" y="171"/>
                  </a:moveTo>
                  <a:cubicBezTo>
                    <a:pt x="62" y="171"/>
                    <a:pt x="62" y="172"/>
                    <a:pt x="63" y="172"/>
                  </a:cubicBezTo>
                  <a:cubicBezTo>
                    <a:pt x="63" y="171"/>
                    <a:pt x="63" y="171"/>
                    <a:pt x="62" y="171"/>
                  </a:cubicBezTo>
                  <a:cubicBezTo>
                    <a:pt x="62" y="171"/>
                    <a:pt x="62" y="171"/>
                    <a:pt x="62" y="171"/>
                  </a:cubicBezTo>
                  <a:close/>
                  <a:moveTo>
                    <a:pt x="35" y="173"/>
                  </a:moveTo>
                  <a:cubicBezTo>
                    <a:pt x="35" y="173"/>
                    <a:pt x="35" y="174"/>
                    <a:pt x="36" y="174"/>
                  </a:cubicBezTo>
                  <a:cubicBezTo>
                    <a:pt x="36" y="173"/>
                    <a:pt x="36" y="173"/>
                    <a:pt x="36" y="172"/>
                  </a:cubicBezTo>
                  <a:cubicBezTo>
                    <a:pt x="36" y="172"/>
                    <a:pt x="36" y="172"/>
                    <a:pt x="36" y="171"/>
                  </a:cubicBezTo>
                  <a:cubicBezTo>
                    <a:pt x="36" y="171"/>
                    <a:pt x="36" y="171"/>
                    <a:pt x="36" y="171"/>
                  </a:cubicBezTo>
                  <a:cubicBezTo>
                    <a:pt x="35" y="172"/>
                    <a:pt x="35" y="172"/>
                    <a:pt x="35" y="173"/>
                  </a:cubicBezTo>
                  <a:close/>
                  <a:moveTo>
                    <a:pt x="58" y="173"/>
                  </a:moveTo>
                  <a:cubicBezTo>
                    <a:pt x="58" y="173"/>
                    <a:pt x="59" y="173"/>
                    <a:pt x="59" y="172"/>
                  </a:cubicBezTo>
                  <a:cubicBezTo>
                    <a:pt x="59" y="172"/>
                    <a:pt x="59" y="172"/>
                    <a:pt x="59" y="171"/>
                  </a:cubicBezTo>
                  <a:cubicBezTo>
                    <a:pt x="58" y="172"/>
                    <a:pt x="57" y="173"/>
                    <a:pt x="58" y="173"/>
                  </a:cubicBezTo>
                  <a:close/>
                  <a:moveTo>
                    <a:pt x="56" y="174"/>
                  </a:moveTo>
                  <a:cubicBezTo>
                    <a:pt x="56" y="174"/>
                    <a:pt x="56" y="173"/>
                    <a:pt x="57" y="173"/>
                  </a:cubicBezTo>
                  <a:cubicBezTo>
                    <a:pt x="56" y="173"/>
                    <a:pt x="56" y="173"/>
                    <a:pt x="56" y="172"/>
                  </a:cubicBezTo>
                  <a:cubicBezTo>
                    <a:pt x="56" y="172"/>
                    <a:pt x="56" y="172"/>
                    <a:pt x="56" y="172"/>
                  </a:cubicBezTo>
                  <a:cubicBezTo>
                    <a:pt x="56" y="172"/>
                    <a:pt x="56" y="173"/>
                    <a:pt x="56" y="174"/>
                  </a:cubicBezTo>
                  <a:close/>
                  <a:moveTo>
                    <a:pt x="61" y="173"/>
                  </a:moveTo>
                  <a:cubicBezTo>
                    <a:pt x="61" y="173"/>
                    <a:pt x="62" y="175"/>
                    <a:pt x="62" y="174"/>
                  </a:cubicBezTo>
                  <a:cubicBezTo>
                    <a:pt x="62" y="173"/>
                    <a:pt x="61" y="173"/>
                    <a:pt x="61" y="172"/>
                  </a:cubicBezTo>
                  <a:cubicBezTo>
                    <a:pt x="61" y="173"/>
                    <a:pt x="61" y="173"/>
                    <a:pt x="61" y="173"/>
                  </a:cubicBezTo>
                  <a:close/>
                  <a:moveTo>
                    <a:pt x="64" y="173"/>
                  </a:moveTo>
                  <a:cubicBezTo>
                    <a:pt x="64" y="174"/>
                    <a:pt x="65" y="174"/>
                    <a:pt x="65" y="174"/>
                  </a:cubicBezTo>
                  <a:cubicBezTo>
                    <a:pt x="65" y="174"/>
                    <a:pt x="65" y="174"/>
                    <a:pt x="65" y="174"/>
                  </a:cubicBezTo>
                  <a:cubicBezTo>
                    <a:pt x="65" y="173"/>
                    <a:pt x="66" y="173"/>
                    <a:pt x="65" y="173"/>
                  </a:cubicBezTo>
                  <a:cubicBezTo>
                    <a:pt x="65" y="173"/>
                    <a:pt x="65" y="173"/>
                    <a:pt x="64" y="173"/>
                  </a:cubicBezTo>
                  <a:close/>
                  <a:moveTo>
                    <a:pt x="58" y="174"/>
                  </a:moveTo>
                  <a:cubicBezTo>
                    <a:pt x="59" y="174"/>
                    <a:pt x="59" y="173"/>
                    <a:pt x="59" y="173"/>
                  </a:cubicBezTo>
                  <a:cubicBezTo>
                    <a:pt x="59" y="173"/>
                    <a:pt x="58" y="174"/>
                    <a:pt x="58" y="174"/>
                  </a:cubicBezTo>
                  <a:close/>
                  <a:moveTo>
                    <a:pt x="36" y="175"/>
                  </a:moveTo>
                  <a:cubicBezTo>
                    <a:pt x="36" y="175"/>
                    <a:pt x="37" y="174"/>
                    <a:pt x="37" y="174"/>
                  </a:cubicBezTo>
                  <a:cubicBezTo>
                    <a:pt x="36" y="174"/>
                    <a:pt x="36" y="174"/>
                    <a:pt x="36" y="175"/>
                  </a:cubicBezTo>
                  <a:close/>
                  <a:moveTo>
                    <a:pt x="33" y="176"/>
                  </a:moveTo>
                  <a:cubicBezTo>
                    <a:pt x="34" y="176"/>
                    <a:pt x="33" y="177"/>
                    <a:pt x="34" y="177"/>
                  </a:cubicBezTo>
                  <a:cubicBezTo>
                    <a:pt x="35" y="176"/>
                    <a:pt x="35" y="175"/>
                    <a:pt x="34" y="174"/>
                  </a:cubicBezTo>
                  <a:cubicBezTo>
                    <a:pt x="34" y="175"/>
                    <a:pt x="33" y="175"/>
                    <a:pt x="33" y="176"/>
                  </a:cubicBezTo>
                  <a:close/>
                  <a:moveTo>
                    <a:pt x="59" y="175"/>
                  </a:moveTo>
                  <a:cubicBezTo>
                    <a:pt x="59" y="176"/>
                    <a:pt x="59" y="176"/>
                    <a:pt x="60" y="176"/>
                  </a:cubicBezTo>
                  <a:cubicBezTo>
                    <a:pt x="60" y="176"/>
                    <a:pt x="60" y="176"/>
                    <a:pt x="61" y="175"/>
                  </a:cubicBezTo>
                  <a:cubicBezTo>
                    <a:pt x="60" y="175"/>
                    <a:pt x="60" y="174"/>
                    <a:pt x="60" y="174"/>
                  </a:cubicBezTo>
                  <a:cubicBezTo>
                    <a:pt x="60" y="175"/>
                    <a:pt x="59" y="175"/>
                    <a:pt x="59" y="175"/>
                  </a:cubicBezTo>
                  <a:close/>
                  <a:moveTo>
                    <a:pt x="57" y="175"/>
                  </a:moveTo>
                  <a:cubicBezTo>
                    <a:pt x="57" y="175"/>
                    <a:pt x="57" y="175"/>
                    <a:pt x="57" y="176"/>
                  </a:cubicBezTo>
                  <a:cubicBezTo>
                    <a:pt x="57" y="176"/>
                    <a:pt x="58" y="175"/>
                    <a:pt x="58" y="175"/>
                  </a:cubicBezTo>
                  <a:cubicBezTo>
                    <a:pt x="57" y="175"/>
                    <a:pt x="57" y="174"/>
                    <a:pt x="57" y="175"/>
                  </a:cubicBezTo>
                  <a:close/>
                  <a:moveTo>
                    <a:pt x="65" y="176"/>
                  </a:moveTo>
                  <a:cubicBezTo>
                    <a:pt x="65" y="177"/>
                    <a:pt x="64" y="176"/>
                    <a:pt x="64" y="177"/>
                  </a:cubicBezTo>
                  <a:cubicBezTo>
                    <a:pt x="65" y="177"/>
                    <a:pt x="65" y="178"/>
                    <a:pt x="65" y="178"/>
                  </a:cubicBezTo>
                  <a:cubicBezTo>
                    <a:pt x="65" y="177"/>
                    <a:pt x="65" y="176"/>
                    <a:pt x="65" y="175"/>
                  </a:cubicBezTo>
                  <a:cubicBezTo>
                    <a:pt x="65" y="176"/>
                    <a:pt x="65" y="176"/>
                    <a:pt x="65" y="176"/>
                  </a:cubicBezTo>
                  <a:close/>
                  <a:moveTo>
                    <a:pt x="60" y="176"/>
                  </a:moveTo>
                  <a:cubicBezTo>
                    <a:pt x="60" y="176"/>
                    <a:pt x="60" y="176"/>
                    <a:pt x="61" y="176"/>
                  </a:cubicBezTo>
                  <a:cubicBezTo>
                    <a:pt x="61" y="176"/>
                    <a:pt x="61" y="176"/>
                    <a:pt x="61" y="176"/>
                  </a:cubicBezTo>
                  <a:cubicBezTo>
                    <a:pt x="60" y="176"/>
                    <a:pt x="60" y="176"/>
                    <a:pt x="60" y="176"/>
                  </a:cubicBezTo>
                  <a:close/>
                  <a:moveTo>
                    <a:pt x="58" y="178"/>
                  </a:moveTo>
                  <a:cubicBezTo>
                    <a:pt x="58" y="178"/>
                    <a:pt x="58" y="178"/>
                    <a:pt x="59" y="177"/>
                  </a:cubicBezTo>
                  <a:cubicBezTo>
                    <a:pt x="58" y="177"/>
                    <a:pt x="58" y="176"/>
                    <a:pt x="58" y="176"/>
                  </a:cubicBezTo>
                  <a:cubicBezTo>
                    <a:pt x="57" y="177"/>
                    <a:pt x="57" y="177"/>
                    <a:pt x="58" y="178"/>
                  </a:cubicBezTo>
                  <a:close/>
                  <a:moveTo>
                    <a:pt x="34" y="177"/>
                  </a:moveTo>
                  <a:cubicBezTo>
                    <a:pt x="34" y="177"/>
                    <a:pt x="34" y="177"/>
                    <a:pt x="34" y="178"/>
                  </a:cubicBezTo>
                  <a:cubicBezTo>
                    <a:pt x="35" y="178"/>
                    <a:pt x="35" y="177"/>
                    <a:pt x="35" y="177"/>
                  </a:cubicBezTo>
                  <a:cubicBezTo>
                    <a:pt x="35" y="177"/>
                    <a:pt x="35" y="177"/>
                    <a:pt x="34" y="177"/>
                  </a:cubicBezTo>
                  <a:close/>
                  <a:moveTo>
                    <a:pt x="32" y="177"/>
                  </a:moveTo>
                  <a:cubicBezTo>
                    <a:pt x="33" y="177"/>
                    <a:pt x="32" y="178"/>
                    <a:pt x="33" y="178"/>
                  </a:cubicBezTo>
                  <a:cubicBezTo>
                    <a:pt x="33" y="178"/>
                    <a:pt x="33" y="177"/>
                    <a:pt x="33" y="177"/>
                  </a:cubicBezTo>
                  <a:cubicBezTo>
                    <a:pt x="33" y="177"/>
                    <a:pt x="32" y="177"/>
                    <a:pt x="32" y="177"/>
                  </a:cubicBezTo>
                  <a:close/>
                  <a:moveTo>
                    <a:pt x="60" y="178"/>
                  </a:moveTo>
                  <a:cubicBezTo>
                    <a:pt x="60" y="179"/>
                    <a:pt x="61" y="178"/>
                    <a:pt x="61" y="177"/>
                  </a:cubicBezTo>
                  <a:cubicBezTo>
                    <a:pt x="61" y="178"/>
                    <a:pt x="60" y="178"/>
                    <a:pt x="60" y="178"/>
                  </a:cubicBezTo>
                  <a:close/>
                  <a:moveTo>
                    <a:pt x="63" y="178"/>
                  </a:moveTo>
                  <a:cubicBezTo>
                    <a:pt x="64" y="179"/>
                    <a:pt x="64" y="180"/>
                    <a:pt x="65" y="180"/>
                  </a:cubicBezTo>
                  <a:cubicBezTo>
                    <a:pt x="65" y="180"/>
                    <a:pt x="65" y="180"/>
                    <a:pt x="65" y="179"/>
                  </a:cubicBezTo>
                  <a:cubicBezTo>
                    <a:pt x="64" y="179"/>
                    <a:pt x="64" y="178"/>
                    <a:pt x="64" y="177"/>
                  </a:cubicBezTo>
                  <a:cubicBezTo>
                    <a:pt x="64" y="177"/>
                    <a:pt x="63" y="177"/>
                    <a:pt x="63" y="178"/>
                  </a:cubicBezTo>
                  <a:close/>
                  <a:moveTo>
                    <a:pt x="36" y="178"/>
                  </a:moveTo>
                  <a:cubicBezTo>
                    <a:pt x="36" y="178"/>
                    <a:pt x="37" y="178"/>
                    <a:pt x="36" y="177"/>
                  </a:cubicBezTo>
                  <a:cubicBezTo>
                    <a:pt x="36" y="178"/>
                    <a:pt x="36" y="178"/>
                    <a:pt x="36" y="178"/>
                  </a:cubicBezTo>
                  <a:close/>
                  <a:moveTo>
                    <a:pt x="58" y="179"/>
                  </a:moveTo>
                  <a:cubicBezTo>
                    <a:pt x="58" y="179"/>
                    <a:pt x="58" y="179"/>
                    <a:pt x="58" y="179"/>
                  </a:cubicBezTo>
                  <a:cubicBezTo>
                    <a:pt x="59" y="179"/>
                    <a:pt x="59" y="178"/>
                    <a:pt x="59" y="178"/>
                  </a:cubicBezTo>
                  <a:cubicBezTo>
                    <a:pt x="59" y="178"/>
                    <a:pt x="58" y="178"/>
                    <a:pt x="58" y="179"/>
                  </a:cubicBezTo>
                  <a:close/>
                  <a:moveTo>
                    <a:pt x="57" y="179"/>
                  </a:moveTo>
                  <a:cubicBezTo>
                    <a:pt x="57" y="179"/>
                    <a:pt x="57" y="178"/>
                    <a:pt x="57" y="178"/>
                  </a:cubicBezTo>
                  <a:cubicBezTo>
                    <a:pt x="57" y="178"/>
                    <a:pt x="57" y="178"/>
                    <a:pt x="57" y="179"/>
                  </a:cubicBezTo>
                  <a:close/>
                  <a:moveTo>
                    <a:pt x="61" y="180"/>
                  </a:moveTo>
                  <a:cubicBezTo>
                    <a:pt x="61" y="179"/>
                    <a:pt x="61" y="179"/>
                    <a:pt x="62" y="178"/>
                  </a:cubicBezTo>
                  <a:cubicBezTo>
                    <a:pt x="61" y="178"/>
                    <a:pt x="60" y="179"/>
                    <a:pt x="61" y="180"/>
                  </a:cubicBezTo>
                  <a:close/>
                  <a:moveTo>
                    <a:pt x="33" y="181"/>
                  </a:moveTo>
                  <a:cubicBezTo>
                    <a:pt x="33" y="180"/>
                    <a:pt x="34" y="179"/>
                    <a:pt x="33" y="179"/>
                  </a:cubicBezTo>
                  <a:cubicBezTo>
                    <a:pt x="33" y="179"/>
                    <a:pt x="32" y="180"/>
                    <a:pt x="33" y="181"/>
                  </a:cubicBezTo>
                  <a:close/>
                  <a:moveTo>
                    <a:pt x="31" y="180"/>
                  </a:moveTo>
                  <a:cubicBezTo>
                    <a:pt x="31" y="180"/>
                    <a:pt x="32" y="179"/>
                    <a:pt x="32" y="179"/>
                  </a:cubicBezTo>
                  <a:cubicBezTo>
                    <a:pt x="32" y="179"/>
                    <a:pt x="31" y="180"/>
                    <a:pt x="31" y="180"/>
                  </a:cubicBezTo>
                  <a:close/>
                  <a:moveTo>
                    <a:pt x="36" y="179"/>
                  </a:moveTo>
                  <a:cubicBezTo>
                    <a:pt x="36" y="179"/>
                    <a:pt x="36" y="179"/>
                    <a:pt x="36" y="179"/>
                  </a:cubicBezTo>
                  <a:cubicBezTo>
                    <a:pt x="35" y="179"/>
                    <a:pt x="35" y="180"/>
                    <a:pt x="36" y="180"/>
                  </a:cubicBezTo>
                  <a:cubicBezTo>
                    <a:pt x="36" y="180"/>
                    <a:pt x="36" y="179"/>
                    <a:pt x="36" y="179"/>
                  </a:cubicBezTo>
                  <a:cubicBezTo>
                    <a:pt x="36" y="179"/>
                    <a:pt x="36" y="179"/>
                    <a:pt x="36" y="179"/>
                  </a:cubicBezTo>
                  <a:close/>
                  <a:moveTo>
                    <a:pt x="37" y="180"/>
                  </a:moveTo>
                  <a:cubicBezTo>
                    <a:pt x="37" y="180"/>
                    <a:pt x="37" y="180"/>
                    <a:pt x="37" y="180"/>
                  </a:cubicBezTo>
                  <a:cubicBezTo>
                    <a:pt x="37" y="180"/>
                    <a:pt x="37" y="179"/>
                    <a:pt x="37" y="179"/>
                  </a:cubicBezTo>
                  <a:cubicBezTo>
                    <a:pt x="37" y="180"/>
                    <a:pt x="37" y="180"/>
                    <a:pt x="37" y="180"/>
                  </a:cubicBezTo>
                  <a:close/>
                  <a:moveTo>
                    <a:pt x="57" y="181"/>
                  </a:moveTo>
                  <a:cubicBezTo>
                    <a:pt x="57" y="181"/>
                    <a:pt x="58" y="181"/>
                    <a:pt x="58" y="180"/>
                  </a:cubicBezTo>
                  <a:cubicBezTo>
                    <a:pt x="57" y="180"/>
                    <a:pt x="57" y="179"/>
                    <a:pt x="57" y="179"/>
                  </a:cubicBezTo>
                  <a:cubicBezTo>
                    <a:pt x="57" y="180"/>
                    <a:pt x="56" y="181"/>
                    <a:pt x="57" y="181"/>
                  </a:cubicBezTo>
                  <a:close/>
                  <a:moveTo>
                    <a:pt x="61" y="180"/>
                  </a:moveTo>
                  <a:cubicBezTo>
                    <a:pt x="62" y="181"/>
                    <a:pt x="62" y="181"/>
                    <a:pt x="62" y="182"/>
                  </a:cubicBezTo>
                  <a:cubicBezTo>
                    <a:pt x="62" y="181"/>
                    <a:pt x="62" y="180"/>
                    <a:pt x="62" y="179"/>
                  </a:cubicBezTo>
                  <a:cubicBezTo>
                    <a:pt x="62" y="180"/>
                    <a:pt x="62" y="180"/>
                    <a:pt x="61" y="180"/>
                  </a:cubicBezTo>
                  <a:close/>
                  <a:moveTo>
                    <a:pt x="59" y="181"/>
                  </a:moveTo>
                  <a:cubicBezTo>
                    <a:pt x="60" y="181"/>
                    <a:pt x="60" y="180"/>
                    <a:pt x="60" y="180"/>
                  </a:cubicBezTo>
                  <a:cubicBezTo>
                    <a:pt x="60" y="181"/>
                    <a:pt x="59" y="180"/>
                    <a:pt x="59" y="181"/>
                  </a:cubicBezTo>
                  <a:close/>
                  <a:moveTo>
                    <a:pt x="30" y="191"/>
                  </a:moveTo>
                  <a:cubicBezTo>
                    <a:pt x="30" y="191"/>
                    <a:pt x="31" y="191"/>
                    <a:pt x="31" y="191"/>
                  </a:cubicBezTo>
                  <a:cubicBezTo>
                    <a:pt x="30" y="192"/>
                    <a:pt x="31" y="193"/>
                    <a:pt x="30" y="194"/>
                  </a:cubicBezTo>
                  <a:cubicBezTo>
                    <a:pt x="31" y="194"/>
                    <a:pt x="30" y="197"/>
                    <a:pt x="31" y="198"/>
                  </a:cubicBezTo>
                  <a:cubicBezTo>
                    <a:pt x="31" y="198"/>
                    <a:pt x="31" y="197"/>
                    <a:pt x="32" y="196"/>
                  </a:cubicBezTo>
                  <a:cubicBezTo>
                    <a:pt x="32" y="196"/>
                    <a:pt x="31" y="196"/>
                    <a:pt x="31" y="195"/>
                  </a:cubicBezTo>
                  <a:cubicBezTo>
                    <a:pt x="32" y="193"/>
                    <a:pt x="32" y="190"/>
                    <a:pt x="31" y="189"/>
                  </a:cubicBezTo>
                  <a:cubicBezTo>
                    <a:pt x="32" y="187"/>
                    <a:pt x="32" y="184"/>
                    <a:pt x="32" y="181"/>
                  </a:cubicBezTo>
                  <a:cubicBezTo>
                    <a:pt x="32" y="181"/>
                    <a:pt x="32" y="181"/>
                    <a:pt x="31" y="181"/>
                  </a:cubicBezTo>
                  <a:cubicBezTo>
                    <a:pt x="29" y="184"/>
                    <a:pt x="31" y="188"/>
                    <a:pt x="30" y="191"/>
                  </a:cubicBezTo>
                  <a:close/>
                  <a:moveTo>
                    <a:pt x="64" y="185"/>
                  </a:moveTo>
                  <a:cubicBezTo>
                    <a:pt x="64" y="185"/>
                    <a:pt x="64" y="185"/>
                    <a:pt x="63" y="185"/>
                  </a:cubicBezTo>
                  <a:cubicBezTo>
                    <a:pt x="63" y="186"/>
                    <a:pt x="64" y="187"/>
                    <a:pt x="65" y="187"/>
                  </a:cubicBezTo>
                  <a:cubicBezTo>
                    <a:pt x="64" y="188"/>
                    <a:pt x="65" y="189"/>
                    <a:pt x="64" y="190"/>
                  </a:cubicBezTo>
                  <a:cubicBezTo>
                    <a:pt x="64" y="189"/>
                    <a:pt x="63" y="189"/>
                    <a:pt x="63" y="189"/>
                  </a:cubicBezTo>
                  <a:cubicBezTo>
                    <a:pt x="63" y="190"/>
                    <a:pt x="63" y="191"/>
                    <a:pt x="64" y="192"/>
                  </a:cubicBezTo>
                  <a:cubicBezTo>
                    <a:pt x="66" y="190"/>
                    <a:pt x="65" y="185"/>
                    <a:pt x="65" y="182"/>
                  </a:cubicBezTo>
                  <a:cubicBezTo>
                    <a:pt x="65" y="182"/>
                    <a:pt x="64" y="181"/>
                    <a:pt x="64" y="181"/>
                  </a:cubicBezTo>
                  <a:cubicBezTo>
                    <a:pt x="63" y="182"/>
                    <a:pt x="65" y="184"/>
                    <a:pt x="64" y="185"/>
                  </a:cubicBezTo>
                  <a:close/>
                  <a:moveTo>
                    <a:pt x="34" y="183"/>
                  </a:moveTo>
                  <a:cubicBezTo>
                    <a:pt x="34" y="182"/>
                    <a:pt x="35" y="182"/>
                    <a:pt x="35" y="181"/>
                  </a:cubicBezTo>
                  <a:cubicBezTo>
                    <a:pt x="35" y="181"/>
                    <a:pt x="34" y="181"/>
                    <a:pt x="34" y="181"/>
                  </a:cubicBezTo>
                  <a:cubicBezTo>
                    <a:pt x="34" y="182"/>
                    <a:pt x="33" y="183"/>
                    <a:pt x="34" y="183"/>
                  </a:cubicBezTo>
                  <a:close/>
                  <a:moveTo>
                    <a:pt x="60" y="182"/>
                  </a:moveTo>
                  <a:cubicBezTo>
                    <a:pt x="60" y="183"/>
                    <a:pt x="61" y="183"/>
                    <a:pt x="61" y="183"/>
                  </a:cubicBezTo>
                  <a:cubicBezTo>
                    <a:pt x="61" y="182"/>
                    <a:pt x="61" y="182"/>
                    <a:pt x="60" y="182"/>
                  </a:cubicBezTo>
                  <a:cubicBezTo>
                    <a:pt x="60" y="182"/>
                    <a:pt x="60" y="182"/>
                    <a:pt x="60" y="182"/>
                  </a:cubicBezTo>
                  <a:close/>
                  <a:moveTo>
                    <a:pt x="57" y="182"/>
                  </a:moveTo>
                  <a:cubicBezTo>
                    <a:pt x="57" y="183"/>
                    <a:pt x="58" y="183"/>
                    <a:pt x="58" y="183"/>
                  </a:cubicBezTo>
                  <a:cubicBezTo>
                    <a:pt x="58" y="183"/>
                    <a:pt x="59" y="182"/>
                    <a:pt x="59" y="182"/>
                  </a:cubicBezTo>
                  <a:cubicBezTo>
                    <a:pt x="58" y="182"/>
                    <a:pt x="58" y="182"/>
                    <a:pt x="57" y="182"/>
                  </a:cubicBezTo>
                  <a:close/>
                  <a:moveTo>
                    <a:pt x="63" y="183"/>
                  </a:moveTo>
                  <a:cubicBezTo>
                    <a:pt x="63" y="183"/>
                    <a:pt x="64" y="183"/>
                    <a:pt x="63" y="182"/>
                  </a:cubicBezTo>
                  <a:cubicBezTo>
                    <a:pt x="63" y="182"/>
                    <a:pt x="63" y="182"/>
                    <a:pt x="63" y="182"/>
                  </a:cubicBezTo>
                  <a:cubicBezTo>
                    <a:pt x="63" y="183"/>
                    <a:pt x="63" y="183"/>
                    <a:pt x="63" y="183"/>
                  </a:cubicBezTo>
                  <a:close/>
                  <a:moveTo>
                    <a:pt x="36" y="184"/>
                  </a:moveTo>
                  <a:cubicBezTo>
                    <a:pt x="36" y="183"/>
                    <a:pt x="37" y="183"/>
                    <a:pt x="37" y="182"/>
                  </a:cubicBezTo>
                  <a:cubicBezTo>
                    <a:pt x="36" y="182"/>
                    <a:pt x="36" y="183"/>
                    <a:pt x="36" y="184"/>
                  </a:cubicBezTo>
                  <a:close/>
                  <a:moveTo>
                    <a:pt x="35" y="184"/>
                  </a:moveTo>
                  <a:cubicBezTo>
                    <a:pt x="35" y="184"/>
                    <a:pt x="36" y="183"/>
                    <a:pt x="35" y="183"/>
                  </a:cubicBezTo>
                  <a:cubicBezTo>
                    <a:pt x="35" y="183"/>
                    <a:pt x="34" y="184"/>
                    <a:pt x="35" y="184"/>
                  </a:cubicBezTo>
                  <a:close/>
                  <a:moveTo>
                    <a:pt x="58" y="185"/>
                  </a:moveTo>
                  <a:cubicBezTo>
                    <a:pt x="59" y="185"/>
                    <a:pt x="59" y="184"/>
                    <a:pt x="59" y="184"/>
                  </a:cubicBezTo>
                  <a:cubicBezTo>
                    <a:pt x="59" y="184"/>
                    <a:pt x="59" y="183"/>
                    <a:pt x="59" y="183"/>
                  </a:cubicBezTo>
                  <a:cubicBezTo>
                    <a:pt x="59" y="184"/>
                    <a:pt x="58" y="184"/>
                    <a:pt x="58" y="185"/>
                  </a:cubicBezTo>
                  <a:close/>
                  <a:moveTo>
                    <a:pt x="62" y="185"/>
                  </a:moveTo>
                  <a:cubicBezTo>
                    <a:pt x="62" y="185"/>
                    <a:pt x="62" y="184"/>
                    <a:pt x="62" y="184"/>
                  </a:cubicBezTo>
                  <a:cubicBezTo>
                    <a:pt x="62" y="184"/>
                    <a:pt x="62" y="184"/>
                    <a:pt x="62" y="184"/>
                  </a:cubicBezTo>
                  <a:cubicBezTo>
                    <a:pt x="61" y="184"/>
                    <a:pt x="61" y="185"/>
                    <a:pt x="62" y="185"/>
                  </a:cubicBezTo>
                  <a:close/>
                  <a:moveTo>
                    <a:pt x="33" y="185"/>
                  </a:moveTo>
                  <a:cubicBezTo>
                    <a:pt x="33" y="185"/>
                    <a:pt x="33" y="185"/>
                    <a:pt x="33" y="185"/>
                  </a:cubicBezTo>
                  <a:cubicBezTo>
                    <a:pt x="33" y="185"/>
                    <a:pt x="33" y="184"/>
                    <a:pt x="33" y="184"/>
                  </a:cubicBezTo>
                  <a:cubicBezTo>
                    <a:pt x="33" y="184"/>
                    <a:pt x="32" y="185"/>
                    <a:pt x="33" y="185"/>
                  </a:cubicBezTo>
                  <a:close/>
                  <a:moveTo>
                    <a:pt x="35" y="186"/>
                  </a:moveTo>
                  <a:cubicBezTo>
                    <a:pt x="36" y="185"/>
                    <a:pt x="36" y="184"/>
                    <a:pt x="36" y="184"/>
                  </a:cubicBezTo>
                  <a:cubicBezTo>
                    <a:pt x="36" y="184"/>
                    <a:pt x="35" y="185"/>
                    <a:pt x="35" y="186"/>
                  </a:cubicBezTo>
                  <a:close/>
                  <a:moveTo>
                    <a:pt x="60" y="187"/>
                  </a:moveTo>
                  <a:cubicBezTo>
                    <a:pt x="60" y="187"/>
                    <a:pt x="61" y="186"/>
                    <a:pt x="60" y="186"/>
                  </a:cubicBezTo>
                  <a:cubicBezTo>
                    <a:pt x="60" y="186"/>
                    <a:pt x="59" y="187"/>
                    <a:pt x="60" y="187"/>
                  </a:cubicBezTo>
                  <a:close/>
                  <a:moveTo>
                    <a:pt x="36" y="187"/>
                  </a:moveTo>
                  <a:cubicBezTo>
                    <a:pt x="36" y="187"/>
                    <a:pt x="36" y="188"/>
                    <a:pt x="37" y="188"/>
                  </a:cubicBezTo>
                  <a:cubicBezTo>
                    <a:pt x="37" y="187"/>
                    <a:pt x="37" y="186"/>
                    <a:pt x="36" y="186"/>
                  </a:cubicBezTo>
                  <a:cubicBezTo>
                    <a:pt x="36" y="187"/>
                    <a:pt x="36" y="187"/>
                    <a:pt x="36" y="187"/>
                  </a:cubicBezTo>
                  <a:close/>
                  <a:moveTo>
                    <a:pt x="57" y="188"/>
                  </a:moveTo>
                  <a:cubicBezTo>
                    <a:pt x="58" y="187"/>
                    <a:pt x="58" y="187"/>
                    <a:pt x="58" y="187"/>
                  </a:cubicBezTo>
                  <a:cubicBezTo>
                    <a:pt x="58" y="187"/>
                    <a:pt x="58" y="187"/>
                    <a:pt x="57" y="187"/>
                  </a:cubicBezTo>
                  <a:cubicBezTo>
                    <a:pt x="58" y="187"/>
                    <a:pt x="57" y="187"/>
                    <a:pt x="57" y="188"/>
                  </a:cubicBezTo>
                  <a:close/>
                  <a:moveTo>
                    <a:pt x="63" y="187"/>
                  </a:moveTo>
                  <a:cubicBezTo>
                    <a:pt x="63" y="187"/>
                    <a:pt x="63" y="187"/>
                    <a:pt x="63" y="187"/>
                  </a:cubicBezTo>
                  <a:cubicBezTo>
                    <a:pt x="63" y="187"/>
                    <a:pt x="63" y="188"/>
                    <a:pt x="63" y="187"/>
                  </a:cubicBezTo>
                  <a:close/>
                  <a:moveTo>
                    <a:pt x="34" y="188"/>
                  </a:moveTo>
                  <a:cubicBezTo>
                    <a:pt x="34" y="188"/>
                    <a:pt x="35" y="188"/>
                    <a:pt x="35" y="187"/>
                  </a:cubicBezTo>
                  <a:cubicBezTo>
                    <a:pt x="34" y="187"/>
                    <a:pt x="34" y="187"/>
                    <a:pt x="34" y="187"/>
                  </a:cubicBezTo>
                  <a:cubicBezTo>
                    <a:pt x="34" y="187"/>
                    <a:pt x="34" y="187"/>
                    <a:pt x="34" y="187"/>
                  </a:cubicBezTo>
                  <a:cubicBezTo>
                    <a:pt x="34" y="187"/>
                    <a:pt x="34" y="188"/>
                    <a:pt x="34" y="188"/>
                  </a:cubicBezTo>
                  <a:close/>
                  <a:moveTo>
                    <a:pt x="58" y="189"/>
                  </a:moveTo>
                  <a:cubicBezTo>
                    <a:pt x="58" y="189"/>
                    <a:pt x="59" y="189"/>
                    <a:pt x="59" y="188"/>
                  </a:cubicBezTo>
                  <a:cubicBezTo>
                    <a:pt x="58" y="188"/>
                    <a:pt x="58" y="188"/>
                    <a:pt x="58" y="189"/>
                  </a:cubicBezTo>
                  <a:close/>
                  <a:moveTo>
                    <a:pt x="60" y="189"/>
                  </a:moveTo>
                  <a:cubicBezTo>
                    <a:pt x="60" y="189"/>
                    <a:pt x="61" y="190"/>
                    <a:pt x="61" y="190"/>
                  </a:cubicBezTo>
                  <a:cubicBezTo>
                    <a:pt x="61" y="189"/>
                    <a:pt x="62" y="189"/>
                    <a:pt x="62" y="189"/>
                  </a:cubicBezTo>
                  <a:cubicBezTo>
                    <a:pt x="61" y="189"/>
                    <a:pt x="61" y="188"/>
                    <a:pt x="61" y="188"/>
                  </a:cubicBezTo>
                  <a:cubicBezTo>
                    <a:pt x="61" y="188"/>
                    <a:pt x="61" y="189"/>
                    <a:pt x="60" y="189"/>
                  </a:cubicBezTo>
                  <a:close/>
                  <a:moveTo>
                    <a:pt x="33" y="192"/>
                  </a:moveTo>
                  <a:cubicBezTo>
                    <a:pt x="33" y="191"/>
                    <a:pt x="34" y="189"/>
                    <a:pt x="33" y="189"/>
                  </a:cubicBezTo>
                  <a:cubicBezTo>
                    <a:pt x="32" y="190"/>
                    <a:pt x="33" y="190"/>
                    <a:pt x="33" y="192"/>
                  </a:cubicBezTo>
                  <a:close/>
                  <a:moveTo>
                    <a:pt x="36" y="190"/>
                  </a:moveTo>
                  <a:cubicBezTo>
                    <a:pt x="36" y="190"/>
                    <a:pt x="36" y="191"/>
                    <a:pt x="37" y="191"/>
                  </a:cubicBezTo>
                  <a:cubicBezTo>
                    <a:pt x="37" y="191"/>
                    <a:pt x="37" y="190"/>
                    <a:pt x="36" y="189"/>
                  </a:cubicBezTo>
                  <a:cubicBezTo>
                    <a:pt x="36" y="190"/>
                    <a:pt x="36" y="190"/>
                    <a:pt x="36" y="190"/>
                  </a:cubicBezTo>
                  <a:close/>
                  <a:moveTo>
                    <a:pt x="59" y="191"/>
                  </a:moveTo>
                  <a:cubicBezTo>
                    <a:pt x="60" y="192"/>
                    <a:pt x="60" y="190"/>
                    <a:pt x="59" y="190"/>
                  </a:cubicBezTo>
                  <a:cubicBezTo>
                    <a:pt x="59" y="190"/>
                    <a:pt x="59" y="190"/>
                    <a:pt x="59" y="191"/>
                  </a:cubicBezTo>
                  <a:close/>
                  <a:moveTo>
                    <a:pt x="38" y="196"/>
                  </a:moveTo>
                  <a:cubicBezTo>
                    <a:pt x="38" y="194"/>
                    <a:pt x="38" y="192"/>
                    <a:pt x="38" y="190"/>
                  </a:cubicBezTo>
                  <a:cubicBezTo>
                    <a:pt x="38" y="190"/>
                    <a:pt x="38" y="190"/>
                    <a:pt x="38" y="190"/>
                  </a:cubicBezTo>
                  <a:cubicBezTo>
                    <a:pt x="38" y="192"/>
                    <a:pt x="37" y="194"/>
                    <a:pt x="38" y="196"/>
                  </a:cubicBezTo>
                  <a:close/>
                  <a:moveTo>
                    <a:pt x="57" y="192"/>
                  </a:moveTo>
                  <a:cubicBezTo>
                    <a:pt x="57" y="191"/>
                    <a:pt x="58" y="191"/>
                    <a:pt x="58" y="191"/>
                  </a:cubicBezTo>
                  <a:cubicBezTo>
                    <a:pt x="57" y="191"/>
                    <a:pt x="57" y="191"/>
                    <a:pt x="57" y="192"/>
                  </a:cubicBezTo>
                  <a:close/>
                  <a:moveTo>
                    <a:pt x="60" y="193"/>
                  </a:moveTo>
                  <a:cubicBezTo>
                    <a:pt x="60" y="193"/>
                    <a:pt x="61" y="193"/>
                    <a:pt x="61" y="194"/>
                  </a:cubicBezTo>
                  <a:cubicBezTo>
                    <a:pt x="61" y="194"/>
                    <a:pt x="61" y="194"/>
                    <a:pt x="62" y="194"/>
                  </a:cubicBezTo>
                  <a:cubicBezTo>
                    <a:pt x="61" y="193"/>
                    <a:pt x="61" y="192"/>
                    <a:pt x="61" y="192"/>
                  </a:cubicBezTo>
                  <a:cubicBezTo>
                    <a:pt x="61" y="192"/>
                    <a:pt x="60" y="192"/>
                    <a:pt x="60" y="193"/>
                  </a:cubicBezTo>
                  <a:close/>
                  <a:moveTo>
                    <a:pt x="65" y="195"/>
                  </a:moveTo>
                  <a:cubicBezTo>
                    <a:pt x="64" y="194"/>
                    <a:pt x="65" y="193"/>
                    <a:pt x="64" y="192"/>
                  </a:cubicBezTo>
                  <a:cubicBezTo>
                    <a:pt x="64" y="193"/>
                    <a:pt x="64" y="195"/>
                    <a:pt x="65" y="195"/>
                  </a:cubicBezTo>
                  <a:close/>
                  <a:moveTo>
                    <a:pt x="34" y="195"/>
                  </a:moveTo>
                  <a:cubicBezTo>
                    <a:pt x="34" y="194"/>
                    <a:pt x="35" y="194"/>
                    <a:pt x="35" y="193"/>
                  </a:cubicBezTo>
                  <a:cubicBezTo>
                    <a:pt x="35" y="194"/>
                    <a:pt x="34" y="194"/>
                    <a:pt x="34" y="195"/>
                  </a:cubicBezTo>
                  <a:close/>
                  <a:moveTo>
                    <a:pt x="58" y="194"/>
                  </a:moveTo>
                  <a:cubicBezTo>
                    <a:pt x="58" y="194"/>
                    <a:pt x="58" y="193"/>
                    <a:pt x="59" y="193"/>
                  </a:cubicBezTo>
                  <a:cubicBezTo>
                    <a:pt x="58" y="193"/>
                    <a:pt x="58" y="194"/>
                    <a:pt x="58" y="194"/>
                  </a:cubicBezTo>
                  <a:close/>
                  <a:moveTo>
                    <a:pt x="59" y="196"/>
                  </a:moveTo>
                  <a:cubicBezTo>
                    <a:pt x="59" y="196"/>
                    <a:pt x="60" y="196"/>
                    <a:pt x="60" y="196"/>
                  </a:cubicBezTo>
                  <a:cubicBezTo>
                    <a:pt x="60" y="195"/>
                    <a:pt x="60" y="194"/>
                    <a:pt x="59" y="194"/>
                  </a:cubicBezTo>
                  <a:cubicBezTo>
                    <a:pt x="58" y="195"/>
                    <a:pt x="58" y="195"/>
                    <a:pt x="59" y="196"/>
                  </a:cubicBezTo>
                  <a:close/>
                  <a:moveTo>
                    <a:pt x="35" y="196"/>
                  </a:moveTo>
                  <a:cubicBezTo>
                    <a:pt x="35" y="196"/>
                    <a:pt x="35" y="195"/>
                    <a:pt x="35" y="194"/>
                  </a:cubicBezTo>
                  <a:cubicBezTo>
                    <a:pt x="35" y="194"/>
                    <a:pt x="35" y="194"/>
                    <a:pt x="35" y="194"/>
                  </a:cubicBezTo>
                  <a:cubicBezTo>
                    <a:pt x="35" y="195"/>
                    <a:pt x="34" y="196"/>
                    <a:pt x="35" y="196"/>
                  </a:cubicBezTo>
                  <a:close/>
                  <a:moveTo>
                    <a:pt x="37" y="196"/>
                  </a:moveTo>
                  <a:cubicBezTo>
                    <a:pt x="37" y="196"/>
                    <a:pt x="37" y="195"/>
                    <a:pt x="36" y="195"/>
                  </a:cubicBezTo>
                  <a:cubicBezTo>
                    <a:pt x="36" y="195"/>
                    <a:pt x="36" y="196"/>
                    <a:pt x="37" y="196"/>
                  </a:cubicBezTo>
                  <a:close/>
                  <a:moveTo>
                    <a:pt x="59" y="196"/>
                  </a:moveTo>
                  <a:cubicBezTo>
                    <a:pt x="59" y="197"/>
                    <a:pt x="59" y="197"/>
                    <a:pt x="59" y="197"/>
                  </a:cubicBezTo>
                  <a:cubicBezTo>
                    <a:pt x="60" y="197"/>
                    <a:pt x="60" y="196"/>
                    <a:pt x="60" y="196"/>
                  </a:cubicBezTo>
                  <a:cubicBezTo>
                    <a:pt x="60" y="196"/>
                    <a:pt x="59" y="196"/>
                    <a:pt x="59" y="196"/>
                  </a:cubicBezTo>
                  <a:close/>
                  <a:moveTo>
                    <a:pt x="58" y="197"/>
                  </a:moveTo>
                  <a:cubicBezTo>
                    <a:pt x="58" y="197"/>
                    <a:pt x="58" y="196"/>
                    <a:pt x="58" y="196"/>
                  </a:cubicBezTo>
                  <a:cubicBezTo>
                    <a:pt x="57" y="196"/>
                    <a:pt x="57" y="197"/>
                    <a:pt x="58" y="197"/>
                  </a:cubicBezTo>
                  <a:close/>
                  <a:moveTo>
                    <a:pt x="33" y="197"/>
                  </a:moveTo>
                  <a:cubicBezTo>
                    <a:pt x="33" y="197"/>
                    <a:pt x="33" y="196"/>
                    <a:pt x="33" y="196"/>
                  </a:cubicBezTo>
                  <a:cubicBezTo>
                    <a:pt x="33" y="196"/>
                    <a:pt x="33" y="197"/>
                    <a:pt x="33" y="197"/>
                  </a:cubicBezTo>
                  <a:close/>
                  <a:moveTo>
                    <a:pt x="35" y="197"/>
                  </a:moveTo>
                  <a:cubicBezTo>
                    <a:pt x="36" y="198"/>
                    <a:pt x="36" y="197"/>
                    <a:pt x="36" y="197"/>
                  </a:cubicBezTo>
                  <a:cubicBezTo>
                    <a:pt x="36" y="197"/>
                    <a:pt x="36" y="197"/>
                    <a:pt x="36" y="196"/>
                  </a:cubicBezTo>
                  <a:cubicBezTo>
                    <a:pt x="36" y="197"/>
                    <a:pt x="35" y="197"/>
                    <a:pt x="35" y="197"/>
                  </a:cubicBezTo>
                  <a:close/>
                  <a:moveTo>
                    <a:pt x="59" y="198"/>
                  </a:moveTo>
                  <a:cubicBezTo>
                    <a:pt x="59" y="198"/>
                    <a:pt x="59" y="197"/>
                    <a:pt x="58" y="197"/>
                  </a:cubicBezTo>
                  <a:cubicBezTo>
                    <a:pt x="58" y="198"/>
                    <a:pt x="58" y="198"/>
                    <a:pt x="59" y="198"/>
                  </a:cubicBezTo>
                  <a:close/>
                  <a:moveTo>
                    <a:pt x="64" y="198"/>
                  </a:moveTo>
                  <a:cubicBezTo>
                    <a:pt x="64" y="199"/>
                    <a:pt x="64" y="199"/>
                    <a:pt x="65" y="199"/>
                  </a:cubicBezTo>
                  <a:cubicBezTo>
                    <a:pt x="64" y="198"/>
                    <a:pt x="64" y="198"/>
                    <a:pt x="64" y="197"/>
                  </a:cubicBezTo>
                  <a:cubicBezTo>
                    <a:pt x="64" y="198"/>
                    <a:pt x="63" y="198"/>
                    <a:pt x="64" y="198"/>
                  </a:cubicBezTo>
                  <a:close/>
                  <a:moveTo>
                    <a:pt x="33" y="198"/>
                  </a:moveTo>
                  <a:cubicBezTo>
                    <a:pt x="34" y="198"/>
                    <a:pt x="34" y="198"/>
                    <a:pt x="33" y="198"/>
                  </a:cubicBezTo>
                  <a:cubicBezTo>
                    <a:pt x="33" y="198"/>
                    <a:pt x="33" y="198"/>
                    <a:pt x="33" y="198"/>
                  </a:cubicBezTo>
                  <a:close/>
                  <a:moveTo>
                    <a:pt x="60" y="199"/>
                  </a:moveTo>
                  <a:cubicBezTo>
                    <a:pt x="61" y="199"/>
                    <a:pt x="60" y="200"/>
                    <a:pt x="61" y="200"/>
                  </a:cubicBezTo>
                  <a:cubicBezTo>
                    <a:pt x="61" y="199"/>
                    <a:pt x="61" y="199"/>
                    <a:pt x="62" y="199"/>
                  </a:cubicBezTo>
                  <a:cubicBezTo>
                    <a:pt x="61" y="199"/>
                    <a:pt x="61" y="198"/>
                    <a:pt x="61" y="198"/>
                  </a:cubicBezTo>
                  <a:cubicBezTo>
                    <a:pt x="61" y="198"/>
                    <a:pt x="60" y="199"/>
                    <a:pt x="60" y="199"/>
                  </a:cubicBezTo>
                  <a:close/>
                  <a:moveTo>
                    <a:pt x="57" y="199"/>
                  </a:moveTo>
                  <a:cubicBezTo>
                    <a:pt x="58" y="200"/>
                    <a:pt x="58" y="199"/>
                    <a:pt x="58" y="199"/>
                  </a:cubicBezTo>
                  <a:cubicBezTo>
                    <a:pt x="58" y="199"/>
                    <a:pt x="58" y="199"/>
                    <a:pt x="58" y="198"/>
                  </a:cubicBezTo>
                  <a:cubicBezTo>
                    <a:pt x="57" y="198"/>
                    <a:pt x="57" y="198"/>
                    <a:pt x="57" y="198"/>
                  </a:cubicBezTo>
                  <a:cubicBezTo>
                    <a:pt x="57" y="199"/>
                    <a:pt x="57" y="199"/>
                    <a:pt x="57" y="199"/>
                  </a:cubicBezTo>
                  <a:close/>
                  <a:moveTo>
                    <a:pt x="34" y="200"/>
                  </a:moveTo>
                  <a:cubicBezTo>
                    <a:pt x="34" y="200"/>
                    <a:pt x="34" y="199"/>
                    <a:pt x="34" y="199"/>
                  </a:cubicBezTo>
                  <a:cubicBezTo>
                    <a:pt x="34" y="199"/>
                    <a:pt x="34" y="200"/>
                    <a:pt x="34" y="200"/>
                  </a:cubicBezTo>
                  <a:close/>
                  <a:moveTo>
                    <a:pt x="35" y="200"/>
                  </a:moveTo>
                  <a:cubicBezTo>
                    <a:pt x="35" y="200"/>
                    <a:pt x="36" y="199"/>
                    <a:pt x="35" y="199"/>
                  </a:cubicBezTo>
                  <a:cubicBezTo>
                    <a:pt x="35" y="199"/>
                    <a:pt x="35" y="200"/>
                    <a:pt x="35" y="200"/>
                  </a:cubicBezTo>
                  <a:close/>
                  <a:moveTo>
                    <a:pt x="63" y="200"/>
                  </a:moveTo>
                  <a:cubicBezTo>
                    <a:pt x="64" y="200"/>
                    <a:pt x="63" y="199"/>
                    <a:pt x="63" y="199"/>
                  </a:cubicBezTo>
                  <a:cubicBezTo>
                    <a:pt x="63" y="200"/>
                    <a:pt x="63" y="200"/>
                    <a:pt x="63" y="200"/>
                  </a:cubicBezTo>
                  <a:close/>
                  <a:moveTo>
                    <a:pt x="61" y="201"/>
                  </a:moveTo>
                  <a:cubicBezTo>
                    <a:pt x="61" y="201"/>
                    <a:pt x="62" y="201"/>
                    <a:pt x="62" y="201"/>
                  </a:cubicBezTo>
                  <a:cubicBezTo>
                    <a:pt x="62" y="201"/>
                    <a:pt x="62" y="201"/>
                    <a:pt x="63" y="201"/>
                  </a:cubicBezTo>
                  <a:cubicBezTo>
                    <a:pt x="62" y="200"/>
                    <a:pt x="62" y="200"/>
                    <a:pt x="61" y="201"/>
                  </a:cubicBezTo>
                  <a:close/>
                  <a:moveTo>
                    <a:pt x="30" y="208"/>
                  </a:moveTo>
                  <a:cubicBezTo>
                    <a:pt x="31" y="208"/>
                    <a:pt x="31" y="209"/>
                    <a:pt x="31" y="209"/>
                  </a:cubicBezTo>
                  <a:cubicBezTo>
                    <a:pt x="31" y="207"/>
                    <a:pt x="32" y="206"/>
                    <a:pt x="32" y="205"/>
                  </a:cubicBezTo>
                  <a:cubicBezTo>
                    <a:pt x="32" y="205"/>
                    <a:pt x="32" y="205"/>
                    <a:pt x="31" y="205"/>
                  </a:cubicBezTo>
                  <a:cubicBezTo>
                    <a:pt x="30" y="204"/>
                    <a:pt x="32" y="202"/>
                    <a:pt x="32" y="200"/>
                  </a:cubicBezTo>
                  <a:cubicBezTo>
                    <a:pt x="32" y="200"/>
                    <a:pt x="32" y="200"/>
                    <a:pt x="32" y="200"/>
                  </a:cubicBezTo>
                  <a:cubicBezTo>
                    <a:pt x="30" y="202"/>
                    <a:pt x="30" y="205"/>
                    <a:pt x="30" y="208"/>
                  </a:cubicBezTo>
                  <a:close/>
                  <a:moveTo>
                    <a:pt x="57" y="201"/>
                  </a:moveTo>
                  <a:cubicBezTo>
                    <a:pt x="58" y="202"/>
                    <a:pt x="57" y="202"/>
                    <a:pt x="58" y="203"/>
                  </a:cubicBezTo>
                  <a:cubicBezTo>
                    <a:pt x="59" y="203"/>
                    <a:pt x="59" y="202"/>
                    <a:pt x="59" y="202"/>
                  </a:cubicBezTo>
                  <a:cubicBezTo>
                    <a:pt x="59" y="201"/>
                    <a:pt x="59" y="201"/>
                    <a:pt x="59" y="200"/>
                  </a:cubicBezTo>
                  <a:cubicBezTo>
                    <a:pt x="58" y="201"/>
                    <a:pt x="58" y="201"/>
                    <a:pt x="57" y="201"/>
                  </a:cubicBezTo>
                  <a:close/>
                  <a:moveTo>
                    <a:pt x="36" y="203"/>
                  </a:moveTo>
                  <a:cubicBezTo>
                    <a:pt x="36" y="202"/>
                    <a:pt x="36" y="201"/>
                    <a:pt x="36" y="201"/>
                  </a:cubicBezTo>
                  <a:cubicBezTo>
                    <a:pt x="36" y="201"/>
                    <a:pt x="36" y="201"/>
                    <a:pt x="36" y="201"/>
                  </a:cubicBezTo>
                  <a:cubicBezTo>
                    <a:pt x="36" y="201"/>
                    <a:pt x="36" y="202"/>
                    <a:pt x="36" y="203"/>
                  </a:cubicBezTo>
                  <a:close/>
                  <a:moveTo>
                    <a:pt x="63" y="202"/>
                  </a:moveTo>
                  <a:cubicBezTo>
                    <a:pt x="64" y="202"/>
                    <a:pt x="64" y="202"/>
                    <a:pt x="64" y="203"/>
                  </a:cubicBezTo>
                  <a:cubicBezTo>
                    <a:pt x="64" y="202"/>
                    <a:pt x="65" y="203"/>
                    <a:pt x="65" y="203"/>
                  </a:cubicBezTo>
                  <a:cubicBezTo>
                    <a:pt x="65" y="201"/>
                    <a:pt x="64" y="200"/>
                    <a:pt x="63" y="202"/>
                  </a:cubicBezTo>
                  <a:close/>
                  <a:moveTo>
                    <a:pt x="61" y="202"/>
                  </a:moveTo>
                  <a:cubicBezTo>
                    <a:pt x="61" y="202"/>
                    <a:pt x="61" y="201"/>
                    <a:pt x="60" y="202"/>
                  </a:cubicBezTo>
                  <a:cubicBezTo>
                    <a:pt x="61" y="202"/>
                    <a:pt x="60" y="202"/>
                    <a:pt x="61" y="202"/>
                  </a:cubicBezTo>
                  <a:close/>
                  <a:moveTo>
                    <a:pt x="59" y="204"/>
                  </a:moveTo>
                  <a:cubicBezTo>
                    <a:pt x="59" y="204"/>
                    <a:pt x="59" y="204"/>
                    <a:pt x="59" y="204"/>
                  </a:cubicBezTo>
                  <a:cubicBezTo>
                    <a:pt x="60" y="204"/>
                    <a:pt x="60" y="204"/>
                    <a:pt x="60" y="203"/>
                  </a:cubicBezTo>
                  <a:cubicBezTo>
                    <a:pt x="60" y="203"/>
                    <a:pt x="60" y="203"/>
                    <a:pt x="60" y="203"/>
                  </a:cubicBezTo>
                  <a:cubicBezTo>
                    <a:pt x="59" y="203"/>
                    <a:pt x="59" y="203"/>
                    <a:pt x="59" y="204"/>
                  </a:cubicBezTo>
                  <a:close/>
                  <a:moveTo>
                    <a:pt x="61" y="204"/>
                  </a:moveTo>
                  <a:cubicBezTo>
                    <a:pt x="61" y="204"/>
                    <a:pt x="62" y="204"/>
                    <a:pt x="62" y="204"/>
                  </a:cubicBezTo>
                  <a:cubicBezTo>
                    <a:pt x="62" y="204"/>
                    <a:pt x="62" y="204"/>
                    <a:pt x="62" y="204"/>
                  </a:cubicBezTo>
                  <a:cubicBezTo>
                    <a:pt x="62" y="204"/>
                    <a:pt x="62" y="203"/>
                    <a:pt x="62" y="203"/>
                  </a:cubicBezTo>
                  <a:cubicBezTo>
                    <a:pt x="62" y="203"/>
                    <a:pt x="62" y="204"/>
                    <a:pt x="61" y="204"/>
                  </a:cubicBezTo>
                  <a:close/>
                  <a:moveTo>
                    <a:pt x="35" y="205"/>
                  </a:moveTo>
                  <a:cubicBezTo>
                    <a:pt x="35" y="204"/>
                    <a:pt x="35" y="204"/>
                    <a:pt x="35" y="204"/>
                  </a:cubicBezTo>
                  <a:cubicBezTo>
                    <a:pt x="34" y="204"/>
                    <a:pt x="35" y="205"/>
                    <a:pt x="35" y="205"/>
                  </a:cubicBezTo>
                  <a:close/>
                  <a:moveTo>
                    <a:pt x="62" y="205"/>
                  </a:moveTo>
                  <a:cubicBezTo>
                    <a:pt x="62" y="205"/>
                    <a:pt x="62" y="206"/>
                    <a:pt x="63" y="206"/>
                  </a:cubicBezTo>
                  <a:cubicBezTo>
                    <a:pt x="63" y="205"/>
                    <a:pt x="63" y="205"/>
                    <a:pt x="63" y="205"/>
                  </a:cubicBezTo>
                  <a:cubicBezTo>
                    <a:pt x="63" y="205"/>
                    <a:pt x="63" y="205"/>
                    <a:pt x="63" y="204"/>
                  </a:cubicBezTo>
                  <a:cubicBezTo>
                    <a:pt x="63" y="205"/>
                    <a:pt x="63" y="205"/>
                    <a:pt x="62" y="205"/>
                  </a:cubicBezTo>
                  <a:close/>
                  <a:moveTo>
                    <a:pt x="61" y="205"/>
                  </a:moveTo>
                  <a:cubicBezTo>
                    <a:pt x="59" y="206"/>
                    <a:pt x="62" y="206"/>
                    <a:pt x="61" y="205"/>
                  </a:cubicBezTo>
                  <a:close/>
                  <a:moveTo>
                    <a:pt x="64" y="206"/>
                  </a:moveTo>
                  <a:cubicBezTo>
                    <a:pt x="64" y="207"/>
                    <a:pt x="65" y="207"/>
                    <a:pt x="65" y="208"/>
                  </a:cubicBezTo>
                  <a:cubicBezTo>
                    <a:pt x="65" y="207"/>
                    <a:pt x="65" y="206"/>
                    <a:pt x="65" y="205"/>
                  </a:cubicBezTo>
                  <a:cubicBezTo>
                    <a:pt x="64" y="205"/>
                    <a:pt x="64" y="206"/>
                    <a:pt x="64" y="206"/>
                  </a:cubicBezTo>
                  <a:close/>
                  <a:moveTo>
                    <a:pt x="34" y="206"/>
                  </a:moveTo>
                  <a:cubicBezTo>
                    <a:pt x="34" y="206"/>
                    <a:pt x="35" y="205"/>
                    <a:pt x="35" y="205"/>
                  </a:cubicBezTo>
                  <a:cubicBezTo>
                    <a:pt x="35" y="205"/>
                    <a:pt x="35" y="205"/>
                    <a:pt x="34" y="205"/>
                  </a:cubicBezTo>
                  <a:cubicBezTo>
                    <a:pt x="34" y="205"/>
                    <a:pt x="34" y="205"/>
                    <a:pt x="34" y="205"/>
                  </a:cubicBezTo>
                  <a:cubicBezTo>
                    <a:pt x="34" y="205"/>
                    <a:pt x="34" y="206"/>
                    <a:pt x="34" y="206"/>
                  </a:cubicBezTo>
                  <a:close/>
                  <a:moveTo>
                    <a:pt x="61" y="206"/>
                  </a:moveTo>
                  <a:cubicBezTo>
                    <a:pt x="61" y="207"/>
                    <a:pt x="61" y="207"/>
                    <a:pt x="62" y="207"/>
                  </a:cubicBezTo>
                  <a:cubicBezTo>
                    <a:pt x="62" y="207"/>
                    <a:pt x="61" y="207"/>
                    <a:pt x="62" y="206"/>
                  </a:cubicBezTo>
                  <a:cubicBezTo>
                    <a:pt x="61" y="206"/>
                    <a:pt x="61" y="206"/>
                    <a:pt x="61" y="206"/>
                  </a:cubicBezTo>
                  <a:close/>
                  <a:moveTo>
                    <a:pt x="58" y="208"/>
                  </a:moveTo>
                  <a:cubicBezTo>
                    <a:pt x="59" y="208"/>
                    <a:pt x="59" y="207"/>
                    <a:pt x="60" y="207"/>
                  </a:cubicBezTo>
                  <a:cubicBezTo>
                    <a:pt x="59" y="207"/>
                    <a:pt x="59" y="207"/>
                    <a:pt x="59" y="206"/>
                  </a:cubicBezTo>
                  <a:cubicBezTo>
                    <a:pt x="59" y="207"/>
                    <a:pt x="58" y="207"/>
                    <a:pt x="58" y="208"/>
                  </a:cubicBezTo>
                  <a:close/>
                  <a:moveTo>
                    <a:pt x="63" y="207"/>
                  </a:moveTo>
                  <a:cubicBezTo>
                    <a:pt x="63" y="207"/>
                    <a:pt x="64" y="208"/>
                    <a:pt x="64" y="208"/>
                  </a:cubicBezTo>
                  <a:cubicBezTo>
                    <a:pt x="64" y="208"/>
                    <a:pt x="64" y="207"/>
                    <a:pt x="63" y="206"/>
                  </a:cubicBezTo>
                  <a:cubicBezTo>
                    <a:pt x="63" y="207"/>
                    <a:pt x="63" y="207"/>
                    <a:pt x="63" y="207"/>
                  </a:cubicBezTo>
                  <a:close/>
                  <a:moveTo>
                    <a:pt x="36" y="208"/>
                  </a:moveTo>
                  <a:cubicBezTo>
                    <a:pt x="36" y="207"/>
                    <a:pt x="37" y="207"/>
                    <a:pt x="36" y="207"/>
                  </a:cubicBezTo>
                  <a:cubicBezTo>
                    <a:pt x="36" y="207"/>
                    <a:pt x="36" y="208"/>
                    <a:pt x="36" y="208"/>
                  </a:cubicBezTo>
                  <a:close/>
                  <a:moveTo>
                    <a:pt x="62" y="208"/>
                  </a:moveTo>
                  <a:cubicBezTo>
                    <a:pt x="62" y="209"/>
                    <a:pt x="62" y="209"/>
                    <a:pt x="63" y="210"/>
                  </a:cubicBezTo>
                  <a:cubicBezTo>
                    <a:pt x="63" y="209"/>
                    <a:pt x="63" y="209"/>
                    <a:pt x="63" y="209"/>
                  </a:cubicBezTo>
                  <a:cubicBezTo>
                    <a:pt x="63" y="209"/>
                    <a:pt x="63" y="208"/>
                    <a:pt x="62" y="208"/>
                  </a:cubicBezTo>
                  <a:cubicBezTo>
                    <a:pt x="62" y="208"/>
                    <a:pt x="62" y="208"/>
                    <a:pt x="62" y="208"/>
                  </a:cubicBezTo>
                  <a:close/>
                  <a:moveTo>
                    <a:pt x="61" y="211"/>
                  </a:moveTo>
                  <a:cubicBezTo>
                    <a:pt x="61" y="211"/>
                    <a:pt x="61" y="211"/>
                    <a:pt x="61" y="211"/>
                  </a:cubicBezTo>
                  <a:cubicBezTo>
                    <a:pt x="61" y="209"/>
                    <a:pt x="60" y="210"/>
                    <a:pt x="61" y="211"/>
                  </a:cubicBezTo>
                  <a:close/>
                  <a:moveTo>
                    <a:pt x="32" y="212"/>
                  </a:moveTo>
                  <a:cubicBezTo>
                    <a:pt x="32" y="211"/>
                    <a:pt x="33" y="210"/>
                    <a:pt x="32" y="210"/>
                  </a:cubicBezTo>
                  <a:cubicBezTo>
                    <a:pt x="32" y="210"/>
                    <a:pt x="31" y="210"/>
                    <a:pt x="31" y="210"/>
                  </a:cubicBezTo>
                  <a:cubicBezTo>
                    <a:pt x="31" y="211"/>
                    <a:pt x="31" y="211"/>
                    <a:pt x="32" y="212"/>
                  </a:cubicBezTo>
                  <a:close/>
                  <a:moveTo>
                    <a:pt x="36" y="214"/>
                  </a:moveTo>
                  <a:cubicBezTo>
                    <a:pt x="36" y="212"/>
                    <a:pt x="35" y="211"/>
                    <a:pt x="34" y="210"/>
                  </a:cubicBezTo>
                  <a:cubicBezTo>
                    <a:pt x="34" y="211"/>
                    <a:pt x="35" y="212"/>
                    <a:pt x="36" y="214"/>
                  </a:cubicBezTo>
                  <a:close/>
                  <a:moveTo>
                    <a:pt x="30" y="216"/>
                  </a:moveTo>
                  <a:cubicBezTo>
                    <a:pt x="28" y="216"/>
                    <a:pt x="27" y="218"/>
                    <a:pt x="27" y="219"/>
                  </a:cubicBezTo>
                  <a:cubicBezTo>
                    <a:pt x="29" y="218"/>
                    <a:pt x="30" y="216"/>
                    <a:pt x="32" y="214"/>
                  </a:cubicBezTo>
                  <a:cubicBezTo>
                    <a:pt x="31" y="213"/>
                    <a:pt x="31" y="211"/>
                    <a:pt x="30" y="210"/>
                  </a:cubicBezTo>
                  <a:cubicBezTo>
                    <a:pt x="30" y="212"/>
                    <a:pt x="30" y="214"/>
                    <a:pt x="30" y="216"/>
                  </a:cubicBezTo>
                  <a:close/>
                  <a:moveTo>
                    <a:pt x="65" y="211"/>
                  </a:moveTo>
                  <a:cubicBezTo>
                    <a:pt x="65" y="211"/>
                    <a:pt x="65" y="212"/>
                    <a:pt x="66" y="213"/>
                  </a:cubicBezTo>
                  <a:cubicBezTo>
                    <a:pt x="66" y="212"/>
                    <a:pt x="66" y="211"/>
                    <a:pt x="65" y="211"/>
                  </a:cubicBezTo>
                  <a:cubicBezTo>
                    <a:pt x="65" y="211"/>
                    <a:pt x="65" y="211"/>
                    <a:pt x="65" y="211"/>
                  </a:cubicBezTo>
                  <a:close/>
                  <a:moveTo>
                    <a:pt x="65" y="213"/>
                  </a:moveTo>
                  <a:cubicBezTo>
                    <a:pt x="65" y="213"/>
                    <a:pt x="65" y="213"/>
                    <a:pt x="66" y="213"/>
                  </a:cubicBezTo>
                  <a:cubicBezTo>
                    <a:pt x="66" y="213"/>
                    <a:pt x="65" y="213"/>
                    <a:pt x="65" y="212"/>
                  </a:cubicBezTo>
                  <a:cubicBezTo>
                    <a:pt x="65" y="212"/>
                    <a:pt x="65" y="212"/>
                    <a:pt x="65" y="213"/>
                  </a:cubicBezTo>
                  <a:close/>
                  <a:moveTo>
                    <a:pt x="64" y="211"/>
                  </a:moveTo>
                  <a:cubicBezTo>
                    <a:pt x="63" y="212"/>
                    <a:pt x="64" y="212"/>
                    <a:pt x="65" y="213"/>
                  </a:cubicBezTo>
                  <a:cubicBezTo>
                    <a:pt x="64" y="212"/>
                    <a:pt x="64" y="211"/>
                    <a:pt x="64" y="211"/>
                  </a:cubicBezTo>
                  <a:close/>
                  <a:moveTo>
                    <a:pt x="33" y="215"/>
                  </a:moveTo>
                  <a:cubicBezTo>
                    <a:pt x="34" y="215"/>
                    <a:pt x="35" y="216"/>
                    <a:pt x="36" y="215"/>
                  </a:cubicBezTo>
                  <a:cubicBezTo>
                    <a:pt x="35" y="214"/>
                    <a:pt x="35" y="212"/>
                    <a:pt x="33" y="211"/>
                  </a:cubicBezTo>
                  <a:cubicBezTo>
                    <a:pt x="33" y="212"/>
                    <a:pt x="33" y="213"/>
                    <a:pt x="33" y="215"/>
                  </a:cubicBezTo>
                  <a:close/>
                  <a:moveTo>
                    <a:pt x="58" y="213"/>
                  </a:moveTo>
                  <a:cubicBezTo>
                    <a:pt x="59" y="213"/>
                    <a:pt x="59" y="213"/>
                    <a:pt x="59" y="212"/>
                  </a:cubicBezTo>
                  <a:cubicBezTo>
                    <a:pt x="59" y="211"/>
                    <a:pt x="58" y="212"/>
                    <a:pt x="58" y="213"/>
                  </a:cubicBezTo>
                  <a:close/>
                  <a:moveTo>
                    <a:pt x="62" y="214"/>
                  </a:moveTo>
                  <a:cubicBezTo>
                    <a:pt x="62" y="215"/>
                    <a:pt x="63" y="215"/>
                    <a:pt x="63" y="215"/>
                  </a:cubicBezTo>
                  <a:cubicBezTo>
                    <a:pt x="63" y="214"/>
                    <a:pt x="63" y="214"/>
                    <a:pt x="62" y="214"/>
                  </a:cubicBezTo>
                  <a:cubicBezTo>
                    <a:pt x="62" y="214"/>
                    <a:pt x="62" y="214"/>
                    <a:pt x="62" y="214"/>
                  </a:cubicBezTo>
                  <a:close/>
                  <a:moveTo>
                    <a:pt x="59" y="215"/>
                  </a:moveTo>
                  <a:cubicBezTo>
                    <a:pt x="59" y="215"/>
                    <a:pt x="59" y="214"/>
                    <a:pt x="59" y="214"/>
                  </a:cubicBezTo>
                  <a:cubicBezTo>
                    <a:pt x="59" y="214"/>
                    <a:pt x="59" y="214"/>
                    <a:pt x="59" y="215"/>
                  </a:cubicBezTo>
                  <a:close/>
                  <a:moveTo>
                    <a:pt x="64" y="216"/>
                  </a:moveTo>
                  <a:cubicBezTo>
                    <a:pt x="65" y="216"/>
                    <a:pt x="65" y="216"/>
                    <a:pt x="65" y="216"/>
                  </a:cubicBezTo>
                  <a:cubicBezTo>
                    <a:pt x="64" y="215"/>
                    <a:pt x="64" y="214"/>
                    <a:pt x="64" y="214"/>
                  </a:cubicBezTo>
                  <a:cubicBezTo>
                    <a:pt x="64" y="215"/>
                    <a:pt x="64" y="215"/>
                    <a:pt x="64" y="216"/>
                  </a:cubicBezTo>
                  <a:close/>
                  <a:moveTo>
                    <a:pt x="59" y="216"/>
                  </a:moveTo>
                  <a:cubicBezTo>
                    <a:pt x="59" y="216"/>
                    <a:pt x="58" y="215"/>
                    <a:pt x="57" y="215"/>
                  </a:cubicBezTo>
                  <a:cubicBezTo>
                    <a:pt x="57" y="215"/>
                    <a:pt x="56" y="216"/>
                    <a:pt x="56" y="217"/>
                  </a:cubicBezTo>
                  <a:cubicBezTo>
                    <a:pt x="57" y="218"/>
                    <a:pt x="59" y="217"/>
                    <a:pt x="59" y="216"/>
                  </a:cubicBezTo>
                  <a:close/>
                  <a:moveTo>
                    <a:pt x="60" y="217"/>
                  </a:moveTo>
                  <a:cubicBezTo>
                    <a:pt x="61" y="216"/>
                    <a:pt x="61" y="216"/>
                    <a:pt x="61" y="216"/>
                  </a:cubicBezTo>
                  <a:cubicBezTo>
                    <a:pt x="61" y="216"/>
                    <a:pt x="61" y="216"/>
                    <a:pt x="60" y="217"/>
                  </a:cubicBezTo>
                  <a:close/>
                  <a:moveTo>
                    <a:pt x="37" y="217"/>
                  </a:moveTo>
                  <a:cubicBezTo>
                    <a:pt x="37" y="217"/>
                    <a:pt x="37" y="216"/>
                    <a:pt x="36" y="216"/>
                  </a:cubicBezTo>
                  <a:cubicBezTo>
                    <a:pt x="37" y="216"/>
                    <a:pt x="37" y="217"/>
                    <a:pt x="37" y="217"/>
                  </a:cubicBezTo>
                  <a:close/>
                  <a:moveTo>
                    <a:pt x="31" y="218"/>
                  </a:moveTo>
                  <a:cubicBezTo>
                    <a:pt x="32" y="219"/>
                    <a:pt x="32" y="217"/>
                    <a:pt x="33" y="218"/>
                  </a:cubicBezTo>
                  <a:cubicBezTo>
                    <a:pt x="32" y="217"/>
                    <a:pt x="33" y="217"/>
                    <a:pt x="33" y="217"/>
                  </a:cubicBezTo>
                  <a:cubicBezTo>
                    <a:pt x="32" y="217"/>
                    <a:pt x="30" y="217"/>
                    <a:pt x="31" y="218"/>
                  </a:cubicBezTo>
                  <a:close/>
                  <a:moveTo>
                    <a:pt x="65" y="217"/>
                  </a:moveTo>
                  <a:cubicBezTo>
                    <a:pt x="65" y="217"/>
                    <a:pt x="66" y="217"/>
                    <a:pt x="66" y="217"/>
                  </a:cubicBezTo>
                  <a:cubicBezTo>
                    <a:pt x="66" y="217"/>
                    <a:pt x="66" y="217"/>
                    <a:pt x="66" y="217"/>
                  </a:cubicBezTo>
                  <a:cubicBezTo>
                    <a:pt x="65" y="217"/>
                    <a:pt x="65" y="217"/>
                    <a:pt x="65" y="217"/>
                  </a:cubicBezTo>
                  <a:close/>
                  <a:moveTo>
                    <a:pt x="68" y="218"/>
                  </a:moveTo>
                  <a:cubicBezTo>
                    <a:pt x="68" y="217"/>
                    <a:pt x="68" y="217"/>
                    <a:pt x="68" y="217"/>
                  </a:cubicBezTo>
                  <a:cubicBezTo>
                    <a:pt x="68" y="217"/>
                    <a:pt x="67" y="216"/>
                    <a:pt x="67" y="217"/>
                  </a:cubicBezTo>
                  <a:cubicBezTo>
                    <a:pt x="67" y="217"/>
                    <a:pt x="67" y="218"/>
                    <a:pt x="68" y="218"/>
                  </a:cubicBezTo>
                  <a:close/>
                  <a:moveTo>
                    <a:pt x="36" y="218"/>
                  </a:moveTo>
                  <a:cubicBezTo>
                    <a:pt x="36" y="218"/>
                    <a:pt x="35" y="217"/>
                    <a:pt x="35" y="217"/>
                  </a:cubicBezTo>
                  <a:cubicBezTo>
                    <a:pt x="35" y="217"/>
                    <a:pt x="35" y="218"/>
                    <a:pt x="36" y="218"/>
                  </a:cubicBezTo>
                  <a:close/>
                  <a:moveTo>
                    <a:pt x="33" y="219"/>
                  </a:moveTo>
                  <a:cubicBezTo>
                    <a:pt x="33" y="219"/>
                    <a:pt x="34" y="219"/>
                    <a:pt x="34" y="219"/>
                  </a:cubicBezTo>
                  <a:cubicBezTo>
                    <a:pt x="34" y="219"/>
                    <a:pt x="34" y="219"/>
                    <a:pt x="35" y="219"/>
                  </a:cubicBezTo>
                  <a:cubicBezTo>
                    <a:pt x="35" y="218"/>
                    <a:pt x="34" y="218"/>
                    <a:pt x="34" y="218"/>
                  </a:cubicBezTo>
                  <a:cubicBezTo>
                    <a:pt x="34" y="218"/>
                    <a:pt x="33" y="218"/>
                    <a:pt x="33" y="219"/>
                  </a:cubicBezTo>
                  <a:close/>
                  <a:moveTo>
                    <a:pt x="63" y="219"/>
                  </a:moveTo>
                  <a:cubicBezTo>
                    <a:pt x="63" y="219"/>
                    <a:pt x="64" y="219"/>
                    <a:pt x="63" y="218"/>
                  </a:cubicBezTo>
                  <a:cubicBezTo>
                    <a:pt x="63" y="219"/>
                    <a:pt x="62" y="219"/>
                    <a:pt x="63" y="219"/>
                  </a:cubicBezTo>
                  <a:close/>
                  <a:moveTo>
                    <a:pt x="29" y="220"/>
                  </a:moveTo>
                  <a:cubicBezTo>
                    <a:pt x="30" y="220"/>
                    <a:pt x="31" y="219"/>
                    <a:pt x="30" y="218"/>
                  </a:cubicBezTo>
                  <a:cubicBezTo>
                    <a:pt x="29" y="219"/>
                    <a:pt x="28" y="220"/>
                    <a:pt x="29" y="220"/>
                  </a:cubicBezTo>
                  <a:close/>
                  <a:moveTo>
                    <a:pt x="66" y="220"/>
                  </a:moveTo>
                  <a:cubicBezTo>
                    <a:pt x="67" y="219"/>
                    <a:pt x="66" y="219"/>
                    <a:pt x="65" y="219"/>
                  </a:cubicBezTo>
                  <a:cubicBezTo>
                    <a:pt x="65" y="219"/>
                    <a:pt x="66" y="220"/>
                    <a:pt x="66" y="220"/>
                  </a:cubicBezTo>
                  <a:close/>
                  <a:moveTo>
                    <a:pt x="57" y="222"/>
                  </a:moveTo>
                  <a:cubicBezTo>
                    <a:pt x="59" y="222"/>
                    <a:pt x="60" y="220"/>
                    <a:pt x="61" y="219"/>
                  </a:cubicBezTo>
                  <a:cubicBezTo>
                    <a:pt x="59" y="219"/>
                    <a:pt x="58" y="221"/>
                    <a:pt x="57" y="222"/>
                  </a:cubicBezTo>
                  <a:close/>
                  <a:moveTo>
                    <a:pt x="32" y="219"/>
                  </a:moveTo>
                  <a:cubicBezTo>
                    <a:pt x="32" y="220"/>
                    <a:pt x="32" y="220"/>
                    <a:pt x="32" y="221"/>
                  </a:cubicBezTo>
                  <a:cubicBezTo>
                    <a:pt x="33" y="220"/>
                    <a:pt x="32" y="219"/>
                    <a:pt x="32" y="219"/>
                  </a:cubicBezTo>
                  <a:close/>
                  <a:moveTo>
                    <a:pt x="54" y="222"/>
                  </a:moveTo>
                  <a:cubicBezTo>
                    <a:pt x="55" y="221"/>
                    <a:pt x="56" y="220"/>
                    <a:pt x="56" y="220"/>
                  </a:cubicBezTo>
                  <a:cubicBezTo>
                    <a:pt x="56" y="220"/>
                    <a:pt x="55" y="221"/>
                    <a:pt x="54" y="222"/>
                  </a:cubicBezTo>
                  <a:close/>
                  <a:moveTo>
                    <a:pt x="68" y="220"/>
                  </a:moveTo>
                  <a:cubicBezTo>
                    <a:pt x="68" y="220"/>
                    <a:pt x="67" y="220"/>
                    <a:pt x="67" y="221"/>
                  </a:cubicBezTo>
                  <a:cubicBezTo>
                    <a:pt x="67" y="222"/>
                    <a:pt x="68" y="222"/>
                    <a:pt x="68" y="222"/>
                  </a:cubicBezTo>
                  <a:cubicBezTo>
                    <a:pt x="69" y="222"/>
                    <a:pt x="68" y="223"/>
                    <a:pt x="69" y="223"/>
                  </a:cubicBezTo>
                  <a:cubicBezTo>
                    <a:pt x="69" y="224"/>
                    <a:pt x="69" y="223"/>
                    <a:pt x="69" y="224"/>
                  </a:cubicBezTo>
                  <a:cubicBezTo>
                    <a:pt x="69" y="225"/>
                    <a:pt x="67" y="225"/>
                    <a:pt x="67" y="227"/>
                  </a:cubicBezTo>
                  <a:cubicBezTo>
                    <a:pt x="69" y="228"/>
                    <a:pt x="72" y="226"/>
                    <a:pt x="71" y="224"/>
                  </a:cubicBezTo>
                  <a:cubicBezTo>
                    <a:pt x="71" y="224"/>
                    <a:pt x="71" y="225"/>
                    <a:pt x="70" y="225"/>
                  </a:cubicBezTo>
                  <a:cubicBezTo>
                    <a:pt x="70" y="225"/>
                    <a:pt x="70" y="225"/>
                    <a:pt x="69" y="224"/>
                  </a:cubicBezTo>
                  <a:cubicBezTo>
                    <a:pt x="69" y="223"/>
                    <a:pt x="69" y="221"/>
                    <a:pt x="68" y="220"/>
                  </a:cubicBezTo>
                  <a:close/>
                  <a:moveTo>
                    <a:pt x="38" y="223"/>
                  </a:moveTo>
                  <a:cubicBezTo>
                    <a:pt x="36" y="223"/>
                    <a:pt x="36" y="219"/>
                    <a:pt x="35" y="220"/>
                  </a:cubicBezTo>
                  <a:cubicBezTo>
                    <a:pt x="36" y="221"/>
                    <a:pt x="36" y="222"/>
                    <a:pt x="37" y="223"/>
                  </a:cubicBezTo>
                  <a:cubicBezTo>
                    <a:pt x="37" y="223"/>
                    <a:pt x="37" y="223"/>
                    <a:pt x="38" y="223"/>
                  </a:cubicBezTo>
                  <a:cubicBezTo>
                    <a:pt x="38" y="223"/>
                    <a:pt x="38" y="223"/>
                    <a:pt x="38" y="224"/>
                  </a:cubicBezTo>
                  <a:cubicBezTo>
                    <a:pt x="38" y="224"/>
                    <a:pt x="38" y="224"/>
                    <a:pt x="38" y="224"/>
                  </a:cubicBezTo>
                  <a:cubicBezTo>
                    <a:pt x="38" y="224"/>
                    <a:pt x="39" y="225"/>
                    <a:pt x="39" y="225"/>
                  </a:cubicBezTo>
                  <a:cubicBezTo>
                    <a:pt x="39" y="224"/>
                    <a:pt x="39" y="223"/>
                    <a:pt x="38" y="223"/>
                  </a:cubicBezTo>
                  <a:close/>
                  <a:moveTo>
                    <a:pt x="62" y="222"/>
                  </a:moveTo>
                  <a:cubicBezTo>
                    <a:pt x="63" y="221"/>
                    <a:pt x="64" y="221"/>
                    <a:pt x="65" y="220"/>
                  </a:cubicBezTo>
                  <a:cubicBezTo>
                    <a:pt x="64" y="220"/>
                    <a:pt x="63" y="221"/>
                    <a:pt x="62" y="222"/>
                  </a:cubicBezTo>
                  <a:close/>
                  <a:moveTo>
                    <a:pt x="29" y="221"/>
                  </a:moveTo>
                  <a:cubicBezTo>
                    <a:pt x="29" y="222"/>
                    <a:pt x="30" y="222"/>
                    <a:pt x="30" y="223"/>
                  </a:cubicBezTo>
                  <a:cubicBezTo>
                    <a:pt x="31" y="222"/>
                    <a:pt x="31" y="222"/>
                    <a:pt x="31" y="222"/>
                  </a:cubicBezTo>
                  <a:cubicBezTo>
                    <a:pt x="31" y="220"/>
                    <a:pt x="30" y="220"/>
                    <a:pt x="29" y="221"/>
                  </a:cubicBezTo>
                  <a:close/>
                  <a:moveTo>
                    <a:pt x="59" y="223"/>
                  </a:moveTo>
                  <a:cubicBezTo>
                    <a:pt x="60" y="222"/>
                    <a:pt x="61" y="221"/>
                    <a:pt x="62" y="220"/>
                  </a:cubicBezTo>
                  <a:cubicBezTo>
                    <a:pt x="60" y="220"/>
                    <a:pt x="59" y="222"/>
                    <a:pt x="59" y="223"/>
                  </a:cubicBezTo>
                  <a:close/>
                  <a:moveTo>
                    <a:pt x="71" y="222"/>
                  </a:moveTo>
                  <a:cubicBezTo>
                    <a:pt x="70" y="222"/>
                    <a:pt x="70" y="224"/>
                    <a:pt x="71" y="224"/>
                  </a:cubicBezTo>
                  <a:cubicBezTo>
                    <a:pt x="71" y="222"/>
                    <a:pt x="70" y="222"/>
                    <a:pt x="71" y="220"/>
                  </a:cubicBezTo>
                  <a:cubicBezTo>
                    <a:pt x="70" y="220"/>
                    <a:pt x="70" y="220"/>
                    <a:pt x="70" y="220"/>
                  </a:cubicBezTo>
                  <a:cubicBezTo>
                    <a:pt x="70" y="221"/>
                    <a:pt x="70" y="221"/>
                    <a:pt x="71" y="222"/>
                  </a:cubicBezTo>
                  <a:close/>
                  <a:moveTo>
                    <a:pt x="27" y="222"/>
                  </a:moveTo>
                  <a:cubicBezTo>
                    <a:pt x="28" y="222"/>
                    <a:pt x="28" y="221"/>
                    <a:pt x="28" y="221"/>
                  </a:cubicBezTo>
                  <a:cubicBezTo>
                    <a:pt x="28" y="221"/>
                    <a:pt x="28" y="221"/>
                    <a:pt x="28" y="221"/>
                  </a:cubicBezTo>
                  <a:cubicBezTo>
                    <a:pt x="27" y="221"/>
                    <a:pt x="27" y="221"/>
                    <a:pt x="27" y="222"/>
                  </a:cubicBezTo>
                  <a:close/>
                  <a:moveTo>
                    <a:pt x="65" y="221"/>
                  </a:moveTo>
                  <a:cubicBezTo>
                    <a:pt x="64" y="222"/>
                    <a:pt x="63" y="222"/>
                    <a:pt x="63" y="223"/>
                  </a:cubicBezTo>
                  <a:cubicBezTo>
                    <a:pt x="64" y="222"/>
                    <a:pt x="65" y="221"/>
                    <a:pt x="65" y="221"/>
                  </a:cubicBezTo>
                  <a:cubicBezTo>
                    <a:pt x="65" y="221"/>
                    <a:pt x="65" y="221"/>
                    <a:pt x="65" y="221"/>
                  </a:cubicBezTo>
                  <a:close/>
                  <a:moveTo>
                    <a:pt x="55" y="223"/>
                  </a:moveTo>
                  <a:cubicBezTo>
                    <a:pt x="55" y="222"/>
                    <a:pt x="56" y="222"/>
                    <a:pt x="56" y="221"/>
                  </a:cubicBezTo>
                  <a:cubicBezTo>
                    <a:pt x="55" y="222"/>
                    <a:pt x="55" y="222"/>
                    <a:pt x="55" y="223"/>
                  </a:cubicBezTo>
                  <a:close/>
                  <a:moveTo>
                    <a:pt x="33" y="222"/>
                  </a:moveTo>
                  <a:cubicBezTo>
                    <a:pt x="34" y="222"/>
                    <a:pt x="34" y="222"/>
                    <a:pt x="34" y="221"/>
                  </a:cubicBezTo>
                  <a:cubicBezTo>
                    <a:pt x="34" y="221"/>
                    <a:pt x="33" y="221"/>
                    <a:pt x="33" y="221"/>
                  </a:cubicBezTo>
                  <a:cubicBezTo>
                    <a:pt x="33" y="222"/>
                    <a:pt x="33" y="222"/>
                    <a:pt x="33" y="222"/>
                  </a:cubicBezTo>
                  <a:close/>
                  <a:moveTo>
                    <a:pt x="64" y="224"/>
                  </a:moveTo>
                  <a:cubicBezTo>
                    <a:pt x="65" y="225"/>
                    <a:pt x="66" y="223"/>
                    <a:pt x="67" y="223"/>
                  </a:cubicBezTo>
                  <a:cubicBezTo>
                    <a:pt x="66" y="220"/>
                    <a:pt x="64" y="223"/>
                    <a:pt x="64" y="224"/>
                  </a:cubicBezTo>
                  <a:close/>
                  <a:moveTo>
                    <a:pt x="54" y="222"/>
                  </a:moveTo>
                  <a:cubicBezTo>
                    <a:pt x="54" y="222"/>
                    <a:pt x="53" y="223"/>
                    <a:pt x="53" y="223"/>
                  </a:cubicBezTo>
                  <a:cubicBezTo>
                    <a:pt x="53" y="223"/>
                    <a:pt x="54" y="222"/>
                    <a:pt x="54" y="222"/>
                  </a:cubicBezTo>
                  <a:close/>
                  <a:moveTo>
                    <a:pt x="28" y="223"/>
                  </a:moveTo>
                  <a:cubicBezTo>
                    <a:pt x="28" y="223"/>
                    <a:pt x="28" y="224"/>
                    <a:pt x="29" y="224"/>
                  </a:cubicBezTo>
                  <a:cubicBezTo>
                    <a:pt x="30" y="224"/>
                    <a:pt x="28" y="222"/>
                    <a:pt x="28" y="222"/>
                  </a:cubicBezTo>
                  <a:cubicBezTo>
                    <a:pt x="28" y="222"/>
                    <a:pt x="28" y="223"/>
                    <a:pt x="28" y="223"/>
                  </a:cubicBezTo>
                  <a:close/>
                  <a:moveTo>
                    <a:pt x="56" y="224"/>
                  </a:moveTo>
                  <a:cubicBezTo>
                    <a:pt x="56" y="223"/>
                    <a:pt x="57" y="223"/>
                    <a:pt x="57" y="222"/>
                  </a:cubicBezTo>
                  <a:cubicBezTo>
                    <a:pt x="56" y="222"/>
                    <a:pt x="55" y="223"/>
                    <a:pt x="56" y="224"/>
                  </a:cubicBezTo>
                  <a:close/>
                  <a:moveTo>
                    <a:pt x="31" y="224"/>
                  </a:moveTo>
                  <a:cubicBezTo>
                    <a:pt x="31" y="224"/>
                    <a:pt x="33" y="223"/>
                    <a:pt x="32" y="222"/>
                  </a:cubicBezTo>
                  <a:cubicBezTo>
                    <a:pt x="32" y="223"/>
                    <a:pt x="31" y="223"/>
                    <a:pt x="31" y="224"/>
                  </a:cubicBezTo>
                  <a:close/>
                  <a:moveTo>
                    <a:pt x="35" y="225"/>
                  </a:moveTo>
                  <a:cubicBezTo>
                    <a:pt x="35" y="224"/>
                    <a:pt x="35" y="223"/>
                    <a:pt x="34" y="223"/>
                  </a:cubicBezTo>
                  <a:cubicBezTo>
                    <a:pt x="34" y="224"/>
                    <a:pt x="35" y="225"/>
                    <a:pt x="35" y="225"/>
                  </a:cubicBezTo>
                  <a:close/>
                  <a:moveTo>
                    <a:pt x="61" y="225"/>
                  </a:moveTo>
                  <a:cubicBezTo>
                    <a:pt x="61" y="225"/>
                    <a:pt x="62" y="224"/>
                    <a:pt x="62" y="223"/>
                  </a:cubicBezTo>
                  <a:cubicBezTo>
                    <a:pt x="61" y="224"/>
                    <a:pt x="60" y="224"/>
                    <a:pt x="61" y="225"/>
                  </a:cubicBezTo>
                  <a:close/>
                  <a:moveTo>
                    <a:pt x="67" y="224"/>
                  </a:moveTo>
                  <a:cubicBezTo>
                    <a:pt x="67" y="224"/>
                    <a:pt x="68" y="224"/>
                    <a:pt x="68" y="223"/>
                  </a:cubicBezTo>
                  <a:cubicBezTo>
                    <a:pt x="67" y="223"/>
                    <a:pt x="67" y="224"/>
                    <a:pt x="67" y="224"/>
                  </a:cubicBezTo>
                  <a:close/>
                  <a:moveTo>
                    <a:pt x="56" y="225"/>
                  </a:moveTo>
                  <a:cubicBezTo>
                    <a:pt x="57" y="225"/>
                    <a:pt x="57" y="224"/>
                    <a:pt x="58" y="224"/>
                  </a:cubicBezTo>
                  <a:cubicBezTo>
                    <a:pt x="57" y="224"/>
                    <a:pt x="57" y="224"/>
                    <a:pt x="56" y="225"/>
                  </a:cubicBezTo>
                  <a:close/>
                  <a:moveTo>
                    <a:pt x="26" y="225"/>
                  </a:moveTo>
                  <a:cubicBezTo>
                    <a:pt x="26" y="225"/>
                    <a:pt x="26" y="226"/>
                    <a:pt x="27" y="226"/>
                  </a:cubicBezTo>
                  <a:cubicBezTo>
                    <a:pt x="27" y="225"/>
                    <a:pt x="27" y="225"/>
                    <a:pt x="27" y="225"/>
                  </a:cubicBezTo>
                  <a:cubicBezTo>
                    <a:pt x="27" y="224"/>
                    <a:pt x="26" y="223"/>
                    <a:pt x="26" y="225"/>
                  </a:cubicBezTo>
                  <a:close/>
                  <a:moveTo>
                    <a:pt x="53" y="226"/>
                  </a:moveTo>
                  <a:cubicBezTo>
                    <a:pt x="54" y="225"/>
                    <a:pt x="55" y="225"/>
                    <a:pt x="55" y="224"/>
                  </a:cubicBezTo>
                  <a:cubicBezTo>
                    <a:pt x="54" y="225"/>
                    <a:pt x="54" y="225"/>
                    <a:pt x="53" y="226"/>
                  </a:cubicBezTo>
                  <a:close/>
                  <a:moveTo>
                    <a:pt x="33" y="226"/>
                  </a:moveTo>
                  <a:cubicBezTo>
                    <a:pt x="33" y="226"/>
                    <a:pt x="34" y="226"/>
                    <a:pt x="34" y="225"/>
                  </a:cubicBezTo>
                  <a:cubicBezTo>
                    <a:pt x="33" y="225"/>
                    <a:pt x="34" y="225"/>
                    <a:pt x="33" y="225"/>
                  </a:cubicBezTo>
                  <a:cubicBezTo>
                    <a:pt x="33" y="225"/>
                    <a:pt x="33" y="226"/>
                    <a:pt x="33" y="226"/>
                  </a:cubicBezTo>
                  <a:close/>
                  <a:moveTo>
                    <a:pt x="67" y="225"/>
                  </a:moveTo>
                  <a:cubicBezTo>
                    <a:pt x="67" y="225"/>
                    <a:pt x="68" y="225"/>
                    <a:pt x="67" y="225"/>
                  </a:cubicBezTo>
                  <a:cubicBezTo>
                    <a:pt x="67" y="225"/>
                    <a:pt x="67" y="225"/>
                    <a:pt x="67" y="225"/>
                  </a:cubicBezTo>
                  <a:close/>
                  <a:moveTo>
                    <a:pt x="57" y="226"/>
                  </a:moveTo>
                  <a:cubicBezTo>
                    <a:pt x="57" y="226"/>
                    <a:pt x="58" y="226"/>
                    <a:pt x="58" y="225"/>
                  </a:cubicBezTo>
                  <a:cubicBezTo>
                    <a:pt x="57" y="225"/>
                    <a:pt x="57" y="226"/>
                    <a:pt x="57" y="226"/>
                  </a:cubicBezTo>
                  <a:close/>
                  <a:moveTo>
                    <a:pt x="61" y="226"/>
                  </a:moveTo>
                  <a:cubicBezTo>
                    <a:pt x="61" y="226"/>
                    <a:pt x="62" y="226"/>
                    <a:pt x="62" y="226"/>
                  </a:cubicBezTo>
                  <a:cubicBezTo>
                    <a:pt x="62" y="226"/>
                    <a:pt x="63" y="226"/>
                    <a:pt x="63" y="225"/>
                  </a:cubicBezTo>
                  <a:cubicBezTo>
                    <a:pt x="63" y="226"/>
                    <a:pt x="62" y="226"/>
                    <a:pt x="61" y="226"/>
                  </a:cubicBezTo>
                  <a:close/>
                  <a:moveTo>
                    <a:pt x="37" y="227"/>
                  </a:moveTo>
                  <a:cubicBezTo>
                    <a:pt x="36" y="227"/>
                    <a:pt x="36" y="226"/>
                    <a:pt x="36" y="226"/>
                  </a:cubicBezTo>
                  <a:cubicBezTo>
                    <a:pt x="36" y="226"/>
                    <a:pt x="36" y="227"/>
                    <a:pt x="37" y="227"/>
                  </a:cubicBezTo>
                  <a:close/>
                  <a:moveTo>
                    <a:pt x="25" y="227"/>
                  </a:moveTo>
                  <a:cubicBezTo>
                    <a:pt x="25" y="226"/>
                    <a:pt x="25" y="226"/>
                    <a:pt x="25" y="226"/>
                  </a:cubicBezTo>
                  <a:cubicBezTo>
                    <a:pt x="24" y="226"/>
                    <a:pt x="25" y="227"/>
                    <a:pt x="25" y="227"/>
                  </a:cubicBezTo>
                  <a:close/>
                  <a:moveTo>
                    <a:pt x="59" y="227"/>
                  </a:moveTo>
                  <a:cubicBezTo>
                    <a:pt x="59" y="227"/>
                    <a:pt x="59" y="227"/>
                    <a:pt x="59" y="227"/>
                  </a:cubicBezTo>
                  <a:cubicBezTo>
                    <a:pt x="60" y="227"/>
                    <a:pt x="60" y="226"/>
                    <a:pt x="60" y="226"/>
                  </a:cubicBezTo>
                  <a:cubicBezTo>
                    <a:pt x="60" y="226"/>
                    <a:pt x="59" y="226"/>
                    <a:pt x="59" y="227"/>
                  </a:cubicBezTo>
                  <a:close/>
                  <a:moveTo>
                    <a:pt x="31" y="227"/>
                  </a:moveTo>
                  <a:cubicBezTo>
                    <a:pt x="32" y="227"/>
                    <a:pt x="32" y="227"/>
                    <a:pt x="32" y="227"/>
                  </a:cubicBezTo>
                  <a:cubicBezTo>
                    <a:pt x="32" y="226"/>
                    <a:pt x="30" y="226"/>
                    <a:pt x="31" y="227"/>
                  </a:cubicBezTo>
                  <a:close/>
                  <a:moveTo>
                    <a:pt x="35" y="227"/>
                  </a:moveTo>
                  <a:cubicBezTo>
                    <a:pt x="35" y="227"/>
                    <a:pt x="35" y="228"/>
                    <a:pt x="36" y="229"/>
                  </a:cubicBezTo>
                  <a:cubicBezTo>
                    <a:pt x="36" y="229"/>
                    <a:pt x="37" y="229"/>
                    <a:pt x="37" y="228"/>
                  </a:cubicBezTo>
                  <a:cubicBezTo>
                    <a:pt x="36" y="228"/>
                    <a:pt x="36" y="226"/>
                    <a:pt x="35" y="227"/>
                  </a:cubicBezTo>
                  <a:close/>
                  <a:moveTo>
                    <a:pt x="28" y="228"/>
                  </a:moveTo>
                  <a:cubicBezTo>
                    <a:pt x="29" y="228"/>
                    <a:pt x="29" y="227"/>
                    <a:pt x="29" y="227"/>
                  </a:cubicBezTo>
                  <a:cubicBezTo>
                    <a:pt x="28" y="227"/>
                    <a:pt x="28" y="227"/>
                    <a:pt x="28" y="228"/>
                  </a:cubicBezTo>
                  <a:close/>
                  <a:moveTo>
                    <a:pt x="65" y="227"/>
                  </a:moveTo>
                  <a:cubicBezTo>
                    <a:pt x="65" y="227"/>
                    <a:pt x="65" y="227"/>
                    <a:pt x="65" y="227"/>
                  </a:cubicBezTo>
                  <a:cubicBezTo>
                    <a:pt x="65" y="227"/>
                    <a:pt x="65" y="227"/>
                    <a:pt x="65" y="227"/>
                  </a:cubicBezTo>
                  <a:close/>
                  <a:moveTo>
                    <a:pt x="34" y="228"/>
                  </a:moveTo>
                  <a:cubicBezTo>
                    <a:pt x="34" y="228"/>
                    <a:pt x="34" y="227"/>
                    <a:pt x="34" y="227"/>
                  </a:cubicBezTo>
                  <a:cubicBezTo>
                    <a:pt x="34" y="228"/>
                    <a:pt x="34" y="228"/>
                    <a:pt x="34" y="228"/>
                  </a:cubicBezTo>
                  <a:close/>
                  <a:moveTo>
                    <a:pt x="33" y="229"/>
                  </a:moveTo>
                  <a:cubicBezTo>
                    <a:pt x="33" y="229"/>
                    <a:pt x="34" y="229"/>
                    <a:pt x="34" y="229"/>
                  </a:cubicBezTo>
                  <a:cubicBezTo>
                    <a:pt x="33" y="229"/>
                    <a:pt x="34" y="228"/>
                    <a:pt x="33" y="228"/>
                  </a:cubicBezTo>
                  <a:cubicBezTo>
                    <a:pt x="33" y="229"/>
                    <a:pt x="33" y="229"/>
                    <a:pt x="33"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rgbClr val="005790"/>
                </a:solidFill>
                <a:latin typeface="方正静蕾简体" panose="02000000000000000000" pitchFamily="2" charset="-122"/>
                <a:ea typeface="方正静蕾简体" panose="02000000000000000000" pitchFamily="2" charset="-122"/>
              </a:endParaRPr>
            </a:p>
          </p:txBody>
        </p:sp>
        <p:sp>
          <p:nvSpPr>
            <p:cNvPr id="9" name="chenying0907 17"/>
            <p:cNvSpPr>
              <a:spLocks noEditPoints="1"/>
            </p:cNvSpPr>
            <p:nvPr/>
          </p:nvSpPr>
          <p:spPr bwMode="auto">
            <a:xfrm>
              <a:off x="8842375" y="3035301"/>
              <a:ext cx="134938" cy="184150"/>
            </a:xfrm>
            <a:custGeom>
              <a:avLst/>
              <a:gdLst>
                <a:gd name="T0" fmla="*/ 24 w 36"/>
                <a:gd name="T1" fmla="*/ 47 h 49"/>
                <a:gd name="T2" fmla="*/ 10 w 36"/>
                <a:gd name="T3" fmla="*/ 2 h 49"/>
                <a:gd name="T4" fmla="*/ 14 w 36"/>
                <a:gd name="T5" fmla="*/ 3 h 49"/>
                <a:gd name="T6" fmla="*/ 14 w 36"/>
                <a:gd name="T7" fmla="*/ 4 h 49"/>
                <a:gd name="T8" fmla="*/ 19 w 36"/>
                <a:gd name="T9" fmla="*/ 6 h 49"/>
                <a:gd name="T10" fmla="*/ 24 w 36"/>
                <a:gd name="T11" fmla="*/ 8 h 49"/>
                <a:gd name="T12" fmla="*/ 17 w 36"/>
                <a:gd name="T13" fmla="*/ 8 h 49"/>
                <a:gd name="T14" fmla="*/ 31 w 36"/>
                <a:gd name="T15" fmla="*/ 12 h 49"/>
                <a:gd name="T16" fmla="*/ 17 w 36"/>
                <a:gd name="T17" fmla="*/ 10 h 49"/>
                <a:gd name="T18" fmla="*/ 22 w 36"/>
                <a:gd name="T19" fmla="*/ 10 h 49"/>
                <a:gd name="T20" fmla="*/ 13 w 36"/>
                <a:gd name="T21" fmla="*/ 13 h 49"/>
                <a:gd name="T22" fmla="*/ 23 w 36"/>
                <a:gd name="T23" fmla="*/ 12 h 49"/>
                <a:gd name="T24" fmla="*/ 21 w 36"/>
                <a:gd name="T25" fmla="*/ 12 h 49"/>
                <a:gd name="T26" fmla="*/ 17 w 36"/>
                <a:gd name="T27" fmla="*/ 12 h 49"/>
                <a:gd name="T28" fmla="*/ 28 w 36"/>
                <a:gd name="T29" fmla="*/ 14 h 49"/>
                <a:gd name="T30" fmla="*/ 5 w 36"/>
                <a:gd name="T31" fmla="*/ 15 h 49"/>
                <a:gd name="T32" fmla="*/ 18 w 36"/>
                <a:gd name="T33" fmla="*/ 15 h 49"/>
                <a:gd name="T34" fmla="*/ 15 w 36"/>
                <a:gd name="T35" fmla="*/ 17 h 49"/>
                <a:gd name="T36" fmla="*/ 13 w 36"/>
                <a:gd name="T37" fmla="*/ 15 h 49"/>
                <a:gd name="T38" fmla="*/ 26 w 36"/>
                <a:gd name="T39" fmla="*/ 16 h 49"/>
                <a:gd name="T40" fmla="*/ 20 w 36"/>
                <a:gd name="T41" fmla="*/ 17 h 49"/>
                <a:gd name="T42" fmla="*/ 29 w 36"/>
                <a:gd name="T43" fmla="*/ 19 h 49"/>
                <a:gd name="T44" fmla="*/ 17 w 36"/>
                <a:gd name="T45" fmla="*/ 18 h 49"/>
                <a:gd name="T46" fmla="*/ 20 w 36"/>
                <a:gd name="T47" fmla="*/ 20 h 49"/>
                <a:gd name="T48" fmla="*/ 27 w 36"/>
                <a:gd name="T49" fmla="*/ 20 h 49"/>
                <a:gd name="T50" fmla="*/ 12 w 36"/>
                <a:gd name="T51" fmla="*/ 21 h 49"/>
                <a:gd name="T52" fmla="*/ 30 w 36"/>
                <a:gd name="T53" fmla="*/ 20 h 49"/>
                <a:gd name="T54" fmla="*/ 26 w 36"/>
                <a:gd name="T55" fmla="*/ 22 h 49"/>
                <a:gd name="T56" fmla="*/ 1 w 36"/>
                <a:gd name="T57" fmla="*/ 26 h 49"/>
                <a:gd name="T58" fmla="*/ 3 w 36"/>
                <a:gd name="T59" fmla="*/ 22 h 49"/>
                <a:gd name="T60" fmla="*/ 6 w 36"/>
                <a:gd name="T61" fmla="*/ 25 h 49"/>
                <a:gd name="T62" fmla="*/ 10 w 36"/>
                <a:gd name="T63" fmla="*/ 23 h 49"/>
                <a:gd name="T64" fmla="*/ 18 w 36"/>
                <a:gd name="T65" fmla="*/ 27 h 49"/>
                <a:gd name="T66" fmla="*/ 11 w 36"/>
                <a:gd name="T67" fmla="*/ 26 h 49"/>
                <a:gd name="T68" fmla="*/ 16 w 36"/>
                <a:gd name="T69" fmla="*/ 25 h 49"/>
                <a:gd name="T70" fmla="*/ 34 w 36"/>
                <a:gd name="T71" fmla="*/ 27 h 49"/>
                <a:gd name="T72" fmla="*/ 19 w 36"/>
                <a:gd name="T73" fmla="*/ 27 h 49"/>
                <a:gd name="T74" fmla="*/ 26 w 36"/>
                <a:gd name="T75" fmla="*/ 29 h 49"/>
                <a:gd name="T76" fmla="*/ 6 w 36"/>
                <a:gd name="T77" fmla="*/ 27 h 49"/>
                <a:gd name="T78" fmla="*/ 11 w 36"/>
                <a:gd name="T79" fmla="*/ 28 h 49"/>
                <a:gd name="T80" fmla="*/ 17 w 36"/>
                <a:gd name="T81" fmla="*/ 30 h 49"/>
                <a:gd name="T82" fmla="*/ 20 w 36"/>
                <a:gd name="T83" fmla="*/ 32 h 49"/>
                <a:gd name="T84" fmla="*/ 24 w 36"/>
                <a:gd name="T85" fmla="*/ 29 h 49"/>
                <a:gd name="T86" fmla="*/ 5 w 36"/>
                <a:gd name="T87" fmla="*/ 30 h 49"/>
                <a:gd name="T88" fmla="*/ 18 w 36"/>
                <a:gd name="T89" fmla="*/ 33 h 49"/>
                <a:gd name="T90" fmla="*/ 17 w 36"/>
                <a:gd name="T91" fmla="*/ 32 h 49"/>
                <a:gd name="T92" fmla="*/ 23 w 36"/>
                <a:gd name="T93" fmla="*/ 32 h 49"/>
                <a:gd name="T94" fmla="*/ 19 w 36"/>
                <a:gd name="T95" fmla="*/ 35 h 49"/>
                <a:gd name="T96" fmla="*/ 16 w 36"/>
                <a:gd name="T97" fmla="*/ 33 h 49"/>
                <a:gd name="T98" fmla="*/ 13 w 36"/>
                <a:gd name="T99" fmla="*/ 36 h 49"/>
                <a:gd name="T100" fmla="*/ 23 w 36"/>
                <a:gd name="T101" fmla="*/ 37 h 49"/>
                <a:gd name="T102" fmla="*/ 18 w 36"/>
                <a:gd name="T103" fmla="*/ 35 h 49"/>
                <a:gd name="T104" fmla="*/ 8 w 36"/>
                <a:gd name="T105" fmla="*/ 38 h 49"/>
                <a:gd name="T106" fmla="*/ 28 w 36"/>
                <a:gd name="T107" fmla="*/ 39 h 49"/>
                <a:gd name="T108" fmla="*/ 19 w 36"/>
                <a:gd name="T109" fmla="*/ 40 h 49"/>
                <a:gd name="T110" fmla="*/ 25 w 36"/>
                <a:gd name="T111" fmla="*/ 42 h 49"/>
                <a:gd name="T112" fmla="*/ 10 w 36"/>
                <a:gd name="T113" fmla="*/ 40 h 49"/>
                <a:gd name="T114" fmla="*/ 17 w 36"/>
                <a:gd name="T115" fmla="*/ 43 h 49"/>
                <a:gd name="T116" fmla="*/ 14 w 36"/>
                <a:gd name="T117" fmla="*/ 45 h 49"/>
                <a:gd name="T118" fmla="*/ 22 w 36"/>
                <a:gd name="T119"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 h="49">
                  <a:moveTo>
                    <a:pt x="22" y="1"/>
                  </a:moveTo>
                  <a:cubicBezTo>
                    <a:pt x="22" y="2"/>
                    <a:pt x="22" y="1"/>
                    <a:pt x="22" y="2"/>
                  </a:cubicBezTo>
                  <a:cubicBezTo>
                    <a:pt x="22" y="2"/>
                    <a:pt x="23" y="2"/>
                    <a:pt x="23" y="2"/>
                  </a:cubicBezTo>
                  <a:cubicBezTo>
                    <a:pt x="24" y="2"/>
                    <a:pt x="23" y="2"/>
                    <a:pt x="24" y="2"/>
                  </a:cubicBezTo>
                  <a:cubicBezTo>
                    <a:pt x="27" y="3"/>
                    <a:pt x="29" y="4"/>
                    <a:pt x="30" y="6"/>
                  </a:cubicBezTo>
                  <a:cubicBezTo>
                    <a:pt x="33" y="8"/>
                    <a:pt x="34" y="12"/>
                    <a:pt x="35" y="16"/>
                  </a:cubicBezTo>
                  <a:cubicBezTo>
                    <a:pt x="36" y="17"/>
                    <a:pt x="36" y="19"/>
                    <a:pt x="36" y="20"/>
                  </a:cubicBezTo>
                  <a:cubicBezTo>
                    <a:pt x="36" y="22"/>
                    <a:pt x="36" y="22"/>
                    <a:pt x="36" y="24"/>
                  </a:cubicBezTo>
                  <a:cubicBezTo>
                    <a:pt x="36" y="26"/>
                    <a:pt x="36" y="27"/>
                    <a:pt x="36" y="28"/>
                  </a:cubicBezTo>
                  <a:cubicBezTo>
                    <a:pt x="36" y="29"/>
                    <a:pt x="36" y="31"/>
                    <a:pt x="35" y="32"/>
                  </a:cubicBezTo>
                  <a:cubicBezTo>
                    <a:pt x="35" y="35"/>
                    <a:pt x="33" y="39"/>
                    <a:pt x="31" y="41"/>
                  </a:cubicBezTo>
                  <a:cubicBezTo>
                    <a:pt x="29" y="44"/>
                    <a:pt x="26" y="45"/>
                    <a:pt x="24" y="47"/>
                  </a:cubicBezTo>
                  <a:cubicBezTo>
                    <a:pt x="23" y="48"/>
                    <a:pt x="24" y="49"/>
                    <a:pt x="23" y="49"/>
                  </a:cubicBezTo>
                  <a:cubicBezTo>
                    <a:pt x="22" y="49"/>
                    <a:pt x="23" y="48"/>
                    <a:pt x="23" y="47"/>
                  </a:cubicBezTo>
                  <a:cubicBezTo>
                    <a:pt x="19" y="47"/>
                    <a:pt x="16" y="48"/>
                    <a:pt x="13" y="47"/>
                  </a:cubicBezTo>
                  <a:cubicBezTo>
                    <a:pt x="13" y="47"/>
                    <a:pt x="13" y="47"/>
                    <a:pt x="13" y="47"/>
                  </a:cubicBezTo>
                  <a:cubicBezTo>
                    <a:pt x="12" y="47"/>
                    <a:pt x="12" y="47"/>
                    <a:pt x="12" y="46"/>
                  </a:cubicBezTo>
                  <a:cubicBezTo>
                    <a:pt x="10" y="45"/>
                    <a:pt x="9" y="45"/>
                    <a:pt x="8" y="44"/>
                  </a:cubicBezTo>
                  <a:cubicBezTo>
                    <a:pt x="5" y="41"/>
                    <a:pt x="4" y="38"/>
                    <a:pt x="2" y="34"/>
                  </a:cubicBezTo>
                  <a:cubicBezTo>
                    <a:pt x="2" y="33"/>
                    <a:pt x="2" y="32"/>
                    <a:pt x="1" y="31"/>
                  </a:cubicBezTo>
                  <a:cubicBezTo>
                    <a:pt x="1" y="30"/>
                    <a:pt x="0" y="29"/>
                    <a:pt x="0" y="28"/>
                  </a:cubicBezTo>
                  <a:cubicBezTo>
                    <a:pt x="0" y="27"/>
                    <a:pt x="0" y="26"/>
                    <a:pt x="0" y="25"/>
                  </a:cubicBezTo>
                  <a:cubicBezTo>
                    <a:pt x="1" y="19"/>
                    <a:pt x="2" y="14"/>
                    <a:pt x="4" y="9"/>
                  </a:cubicBezTo>
                  <a:cubicBezTo>
                    <a:pt x="6" y="7"/>
                    <a:pt x="8" y="4"/>
                    <a:pt x="10" y="2"/>
                  </a:cubicBezTo>
                  <a:cubicBezTo>
                    <a:pt x="13" y="1"/>
                    <a:pt x="19" y="0"/>
                    <a:pt x="22" y="1"/>
                  </a:cubicBezTo>
                  <a:close/>
                  <a:moveTo>
                    <a:pt x="20" y="2"/>
                  </a:moveTo>
                  <a:cubicBezTo>
                    <a:pt x="20" y="2"/>
                    <a:pt x="21" y="3"/>
                    <a:pt x="22" y="2"/>
                  </a:cubicBezTo>
                  <a:cubicBezTo>
                    <a:pt x="21" y="2"/>
                    <a:pt x="20" y="2"/>
                    <a:pt x="20" y="2"/>
                  </a:cubicBezTo>
                  <a:close/>
                  <a:moveTo>
                    <a:pt x="15" y="6"/>
                  </a:moveTo>
                  <a:cubicBezTo>
                    <a:pt x="15" y="5"/>
                    <a:pt x="16" y="5"/>
                    <a:pt x="16" y="4"/>
                  </a:cubicBezTo>
                  <a:cubicBezTo>
                    <a:pt x="16" y="4"/>
                    <a:pt x="16" y="4"/>
                    <a:pt x="16" y="3"/>
                  </a:cubicBezTo>
                  <a:cubicBezTo>
                    <a:pt x="17" y="3"/>
                    <a:pt x="17" y="3"/>
                    <a:pt x="17" y="3"/>
                  </a:cubicBezTo>
                  <a:cubicBezTo>
                    <a:pt x="17" y="3"/>
                    <a:pt x="17" y="3"/>
                    <a:pt x="17" y="4"/>
                  </a:cubicBezTo>
                  <a:cubicBezTo>
                    <a:pt x="18" y="3"/>
                    <a:pt x="18" y="3"/>
                    <a:pt x="18" y="3"/>
                  </a:cubicBezTo>
                  <a:cubicBezTo>
                    <a:pt x="16" y="2"/>
                    <a:pt x="15" y="5"/>
                    <a:pt x="15" y="6"/>
                  </a:cubicBezTo>
                  <a:close/>
                  <a:moveTo>
                    <a:pt x="14" y="3"/>
                  </a:moveTo>
                  <a:cubicBezTo>
                    <a:pt x="14" y="3"/>
                    <a:pt x="15" y="3"/>
                    <a:pt x="15" y="3"/>
                  </a:cubicBezTo>
                  <a:cubicBezTo>
                    <a:pt x="15" y="3"/>
                    <a:pt x="14" y="3"/>
                    <a:pt x="14" y="3"/>
                  </a:cubicBezTo>
                  <a:close/>
                  <a:moveTo>
                    <a:pt x="19" y="4"/>
                  </a:moveTo>
                  <a:cubicBezTo>
                    <a:pt x="19" y="4"/>
                    <a:pt x="20" y="5"/>
                    <a:pt x="20" y="4"/>
                  </a:cubicBezTo>
                  <a:cubicBezTo>
                    <a:pt x="20" y="4"/>
                    <a:pt x="20" y="3"/>
                    <a:pt x="19" y="3"/>
                  </a:cubicBezTo>
                  <a:cubicBezTo>
                    <a:pt x="19" y="4"/>
                    <a:pt x="19" y="4"/>
                    <a:pt x="19" y="4"/>
                  </a:cubicBezTo>
                  <a:close/>
                  <a:moveTo>
                    <a:pt x="26" y="6"/>
                  </a:moveTo>
                  <a:cubicBezTo>
                    <a:pt x="29" y="5"/>
                    <a:pt x="30" y="9"/>
                    <a:pt x="32" y="10"/>
                  </a:cubicBezTo>
                  <a:cubicBezTo>
                    <a:pt x="30" y="7"/>
                    <a:pt x="27" y="3"/>
                    <a:pt x="23" y="3"/>
                  </a:cubicBezTo>
                  <a:cubicBezTo>
                    <a:pt x="24" y="4"/>
                    <a:pt x="25" y="5"/>
                    <a:pt x="26" y="6"/>
                  </a:cubicBezTo>
                  <a:close/>
                  <a:moveTo>
                    <a:pt x="13" y="6"/>
                  </a:moveTo>
                  <a:cubicBezTo>
                    <a:pt x="13" y="5"/>
                    <a:pt x="13" y="5"/>
                    <a:pt x="14" y="4"/>
                  </a:cubicBezTo>
                  <a:cubicBezTo>
                    <a:pt x="13" y="4"/>
                    <a:pt x="12" y="5"/>
                    <a:pt x="13" y="6"/>
                  </a:cubicBezTo>
                  <a:close/>
                  <a:moveTo>
                    <a:pt x="20" y="7"/>
                  </a:moveTo>
                  <a:cubicBezTo>
                    <a:pt x="21" y="6"/>
                    <a:pt x="22" y="6"/>
                    <a:pt x="23" y="5"/>
                  </a:cubicBezTo>
                  <a:cubicBezTo>
                    <a:pt x="22" y="5"/>
                    <a:pt x="22" y="4"/>
                    <a:pt x="21" y="4"/>
                  </a:cubicBezTo>
                  <a:cubicBezTo>
                    <a:pt x="21" y="5"/>
                    <a:pt x="20" y="6"/>
                    <a:pt x="20" y="7"/>
                  </a:cubicBezTo>
                  <a:close/>
                  <a:moveTo>
                    <a:pt x="11" y="5"/>
                  </a:moveTo>
                  <a:cubicBezTo>
                    <a:pt x="11" y="5"/>
                    <a:pt x="11" y="5"/>
                    <a:pt x="11" y="5"/>
                  </a:cubicBezTo>
                  <a:cubicBezTo>
                    <a:pt x="9" y="6"/>
                    <a:pt x="7" y="7"/>
                    <a:pt x="7" y="9"/>
                  </a:cubicBezTo>
                  <a:cubicBezTo>
                    <a:pt x="9" y="8"/>
                    <a:pt x="9" y="6"/>
                    <a:pt x="11" y="5"/>
                  </a:cubicBezTo>
                  <a:close/>
                  <a:moveTo>
                    <a:pt x="19" y="6"/>
                  </a:moveTo>
                  <a:cubicBezTo>
                    <a:pt x="19" y="6"/>
                    <a:pt x="19" y="5"/>
                    <a:pt x="19" y="5"/>
                  </a:cubicBezTo>
                  <a:cubicBezTo>
                    <a:pt x="18" y="5"/>
                    <a:pt x="18" y="5"/>
                    <a:pt x="19" y="6"/>
                  </a:cubicBezTo>
                  <a:close/>
                  <a:moveTo>
                    <a:pt x="13" y="7"/>
                  </a:moveTo>
                  <a:cubicBezTo>
                    <a:pt x="14" y="7"/>
                    <a:pt x="14" y="5"/>
                    <a:pt x="14" y="5"/>
                  </a:cubicBezTo>
                  <a:cubicBezTo>
                    <a:pt x="14" y="5"/>
                    <a:pt x="13" y="6"/>
                    <a:pt x="13" y="7"/>
                  </a:cubicBezTo>
                  <a:close/>
                  <a:moveTo>
                    <a:pt x="14" y="7"/>
                  </a:moveTo>
                  <a:cubicBezTo>
                    <a:pt x="14" y="7"/>
                    <a:pt x="14" y="7"/>
                    <a:pt x="14" y="7"/>
                  </a:cubicBezTo>
                  <a:cubicBezTo>
                    <a:pt x="13" y="8"/>
                    <a:pt x="14" y="10"/>
                    <a:pt x="14" y="10"/>
                  </a:cubicBezTo>
                  <a:cubicBezTo>
                    <a:pt x="15" y="9"/>
                    <a:pt x="16" y="7"/>
                    <a:pt x="17" y="5"/>
                  </a:cubicBezTo>
                  <a:cubicBezTo>
                    <a:pt x="17" y="5"/>
                    <a:pt x="17" y="5"/>
                    <a:pt x="17" y="5"/>
                  </a:cubicBezTo>
                  <a:cubicBezTo>
                    <a:pt x="16" y="6"/>
                    <a:pt x="15" y="7"/>
                    <a:pt x="14" y="7"/>
                  </a:cubicBezTo>
                  <a:close/>
                  <a:moveTo>
                    <a:pt x="24" y="6"/>
                  </a:moveTo>
                  <a:cubicBezTo>
                    <a:pt x="23" y="7"/>
                    <a:pt x="23" y="8"/>
                    <a:pt x="24" y="9"/>
                  </a:cubicBezTo>
                  <a:cubicBezTo>
                    <a:pt x="24" y="9"/>
                    <a:pt x="24" y="8"/>
                    <a:pt x="24" y="8"/>
                  </a:cubicBezTo>
                  <a:cubicBezTo>
                    <a:pt x="25" y="8"/>
                    <a:pt x="25" y="8"/>
                    <a:pt x="25" y="9"/>
                  </a:cubicBezTo>
                  <a:cubicBezTo>
                    <a:pt x="25" y="9"/>
                    <a:pt x="24" y="9"/>
                    <a:pt x="24" y="10"/>
                  </a:cubicBezTo>
                  <a:cubicBezTo>
                    <a:pt x="24" y="11"/>
                    <a:pt x="25" y="12"/>
                    <a:pt x="25" y="13"/>
                  </a:cubicBezTo>
                  <a:cubicBezTo>
                    <a:pt x="26" y="13"/>
                    <a:pt x="26" y="12"/>
                    <a:pt x="27" y="12"/>
                  </a:cubicBezTo>
                  <a:cubicBezTo>
                    <a:pt x="26" y="10"/>
                    <a:pt x="25" y="9"/>
                    <a:pt x="26" y="7"/>
                  </a:cubicBezTo>
                  <a:cubicBezTo>
                    <a:pt x="25" y="7"/>
                    <a:pt x="25" y="6"/>
                    <a:pt x="24" y="6"/>
                  </a:cubicBezTo>
                  <a:close/>
                  <a:moveTo>
                    <a:pt x="11" y="8"/>
                  </a:moveTo>
                  <a:cubicBezTo>
                    <a:pt x="11" y="7"/>
                    <a:pt x="12" y="7"/>
                    <a:pt x="12" y="7"/>
                  </a:cubicBezTo>
                  <a:cubicBezTo>
                    <a:pt x="12" y="7"/>
                    <a:pt x="11" y="7"/>
                    <a:pt x="11" y="8"/>
                  </a:cubicBezTo>
                  <a:close/>
                  <a:moveTo>
                    <a:pt x="17" y="8"/>
                  </a:moveTo>
                  <a:cubicBezTo>
                    <a:pt x="17" y="7"/>
                    <a:pt x="17" y="7"/>
                    <a:pt x="17" y="7"/>
                  </a:cubicBezTo>
                  <a:cubicBezTo>
                    <a:pt x="17" y="7"/>
                    <a:pt x="17" y="7"/>
                    <a:pt x="17" y="8"/>
                  </a:cubicBezTo>
                  <a:close/>
                  <a:moveTo>
                    <a:pt x="9" y="9"/>
                  </a:moveTo>
                  <a:cubicBezTo>
                    <a:pt x="10" y="9"/>
                    <a:pt x="10" y="8"/>
                    <a:pt x="10" y="7"/>
                  </a:cubicBezTo>
                  <a:cubicBezTo>
                    <a:pt x="10" y="7"/>
                    <a:pt x="9" y="8"/>
                    <a:pt x="9" y="9"/>
                  </a:cubicBezTo>
                  <a:close/>
                  <a:moveTo>
                    <a:pt x="21" y="8"/>
                  </a:moveTo>
                  <a:cubicBezTo>
                    <a:pt x="21" y="8"/>
                    <a:pt x="21" y="8"/>
                    <a:pt x="21" y="8"/>
                  </a:cubicBezTo>
                  <a:cubicBezTo>
                    <a:pt x="22" y="8"/>
                    <a:pt x="22" y="8"/>
                    <a:pt x="22" y="7"/>
                  </a:cubicBezTo>
                  <a:cubicBezTo>
                    <a:pt x="21" y="7"/>
                    <a:pt x="21" y="7"/>
                    <a:pt x="21" y="8"/>
                  </a:cubicBezTo>
                  <a:close/>
                  <a:moveTo>
                    <a:pt x="29" y="9"/>
                  </a:moveTo>
                  <a:cubicBezTo>
                    <a:pt x="29" y="10"/>
                    <a:pt x="29" y="9"/>
                    <a:pt x="29" y="9"/>
                  </a:cubicBezTo>
                  <a:cubicBezTo>
                    <a:pt x="29" y="10"/>
                    <a:pt x="29" y="10"/>
                    <a:pt x="29" y="10"/>
                  </a:cubicBezTo>
                  <a:cubicBezTo>
                    <a:pt x="29" y="10"/>
                    <a:pt x="30" y="10"/>
                    <a:pt x="30" y="10"/>
                  </a:cubicBezTo>
                  <a:cubicBezTo>
                    <a:pt x="29" y="11"/>
                    <a:pt x="30" y="12"/>
                    <a:pt x="31" y="12"/>
                  </a:cubicBezTo>
                  <a:cubicBezTo>
                    <a:pt x="30" y="13"/>
                    <a:pt x="32" y="13"/>
                    <a:pt x="32" y="14"/>
                  </a:cubicBezTo>
                  <a:cubicBezTo>
                    <a:pt x="32" y="14"/>
                    <a:pt x="32" y="14"/>
                    <a:pt x="32" y="15"/>
                  </a:cubicBezTo>
                  <a:cubicBezTo>
                    <a:pt x="32" y="15"/>
                    <a:pt x="33" y="16"/>
                    <a:pt x="33" y="16"/>
                  </a:cubicBezTo>
                  <a:cubicBezTo>
                    <a:pt x="34" y="18"/>
                    <a:pt x="34" y="19"/>
                    <a:pt x="35" y="20"/>
                  </a:cubicBezTo>
                  <a:cubicBezTo>
                    <a:pt x="35" y="14"/>
                    <a:pt x="31" y="10"/>
                    <a:pt x="28" y="7"/>
                  </a:cubicBezTo>
                  <a:cubicBezTo>
                    <a:pt x="28" y="8"/>
                    <a:pt x="29" y="9"/>
                    <a:pt x="29" y="9"/>
                  </a:cubicBezTo>
                  <a:close/>
                  <a:moveTo>
                    <a:pt x="17" y="9"/>
                  </a:moveTo>
                  <a:cubicBezTo>
                    <a:pt x="16" y="9"/>
                    <a:pt x="17" y="8"/>
                    <a:pt x="16" y="8"/>
                  </a:cubicBezTo>
                  <a:cubicBezTo>
                    <a:pt x="16" y="9"/>
                    <a:pt x="15" y="10"/>
                    <a:pt x="16" y="10"/>
                  </a:cubicBezTo>
                  <a:cubicBezTo>
                    <a:pt x="14" y="11"/>
                    <a:pt x="15" y="13"/>
                    <a:pt x="16" y="13"/>
                  </a:cubicBezTo>
                  <a:cubicBezTo>
                    <a:pt x="17" y="12"/>
                    <a:pt x="16" y="11"/>
                    <a:pt x="16" y="10"/>
                  </a:cubicBezTo>
                  <a:cubicBezTo>
                    <a:pt x="17" y="10"/>
                    <a:pt x="17" y="10"/>
                    <a:pt x="17" y="10"/>
                  </a:cubicBezTo>
                  <a:cubicBezTo>
                    <a:pt x="18" y="9"/>
                    <a:pt x="18" y="9"/>
                    <a:pt x="18" y="8"/>
                  </a:cubicBezTo>
                  <a:cubicBezTo>
                    <a:pt x="18" y="7"/>
                    <a:pt x="17" y="8"/>
                    <a:pt x="17" y="9"/>
                  </a:cubicBezTo>
                  <a:close/>
                  <a:moveTo>
                    <a:pt x="11" y="9"/>
                  </a:moveTo>
                  <a:cubicBezTo>
                    <a:pt x="11" y="8"/>
                    <a:pt x="11" y="8"/>
                    <a:pt x="11" y="8"/>
                  </a:cubicBezTo>
                  <a:cubicBezTo>
                    <a:pt x="11" y="8"/>
                    <a:pt x="10" y="8"/>
                    <a:pt x="11" y="9"/>
                  </a:cubicBezTo>
                  <a:close/>
                  <a:moveTo>
                    <a:pt x="11" y="10"/>
                  </a:moveTo>
                  <a:cubicBezTo>
                    <a:pt x="12" y="10"/>
                    <a:pt x="12" y="9"/>
                    <a:pt x="12" y="8"/>
                  </a:cubicBezTo>
                  <a:cubicBezTo>
                    <a:pt x="12" y="8"/>
                    <a:pt x="12" y="8"/>
                    <a:pt x="12" y="8"/>
                  </a:cubicBezTo>
                  <a:cubicBezTo>
                    <a:pt x="12" y="9"/>
                    <a:pt x="11" y="9"/>
                    <a:pt x="11" y="10"/>
                  </a:cubicBezTo>
                  <a:close/>
                  <a:moveTo>
                    <a:pt x="22" y="10"/>
                  </a:moveTo>
                  <a:cubicBezTo>
                    <a:pt x="23" y="10"/>
                    <a:pt x="23" y="9"/>
                    <a:pt x="22" y="8"/>
                  </a:cubicBezTo>
                  <a:cubicBezTo>
                    <a:pt x="21" y="9"/>
                    <a:pt x="22" y="10"/>
                    <a:pt x="22" y="10"/>
                  </a:cubicBezTo>
                  <a:close/>
                  <a:moveTo>
                    <a:pt x="20" y="10"/>
                  </a:moveTo>
                  <a:cubicBezTo>
                    <a:pt x="21" y="10"/>
                    <a:pt x="20" y="9"/>
                    <a:pt x="20" y="9"/>
                  </a:cubicBezTo>
                  <a:cubicBezTo>
                    <a:pt x="20" y="9"/>
                    <a:pt x="20" y="10"/>
                    <a:pt x="20" y="10"/>
                  </a:cubicBezTo>
                  <a:close/>
                  <a:moveTo>
                    <a:pt x="19" y="9"/>
                  </a:moveTo>
                  <a:cubicBezTo>
                    <a:pt x="18" y="10"/>
                    <a:pt x="18" y="10"/>
                    <a:pt x="18" y="11"/>
                  </a:cubicBezTo>
                  <a:cubicBezTo>
                    <a:pt x="18" y="11"/>
                    <a:pt x="18" y="12"/>
                    <a:pt x="19" y="13"/>
                  </a:cubicBezTo>
                  <a:cubicBezTo>
                    <a:pt x="19" y="12"/>
                    <a:pt x="19" y="12"/>
                    <a:pt x="20" y="11"/>
                  </a:cubicBezTo>
                  <a:cubicBezTo>
                    <a:pt x="20" y="11"/>
                    <a:pt x="19" y="11"/>
                    <a:pt x="19" y="10"/>
                  </a:cubicBezTo>
                  <a:cubicBezTo>
                    <a:pt x="18" y="10"/>
                    <a:pt x="20" y="10"/>
                    <a:pt x="19" y="9"/>
                  </a:cubicBezTo>
                  <a:close/>
                  <a:moveTo>
                    <a:pt x="13" y="13"/>
                  </a:moveTo>
                  <a:cubicBezTo>
                    <a:pt x="14" y="12"/>
                    <a:pt x="14" y="10"/>
                    <a:pt x="13" y="9"/>
                  </a:cubicBezTo>
                  <a:cubicBezTo>
                    <a:pt x="11" y="10"/>
                    <a:pt x="12" y="13"/>
                    <a:pt x="13" y="13"/>
                  </a:cubicBezTo>
                  <a:close/>
                  <a:moveTo>
                    <a:pt x="8" y="11"/>
                  </a:moveTo>
                  <a:cubicBezTo>
                    <a:pt x="9" y="11"/>
                    <a:pt x="9" y="10"/>
                    <a:pt x="9" y="10"/>
                  </a:cubicBezTo>
                  <a:cubicBezTo>
                    <a:pt x="9" y="10"/>
                    <a:pt x="8" y="10"/>
                    <a:pt x="8" y="10"/>
                  </a:cubicBezTo>
                  <a:cubicBezTo>
                    <a:pt x="8" y="10"/>
                    <a:pt x="8" y="11"/>
                    <a:pt x="8" y="11"/>
                  </a:cubicBezTo>
                  <a:close/>
                  <a:moveTo>
                    <a:pt x="4" y="14"/>
                  </a:moveTo>
                  <a:cubicBezTo>
                    <a:pt x="4" y="13"/>
                    <a:pt x="5" y="11"/>
                    <a:pt x="6" y="10"/>
                  </a:cubicBezTo>
                  <a:cubicBezTo>
                    <a:pt x="5" y="11"/>
                    <a:pt x="4" y="13"/>
                    <a:pt x="4" y="14"/>
                  </a:cubicBezTo>
                  <a:close/>
                  <a:moveTo>
                    <a:pt x="21" y="11"/>
                  </a:moveTo>
                  <a:cubicBezTo>
                    <a:pt x="21" y="11"/>
                    <a:pt x="21" y="11"/>
                    <a:pt x="21" y="11"/>
                  </a:cubicBezTo>
                  <a:cubicBezTo>
                    <a:pt x="21" y="11"/>
                    <a:pt x="21" y="10"/>
                    <a:pt x="21" y="10"/>
                  </a:cubicBezTo>
                  <a:cubicBezTo>
                    <a:pt x="21" y="10"/>
                    <a:pt x="21" y="10"/>
                    <a:pt x="21" y="11"/>
                  </a:cubicBezTo>
                  <a:close/>
                  <a:moveTo>
                    <a:pt x="23" y="12"/>
                  </a:moveTo>
                  <a:cubicBezTo>
                    <a:pt x="23" y="12"/>
                    <a:pt x="24" y="12"/>
                    <a:pt x="24" y="11"/>
                  </a:cubicBezTo>
                  <a:cubicBezTo>
                    <a:pt x="24" y="11"/>
                    <a:pt x="23" y="11"/>
                    <a:pt x="23" y="11"/>
                  </a:cubicBezTo>
                  <a:cubicBezTo>
                    <a:pt x="23" y="11"/>
                    <a:pt x="23" y="12"/>
                    <a:pt x="23" y="12"/>
                  </a:cubicBezTo>
                  <a:close/>
                  <a:moveTo>
                    <a:pt x="9" y="14"/>
                  </a:moveTo>
                  <a:cubicBezTo>
                    <a:pt x="10" y="13"/>
                    <a:pt x="11" y="12"/>
                    <a:pt x="10" y="11"/>
                  </a:cubicBezTo>
                  <a:cubicBezTo>
                    <a:pt x="10" y="12"/>
                    <a:pt x="8" y="13"/>
                    <a:pt x="9" y="14"/>
                  </a:cubicBezTo>
                  <a:close/>
                  <a:moveTo>
                    <a:pt x="30" y="16"/>
                  </a:moveTo>
                  <a:cubicBezTo>
                    <a:pt x="30" y="16"/>
                    <a:pt x="30" y="15"/>
                    <a:pt x="31" y="15"/>
                  </a:cubicBezTo>
                  <a:cubicBezTo>
                    <a:pt x="30" y="14"/>
                    <a:pt x="30" y="12"/>
                    <a:pt x="28" y="11"/>
                  </a:cubicBezTo>
                  <a:cubicBezTo>
                    <a:pt x="29" y="13"/>
                    <a:pt x="29" y="14"/>
                    <a:pt x="30" y="16"/>
                  </a:cubicBezTo>
                  <a:close/>
                  <a:moveTo>
                    <a:pt x="21" y="12"/>
                  </a:moveTo>
                  <a:cubicBezTo>
                    <a:pt x="22" y="13"/>
                    <a:pt x="22" y="12"/>
                    <a:pt x="21" y="12"/>
                  </a:cubicBezTo>
                  <a:cubicBezTo>
                    <a:pt x="21" y="12"/>
                    <a:pt x="21" y="12"/>
                    <a:pt x="21" y="12"/>
                  </a:cubicBezTo>
                  <a:close/>
                  <a:moveTo>
                    <a:pt x="19" y="14"/>
                  </a:moveTo>
                  <a:cubicBezTo>
                    <a:pt x="19" y="13"/>
                    <a:pt x="20" y="13"/>
                    <a:pt x="20" y="12"/>
                  </a:cubicBezTo>
                  <a:cubicBezTo>
                    <a:pt x="20" y="12"/>
                    <a:pt x="19" y="13"/>
                    <a:pt x="19" y="14"/>
                  </a:cubicBezTo>
                  <a:close/>
                  <a:moveTo>
                    <a:pt x="14" y="15"/>
                  </a:moveTo>
                  <a:cubicBezTo>
                    <a:pt x="15" y="15"/>
                    <a:pt x="15" y="15"/>
                    <a:pt x="15" y="14"/>
                  </a:cubicBezTo>
                  <a:cubicBezTo>
                    <a:pt x="15" y="13"/>
                    <a:pt x="15" y="13"/>
                    <a:pt x="14" y="12"/>
                  </a:cubicBezTo>
                  <a:cubicBezTo>
                    <a:pt x="14" y="14"/>
                    <a:pt x="13" y="15"/>
                    <a:pt x="14" y="15"/>
                  </a:cubicBezTo>
                  <a:close/>
                  <a:moveTo>
                    <a:pt x="16" y="14"/>
                  </a:moveTo>
                  <a:cubicBezTo>
                    <a:pt x="16" y="14"/>
                    <a:pt x="16" y="15"/>
                    <a:pt x="17" y="16"/>
                  </a:cubicBezTo>
                  <a:cubicBezTo>
                    <a:pt x="17" y="15"/>
                    <a:pt x="18" y="14"/>
                    <a:pt x="18" y="14"/>
                  </a:cubicBezTo>
                  <a:cubicBezTo>
                    <a:pt x="17" y="13"/>
                    <a:pt x="18" y="12"/>
                    <a:pt x="17" y="12"/>
                  </a:cubicBezTo>
                  <a:cubicBezTo>
                    <a:pt x="17" y="13"/>
                    <a:pt x="16" y="13"/>
                    <a:pt x="16" y="14"/>
                  </a:cubicBezTo>
                  <a:close/>
                  <a:moveTo>
                    <a:pt x="24" y="15"/>
                  </a:moveTo>
                  <a:cubicBezTo>
                    <a:pt x="25" y="14"/>
                    <a:pt x="25" y="13"/>
                    <a:pt x="24" y="13"/>
                  </a:cubicBezTo>
                  <a:cubicBezTo>
                    <a:pt x="24" y="13"/>
                    <a:pt x="24" y="14"/>
                    <a:pt x="24" y="15"/>
                  </a:cubicBezTo>
                  <a:close/>
                  <a:moveTo>
                    <a:pt x="20" y="15"/>
                  </a:moveTo>
                  <a:cubicBezTo>
                    <a:pt x="21" y="14"/>
                    <a:pt x="21" y="13"/>
                    <a:pt x="20" y="13"/>
                  </a:cubicBezTo>
                  <a:cubicBezTo>
                    <a:pt x="20" y="13"/>
                    <a:pt x="19" y="15"/>
                    <a:pt x="20" y="15"/>
                  </a:cubicBezTo>
                  <a:close/>
                  <a:moveTo>
                    <a:pt x="12" y="15"/>
                  </a:moveTo>
                  <a:cubicBezTo>
                    <a:pt x="12" y="14"/>
                    <a:pt x="12" y="14"/>
                    <a:pt x="11" y="13"/>
                  </a:cubicBezTo>
                  <a:cubicBezTo>
                    <a:pt x="12" y="14"/>
                    <a:pt x="11" y="14"/>
                    <a:pt x="12" y="15"/>
                  </a:cubicBezTo>
                  <a:close/>
                  <a:moveTo>
                    <a:pt x="27" y="15"/>
                  </a:moveTo>
                  <a:cubicBezTo>
                    <a:pt x="27" y="15"/>
                    <a:pt x="27" y="14"/>
                    <a:pt x="28" y="14"/>
                  </a:cubicBezTo>
                  <a:cubicBezTo>
                    <a:pt x="27" y="14"/>
                    <a:pt x="28" y="13"/>
                    <a:pt x="27" y="13"/>
                  </a:cubicBezTo>
                  <a:cubicBezTo>
                    <a:pt x="27" y="14"/>
                    <a:pt x="26" y="14"/>
                    <a:pt x="27" y="15"/>
                  </a:cubicBezTo>
                  <a:close/>
                  <a:moveTo>
                    <a:pt x="11" y="17"/>
                  </a:moveTo>
                  <a:cubicBezTo>
                    <a:pt x="11" y="16"/>
                    <a:pt x="12" y="16"/>
                    <a:pt x="12" y="15"/>
                  </a:cubicBezTo>
                  <a:cubicBezTo>
                    <a:pt x="11" y="15"/>
                    <a:pt x="11" y="14"/>
                    <a:pt x="10" y="13"/>
                  </a:cubicBezTo>
                  <a:cubicBezTo>
                    <a:pt x="9" y="14"/>
                    <a:pt x="10" y="16"/>
                    <a:pt x="11" y="17"/>
                  </a:cubicBezTo>
                  <a:close/>
                  <a:moveTo>
                    <a:pt x="24" y="15"/>
                  </a:moveTo>
                  <a:cubicBezTo>
                    <a:pt x="24" y="15"/>
                    <a:pt x="24" y="16"/>
                    <a:pt x="25" y="16"/>
                  </a:cubicBezTo>
                  <a:cubicBezTo>
                    <a:pt x="25" y="15"/>
                    <a:pt x="25" y="15"/>
                    <a:pt x="25" y="15"/>
                  </a:cubicBezTo>
                  <a:cubicBezTo>
                    <a:pt x="25" y="15"/>
                    <a:pt x="25" y="14"/>
                    <a:pt x="25" y="14"/>
                  </a:cubicBezTo>
                  <a:cubicBezTo>
                    <a:pt x="25" y="14"/>
                    <a:pt x="25" y="15"/>
                    <a:pt x="24" y="15"/>
                  </a:cubicBezTo>
                  <a:close/>
                  <a:moveTo>
                    <a:pt x="5" y="15"/>
                  </a:moveTo>
                  <a:cubicBezTo>
                    <a:pt x="5" y="15"/>
                    <a:pt x="5" y="15"/>
                    <a:pt x="5" y="14"/>
                  </a:cubicBezTo>
                  <a:cubicBezTo>
                    <a:pt x="5" y="15"/>
                    <a:pt x="4" y="15"/>
                    <a:pt x="5" y="15"/>
                  </a:cubicBezTo>
                  <a:close/>
                  <a:moveTo>
                    <a:pt x="7" y="15"/>
                  </a:moveTo>
                  <a:cubicBezTo>
                    <a:pt x="7" y="15"/>
                    <a:pt x="7" y="15"/>
                    <a:pt x="7" y="15"/>
                  </a:cubicBezTo>
                  <a:cubicBezTo>
                    <a:pt x="7" y="15"/>
                    <a:pt x="7" y="15"/>
                    <a:pt x="7" y="15"/>
                  </a:cubicBezTo>
                  <a:cubicBezTo>
                    <a:pt x="7" y="15"/>
                    <a:pt x="6" y="15"/>
                    <a:pt x="7" y="15"/>
                  </a:cubicBezTo>
                  <a:close/>
                  <a:moveTo>
                    <a:pt x="18" y="15"/>
                  </a:moveTo>
                  <a:cubicBezTo>
                    <a:pt x="18" y="16"/>
                    <a:pt x="17" y="17"/>
                    <a:pt x="18" y="17"/>
                  </a:cubicBezTo>
                  <a:cubicBezTo>
                    <a:pt x="18" y="17"/>
                    <a:pt x="18" y="18"/>
                    <a:pt x="18" y="18"/>
                  </a:cubicBezTo>
                  <a:cubicBezTo>
                    <a:pt x="19" y="17"/>
                    <a:pt x="19" y="17"/>
                    <a:pt x="20" y="16"/>
                  </a:cubicBezTo>
                  <a:cubicBezTo>
                    <a:pt x="19" y="16"/>
                    <a:pt x="19" y="15"/>
                    <a:pt x="18" y="15"/>
                  </a:cubicBezTo>
                  <a:cubicBezTo>
                    <a:pt x="18" y="15"/>
                    <a:pt x="18" y="15"/>
                    <a:pt x="18" y="15"/>
                  </a:cubicBezTo>
                  <a:close/>
                  <a:moveTo>
                    <a:pt x="23" y="15"/>
                  </a:moveTo>
                  <a:cubicBezTo>
                    <a:pt x="23" y="15"/>
                    <a:pt x="23" y="15"/>
                    <a:pt x="23" y="15"/>
                  </a:cubicBezTo>
                  <a:cubicBezTo>
                    <a:pt x="23" y="15"/>
                    <a:pt x="23" y="15"/>
                    <a:pt x="23" y="15"/>
                  </a:cubicBezTo>
                  <a:close/>
                  <a:moveTo>
                    <a:pt x="7" y="18"/>
                  </a:moveTo>
                  <a:cubicBezTo>
                    <a:pt x="8" y="17"/>
                    <a:pt x="9" y="16"/>
                    <a:pt x="8" y="15"/>
                  </a:cubicBezTo>
                  <a:cubicBezTo>
                    <a:pt x="8" y="15"/>
                    <a:pt x="8" y="15"/>
                    <a:pt x="8" y="15"/>
                  </a:cubicBezTo>
                  <a:cubicBezTo>
                    <a:pt x="8" y="16"/>
                    <a:pt x="6" y="17"/>
                    <a:pt x="7" y="18"/>
                  </a:cubicBezTo>
                  <a:close/>
                  <a:moveTo>
                    <a:pt x="21" y="16"/>
                  </a:moveTo>
                  <a:cubicBezTo>
                    <a:pt x="21" y="16"/>
                    <a:pt x="22" y="16"/>
                    <a:pt x="22" y="15"/>
                  </a:cubicBezTo>
                  <a:cubicBezTo>
                    <a:pt x="22" y="15"/>
                    <a:pt x="22" y="15"/>
                    <a:pt x="21" y="15"/>
                  </a:cubicBezTo>
                  <a:cubicBezTo>
                    <a:pt x="21" y="15"/>
                    <a:pt x="20" y="16"/>
                    <a:pt x="21" y="16"/>
                  </a:cubicBezTo>
                  <a:close/>
                  <a:moveTo>
                    <a:pt x="15" y="17"/>
                  </a:moveTo>
                  <a:cubicBezTo>
                    <a:pt x="15" y="17"/>
                    <a:pt x="15" y="18"/>
                    <a:pt x="16" y="18"/>
                  </a:cubicBezTo>
                  <a:cubicBezTo>
                    <a:pt x="16" y="18"/>
                    <a:pt x="16" y="17"/>
                    <a:pt x="16" y="17"/>
                  </a:cubicBezTo>
                  <a:cubicBezTo>
                    <a:pt x="16" y="16"/>
                    <a:pt x="16" y="15"/>
                    <a:pt x="15" y="15"/>
                  </a:cubicBezTo>
                  <a:cubicBezTo>
                    <a:pt x="15" y="15"/>
                    <a:pt x="15" y="16"/>
                    <a:pt x="15" y="17"/>
                  </a:cubicBezTo>
                  <a:close/>
                  <a:moveTo>
                    <a:pt x="29" y="16"/>
                  </a:moveTo>
                  <a:cubicBezTo>
                    <a:pt x="28" y="16"/>
                    <a:pt x="28" y="15"/>
                    <a:pt x="28" y="15"/>
                  </a:cubicBezTo>
                  <a:cubicBezTo>
                    <a:pt x="27" y="16"/>
                    <a:pt x="28" y="18"/>
                    <a:pt x="29" y="16"/>
                  </a:cubicBezTo>
                  <a:close/>
                  <a:moveTo>
                    <a:pt x="3" y="20"/>
                  </a:moveTo>
                  <a:cubicBezTo>
                    <a:pt x="4" y="19"/>
                    <a:pt x="4" y="16"/>
                    <a:pt x="3" y="15"/>
                  </a:cubicBezTo>
                  <a:cubicBezTo>
                    <a:pt x="3" y="17"/>
                    <a:pt x="2" y="18"/>
                    <a:pt x="3" y="20"/>
                  </a:cubicBezTo>
                  <a:close/>
                  <a:moveTo>
                    <a:pt x="13" y="18"/>
                  </a:moveTo>
                  <a:cubicBezTo>
                    <a:pt x="14" y="17"/>
                    <a:pt x="13" y="16"/>
                    <a:pt x="13" y="15"/>
                  </a:cubicBezTo>
                  <a:cubicBezTo>
                    <a:pt x="12" y="16"/>
                    <a:pt x="11" y="18"/>
                    <a:pt x="12" y="19"/>
                  </a:cubicBezTo>
                  <a:cubicBezTo>
                    <a:pt x="13" y="18"/>
                    <a:pt x="12" y="17"/>
                    <a:pt x="13" y="16"/>
                  </a:cubicBezTo>
                  <a:cubicBezTo>
                    <a:pt x="13" y="17"/>
                    <a:pt x="13" y="17"/>
                    <a:pt x="13" y="18"/>
                  </a:cubicBezTo>
                  <a:close/>
                  <a:moveTo>
                    <a:pt x="22" y="18"/>
                  </a:moveTo>
                  <a:cubicBezTo>
                    <a:pt x="22" y="17"/>
                    <a:pt x="22" y="17"/>
                    <a:pt x="23" y="16"/>
                  </a:cubicBezTo>
                  <a:cubicBezTo>
                    <a:pt x="22" y="16"/>
                    <a:pt x="22" y="16"/>
                    <a:pt x="22" y="16"/>
                  </a:cubicBezTo>
                  <a:cubicBezTo>
                    <a:pt x="22" y="17"/>
                    <a:pt x="21" y="17"/>
                    <a:pt x="22" y="18"/>
                  </a:cubicBezTo>
                  <a:close/>
                  <a:moveTo>
                    <a:pt x="24" y="17"/>
                  </a:moveTo>
                  <a:cubicBezTo>
                    <a:pt x="24" y="17"/>
                    <a:pt x="24" y="16"/>
                    <a:pt x="24" y="16"/>
                  </a:cubicBezTo>
                  <a:cubicBezTo>
                    <a:pt x="24" y="17"/>
                    <a:pt x="24" y="17"/>
                    <a:pt x="24" y="17"/>
                  </a:cubicBezTo>
                  <a:close/>
                  <a:moveTo>
                    <a:pt x="26" y="17"/>
                  </a:moveTo>
                  <a:cubicBezTo>
                    <a:pt x="26" y="17"/>
                    <a:pt x="27" y="16"/>
                    <a:pt x="26" y="16"/>
                  </a:cubicBezTo>
                  <a:cubicBezTo>
                    <a:pt x="26" y="17"/>
                    <a:pt x="25" y="17"/>
                    <a:pt x="26" y="17"/>
                  </a:cubicBezTo>
                  <a:close/>
                  <a:moveTo>
                    <a:pt x="8" y="18"/>
                  </a:moveTo>
                  <a:cubicBezTo>
                    <a:pt x="8" y="19"/>
                    <a:pt x="8" y="20"/>
                    <a:pt x="9" y="20"/>
                  </a:cubicBezTo>
                  <a:cubicBezTo>
                    <a:pt x="10" y="20"/>
                    <a:pt x="10" y="19"/>
                    <a:pt x="10" y="18"/>
                  </a:cubicBezTo>
                  <a:cubicBezTo>
                    <a:pt x="9" y="18"/>
                    <a:pt x="9" y="17"/>
                    <a:pt x="9" y="16"/>
                  </a:cubicBezTo>
                  <a:cubicBezTo>
                    <a:pt x="9" y="17"/>
                    <a:pt x="8" y="17"/>
                    <a:pt x="8" y="18"/>
                  </a:cubicBezTo>
                  <a:close/>
                  <a:moveTo>
                    <a:pt x="31" y="18"/>
                  </a:moveTo>
                  <a:cubicBezTo>
                    <a:pt x="31" y="18"/>
                    <a:pt x="32" y="18"/>
                    <a:pt x="32" y="18"/>
                  </a:cubicBezTo>
                  <a:cubicBezTo>
                    <a:pt x="32" y="17"/>
                    <a:pt x="32" y="17"/>
                    <a:pt x="31" y="16"/>
                  </a:cubicBezTo>
                  <a:cubicBezTo>
                    <a:pt x="31" y="17"/>
                    <a:pt x="30" y="18"/>
                    <a:pt x="31" y="18"/>
                  </a:cubicBezTo>
                  <a:close/>
                  <a:moveTo>
                    <a:pt x="19" y="19"/>
                  </a:moveTo>
                  <a:cubicBezTo>
                    <a:pt x="20" y="19"/>
                    <a:pt x="21" y="18"/>
                    <a:pt x="20" y="17"/>
                  </a:cubicBezTo>
                  <a:cubicBezTo>
                    <a:pt x="20" y="18"/>
                    <a:pt x="19" y="19"/>
                    <a:pt x="19" y="19"/>
                  </a:cubicBezTo>
                  <a:close/>
                  <a:moveTo>
                    <a:pt x="22" y="18"/>
                  </a:moveTo>
                  <a:cubicBezTo>
                    <a:pt x="22" y="19"/>
                    <a:pt x="22" y="19"/>
                    <a:pt x="23" y="19"/>
                  </a:cubicBezTo>
                  <a:cubicBezTo>
                    <a:pt x="23" y="19"/>
                    <a:pt x="23" y="18"/>
                    <a:pt x="23" y="18"/>
                  </a:cubicBezTo>
                  <a:cubicBezTo>
                    <a:pt x="23" y="18"/>
                    <a:pt x="23" y="17"/>
                    <a:pt x="23" y="17"/>
                  </a:cubicBezTo>
                  <a:cubicBezTo>
                    <a:pt x="23" y="18"/>
                    <a:pt x="22" y="18"/>
                    <a:pt x="22" y="18"/>
                  </a:cubicBezTo>
                  <a:close/>
                  <a:moveTo>
                    <a:pt x="26" y="19"/>
                  </a:moveTo>
                  <a:cubicBezTo>
                    <a:pt x="27" y="19"/>
                    <a:pt x="26" y="18"/>
                    <a:pt x="27" y="18"/>
                  </a:cubicBezTo>
                  <a:cubicBezTo>
                    <a:pt x="27" y="18"/>
                    <a:pt x="27" y="17"/>
                    <a:pt x="27" y="17"/>
                  </a:cubicBezTo>
                  <a:cubicBezTo>
                    <a:pt x="27" y="18"/>
                    <a:pt x="26" y="18"/>
                    <a:pt x="26" y="19"/>
                  </a:cubicBezTo>
                  <a:close/>
                  <a:moveTo>
                    <a:pt x="28" y="18"/>
                  </a:moveTo>
                  <a:cubicBezTo>
                    <a:pt x="28" y="18"/>
                    <a:pt x="29" y="19"/>
                    <a:pt x="29" y="19"/>
                  </a:cubicBezTo>
                  <a:cubicBezTo>
                    <a:pt x="30" y="18"/>
                    <a:pt x="29" y="16"/>
                    <a:pt x="28" y="18"/>
                  </a:cubicBezTo>
                  <a:close/>
                  <a:moveTo>
                    <a:pt x="14" y="19"/>
                  </a:moveTo>
                  <a:cubicBezTo>
                    <a:pt x="14" y="19"/>
                    <a:pt x="14" y="19"/>
                    <a:pt x="14" y="20"/>
                  </a:cubicBezTo>
                  <a:cubicBezTo>
                    <a:pt x="13" y="20"/>
                    <a:pt x="13" y="19"/>
                    <a:pt x="13" y="19"/>
                  </a:cubicBezTo>
                  <a:cubicBezTo>
                    <a:pt x="13" y="20"/>
                    <a:pt x="13" y="21"/>
                    <a:pt x="14" y="22"/>
                  </a:cubicBezTo>
                  <a:cubicBezTo>
                    <a:pt x="14" y="21"/>
                    <a:pt x="15" y="20"/>
                    <a:pt x="15" y="19"/>
                  </a:cubicBezTo>
                  <a:cubicBezTo>
                    <a:pt x="15" y="19"/>
                    <a:pt x="15" y="18"/>
                    <a:pt x="14" y="18"/>
                  </a:cubicBezTo>
                  <a:cubicBezTo>
                    <a:pt x="14" y="18"/>
                    <a:pt x="13" y="18"/>
                    <a:pt x="14" y="19"/>
                  </a:cubicBezTo>
                  <a:close/>
                  <a:moveTo>
                    <a:pt x="16" y="19"/>
                  </a:moveTo>
                  <a:cubicBezTo>
                    <a:pt x="17" y="20"/>
                    <a:pt x="16" y="20"/>
                    <a:pt x="17" y="20"/>
                  </a:cubicBezTo>
                  <a:cubicBezTo>
                    <a:pt x="17" y="20"/>
                    <a:pt x="18" y="20"/>
                    <a:pt x="18" y="19"/>
                  </a:cubicBezTo>
                  <a:cubicBezTo>
                    <a:pt x="17" y="19"/>
                    <a:pt x="17" y="18"/>
                    <a:pt x="17" y="18"/>
                  </a:cubicBezTo>
                  <a:cubicBezTo>
                    <a:pt x="17" y="18"/>
                    <a:pt x="17" y="19"/>
                    <a:pt x="16" y="19"/>
                  </a:cubicBezTo>
                  <a:close/>
                  <a:moveTo>
                    <a:pt x="6" y="19"/>
                  </a:moveTo>
                  <a:cubicBezTo>
                    <a:pt x="6" y="19"/>
                    <a:pt x="7" y="18"/>
                    <a:pt x="6" y="18"/>
                  </a:cubicBezTo>
                  <a:cubicBezTo>
                    <a:pt x="6" y="19"/>
                    <a:pt x="6" y="19"/>
                    <a:pt x="6" y="19"/>
                  </a:cubicBezTo>
                  <a:close/>
                  <a:moveTo>
                    <a:pt x="20" y="20"/>
                  </a:moveTo>
                  <a:cubicBezTo>
                    <a:pt x="20" y="20"/>
                    <a:pt x="21" y="20"/>
                    <a:pt x="21" y="20"/>
                  </a:cubicBezTo>
                  <a:cubicBezTo>
                    <a:pt x="21" y="20"/>
                    <a:pt x="20" y="20"/>
                    <a:pt x="20" y="20"/>
                  </a:cubicBezTo>
                  <a:cubicBezTo>
                    <a:pt x="20" y="21"/>
                    <a:pt x="20" y="21"/>
                    <a:pt x="21" y="22"/>
                  </a:cubicBezTo>
                  <a:cubicBezTo>
                    <a:pt x="21" y="21"/>
                    <a:pt x="22" y="21"/>
                    <a:pt x="22" y="20"/>
                  </a:cubicBezTo>
                  <a:cubicBezTo>
                    <a:pt x="22" y="20"/>
                    <a:pt x="21" y="19"/>
                    <a:pt x="21" y="19"/>
                  </a:cubicBezTo>
                  <a:cubicBezTo>
                    <a:pt x="21" y="19"/>
                    <a:pt x="21" y="18"/>
                    <a:pt x="21" y="18"/>
                  </a:cubicBezTo>
                  <a:cubicBezTo>
                    <a:pt x="21" y="19"/>
                    <a:pt x="20" y="19"/>
                    <a:pt x="20" y="20"/>
                  </a:cubicBezTo>
                  <a:close/>
                  <a:moveTo>
                    <a:pt x="28" y="21"/>
                  </a:moveTo>
                  <a:cubicBezTo>
                    <a:pt x="28" y="20"/>
                    <a:pt x="28" y="19"/>
                    <a:pt x="27" y="19"/>
                  </a:cubicBezTo>
                  <a:cubicBezTo>
                    <a:pt x="27" y="20"/>
                    <a:pt x="28" y="20"/>
                    <a:pt x="28" y="21"/>
                  </a:cubicBezTo>
                  <a:close/>
                  <a:moveTo>
                    <a:pt x="31" y="19"/>
                  </a:moveTo>
                  <a:cubicBezTo>
                    <a:pt x="32" y="19"/>
                    <a:pt x="32" y="19"/>
                    <a:pt x="32" y="19"/>
                  </a:cubicBezTo>
                  <a:cubicBezTo>
                    <a:pt x="31" y="19"/>
                    <a:pt x="31" y="19"/>
                    <a:pt x="31" y="19"/>
                  </a:cubicBezTo>
                  <a:close/>
                  <a:moveTo>
                    <a:pt x="24" y="21"/>
                  </a:moveTo>
                  <a:cubicBezTo>
                    <a:pt x="24" y="20"/>
                    <a:pt x="25" y="20"/>
                    <a:pt x="24" y="19"/>
                  </a:cubicBezTo>
                  <a:cubicBezTo>
                    <a:pt x="24" y="20"/>
                    <a:pt x="23" y="21"/>
                    <a:pt x="24" y="21"/>
                  </a:cubicBezTo>
                  <a:close/>
                  <a:moveTo>
                    <a:pt x="27" y="20"/>
                  </a:moveTo>
                  <a:cubicBezTo>
                    <a:pt x="27" y="20"/>
                    <a:pt x="27" y="19"/>
                    <a:pt x="27" y="19"/>
                  </a:cubicBezTo>
                  <a:cubicBezTo>
                    <a:pt x="27" y="20"/>
                    <a:pt x="27" y="20"/>
                    <a:pt x="27" y="20"/>
                  </a:cubicBezTo>
                  <a:close/>
                  <a:moveTo>
                    <a:pt x="11" y="23"/>
                  </a:moveTo>
                  <a:cubicBezTo>
                    <a:pt x="11" y="22"/>
                    <a:pt x="11" y="22"/>
                    <a:pt x="11" y="21"/>
                  </a:cubicBezTo>
                  <a:cubicBezTo>
                    <a:pt x="11" y="21"/>
                    <a:pt x="11" y="20"/>
                    <a:pt x="11" y="20"/>
                  </a:cubicBezTo>
                  <a:cubicBezTo>
                    <a:pt x="10" y="20"/>
                    <a:pt x="10" y="20"/>
                    <a:pt x="10" y="20"/>
                  </a:cubicBezTo>
                  <a:cubicBezTo>
                    <a:pt x="10" y="20"/>
                    <a:pt x="9" y="22"/>
                    <a:pt x="11" y="23"/>
                  </a:cubicBezTo>
                  <a:close/>
                  <a:moveTo>
                    <a:pt x="7" y="20"/>
                  </a:moveTo>
                  <a:cubicBezTo>
                    <a:pt x="7" y="20"/>
                    <a:pt x="7" y="20"/>
                    <a:pt x="7" y="20"/>
                  </a:cubicBezTo>
                  <a:cubicBezTo>
                    <a:pt x="7" y="20"/>
                    <a:pt x="6" y="20"/>
                    <a:pt x="7" y="20"/>
                  </a:cubicBezTo>
                  <a:close/>
                  <a:moveTo>
                    <a:pt x="33" y="22"/>
                  </a:moveTo>
                  <a:cubicBezTo>
                    <a:pt x="33" y="21"/>
                    <a:pt x="33" y="20"/>
                    <a:pt x="32" y="20"/>
                  </a:cubicBezTo>
                  <a:cubicBezTo>
                    <a:pt x="32" y="20"/>
                    <a:pt x="32" y="22"/>
                    <a:pt x="33" y="22"/>
                  </a:cubicBezTo>
                  <a:close/>
                  <a:moveTo>
                    <a:pt x="12" y="21"/>
                  </a:moveTo>
                  <a:cubicBezTo>
                    <a:pt x="11" y="20"/>
                    <a:pt x="11" y="20"/>
                    <a:pt x="11" y="20"/>
                  </a:cubicBezTo>
                  <a:cubicBezTo>
                    <a:pt x="11" y="20"/>
                    <a:pt x="11" y="21"/>
                    <a:pt x="12" y="21"/>
                  </a:cubicBezTo>
                  <a:close/>
                  <a:moveTo>
                    <a:pt x="15" y="22"/>
                  </a:moveTo>
                  <a:cubicBezTo>
                    <a:pt x="15" y="22"/>
                    <a:pt x="15" y="23"/>
                    <a:pt x="16" y="23"/>
                  </a:cubicBezTo>
                  <a:cubicBezTo>
                    <a:pt x="16" y="22"/>
                    <a:pt x="16" y="22"/>
                    <a:pt x="17" y="22"/>
                  </a:cubicBezTo>
                  <a:cubicBezTo>
                    <a:pt x="16" y="21"/>
                    <a:pt x="16" y="21"/>
                    <a:pt x="16" y="20"/>
                  </a:cubicBezTo>
                  <a:cubicBezTo>
                    <a:pt x="15" y="21"/>
                    <a:pt x="15" y="21"/>
                    <a:pt x="15" y="22"/>
                  </a:cubicBezTo>
                  <a:close/>
                  <a:moveTo>
                    <a:pt x="18" y="22"/>
                  </a:moveTo>
                  <a:cubicBezTo>
                    <a:pt x="18" y="21"/>
                    <a:pt x="19" y="21"/>
                    <a:pt x="19" y="20"/>
                  </a:cubicBezTo>
                  <a:cubicBezTo>
                    <a:pt x="18" y="21"/>
                    <a:pt x="17" y="21"/>
                    <a:pt x="18" y="22"/>
                  </a:cubicBezTo>
                  <a:close/>
                  <a:moveTo>
                    <a:pt x="30" y="22"/>
                  </a:moveTo>
                  <a:cubicBezTo>
                    <a:pt x="30" y="21"/>
                    <a:pt x="30" y="20"/>
                    <a:pt x="30" y="20"/>
                  </a:cubicBezTo>
                  <a:cubicBezTo>
                    <a:pt x="30" y="21"/>
                    <a:pt x="30" y="21"/>
                    <a:pt x="30" y="22"/>
                  </a:cubicBezTo>
                  <a:close/>
                  <a:moveTo>
                    <a:pt x="8" y="22"/>
                  </a:moveTo>
                  <a:cubicBezTo>
                    <a:pt x="8" y="21"/>
                    <a:pt x="7" y="21"/>
                    <a:pt x="7" y="20"/>
                  </a:cubicBezTo>
                  <a:cubicBezTo>
                    <a:pt x="7" y="21"/>
                    <a:pt x="7" y="22"/>
                    <a:pt x="8" y="22"/>
                  </a:cubicBezTo>
                  <a:close/>
                  <a:moveTo>
                    <a:pt x="22" y="23"/>
                  </a:moveTo>
                  <a:cubicBezTo>
                    <a:pt x="22" y="24"/>
                    <a:pt x="22" y="24"/>
                    <a:pt x="22" y="24"/>
                  </a:cubicBezTo>
                  <a:cubicBezTo>
                    <a:pt x="23" y="24"/>
                    <a:pt x="23" y="23"/>
                    <a:pt x="23" y="22"/>
                  </a:cubicBezTo>
                  <a:cubicBezTo>
                    <a:pt x="23" y="22"/>
                    <a:pt x="23" y="22"/>
                    <a:pt x="23" y="22"/>
                  </a:cubicBezTo>
                  <a:cubicBezTo>
                    <a:pt x="22" y="22"/>
                    <a:pt x="22" y="23"/>
                    <a:pt x="22" y="23"/>
                  </a:cubicBezTo>
                  <a:close/>
                  <a:moveTo>
                    <a:pt x="26" y="25"/>
                  </a:moveTo>
                  <a:cubicBezTo>
                    <a:pt x="26" y="25"/>
                    <a:pt x="26" y="24"/>
                    <a:pt x="26" y="24"/>
                  </a:cubicBezTo>
                  <a:cubicBezTo>
                    <a:pt x="26" y="23"/>
                    <a:pt x="26" y="23"/>
                    <a:pt x="26" y="22"/>
                  </a:cubicBezTo>
                  <a:cubicBezTo>
                    <a:pt x="23" y="21"/>
                    <a:pt x="26" y="24"/>
                    <a:pt x="26" y="25"/>
                  </a:cubicBezTo>
                  <a:close/>
                  <a:moveTo>
                    <a:pt x="29" y="24"/>
                  </a:moveTo>
                  <a:cubicBezTo>
                    <a:pt x="30" y="23"/>
                    <a:pt x="30" y="22"/>
                    <a:pt x="29" y="22"/>
                  </a:cubicBezTo>
                  <a:cubicBezTo>
                    <a:pt x="28" y="22"/>
                    <a:pt x="29" y="23"/>
                    <a:pt x="29" y="24"/>
                  </a:cubicBezTo>
                  <a:close/>
                  <a:moveTo>
                    <a:pt x="6" y="23"/>
                  </a:moveTo>
                  <a:cubicBezTo>
                    <a:pt x="6" y="23"/>
                    <a:pt x="6" y="22"/>
                    <a:pt x="6" y="22"/>
                  </a:cubicBezTo>
                  <a:cubicBezTo>
                    <a:pt x="6" y="22"/>
                    <a:pt x="6" y="22"/>
                    <a:pt x="6" y="22"/>
                  </a:cubicBezTo>
                  <a:cubicBezTo>
                    <a:pt x="6" y="22"/>
                    <a:pt x="6" y="22"/>
                    <a:pt x="6" y="23"/>
                  </a:cubicBezTo>
                  <a:close/>
                  <a:moveTo>
                    <a:pt x="13" y="23"/>
                  </a:moveTo>
                  <a:cubicBezTo>
                    <a:pt x="13" y="23"/>
                    <a:pt x="13" y="22"/>
                    <a:pt x="12" y="22"/>
                  </a:cubicBezTo>
                  <a:cubicBezTo>
                    <a:pt x="12" y="22"/>
                    <a:pt x="13" y="23"/>
                    <a:pt x="13" y="23"/>
                  </a:cubicBezTo>
                  <a:close/>
                  <a:moveTo>
                    <a:pt x="1" y="26"/>
                  </a:moveTo>
                  <a:cubicBezTo>
                    <a:pt x="1" y="28"/>
                    <a:pt x="2" y="28"/>
                    <a:pt x="2" y="30"/>
                  </a:cubicBezTo>
                  <a:cubicBezTo>
                    <a:pt x="2" y="31"/>
                    <a:pt x="2" y="32"/>
                    <a:pt x="3" y="32"/>
                  </a:cubicBezTo>
                  <a:cubicBezTo>
                    <a:pt x="3" y="31"/>
                    <a:pt x="3" y="30"/>
                    <a:pt x="3" y="29"/>
                  </a:cubicBezTo>
                  <a:cubicBezTo>
                    <a:pt x="2" y="29"/>
                    <a:pt x="2" y="30"/>
                    <a:pt x="2" y="29"/>
                  </a:cubicBezTo>
                  <a:cubicBezTo>
                    <a:pt x="2" y="27"/>
                    <a:pt x="2" y="24"/>
                    <a:pt x="2" y="22"/>
                  </a:cubicBezTo>
                  <a:cubicBezTo>
                    <a:pt x="1" y="23"/>
                    <a:pt x="1" y="25"/>
                    <a:pt x="1" y="26"/>
                  </a:cubicBezTo>
                  <a:close/>
                  <a:moveTo>
                    <a:pt x="3" y="22"/>
                  </a:moveTo>
                  <a:cubicBezTo>
                    <a:pt x="3" y="23"/>
                    <a:pt x="3" y="24"/>
                    <a:pt x="4" y="25"/>
                  </a:cubicBezTo>
                  <a:cubicBezTo>
                    <a:pt x="4" y="25"/>
                    <a:pt x="4" y="24"/>
                    <a:pt x="4" y="23"/>
                  </a:cubicBezTo>
                  <a:cubicBezTo>
                    <a:pt x="4" y="24"/>
                    <a:pt x="4" y="23"/>
                    <a:pt x="3" y="23"/>
                  </a:cubicBezTo>
                  <a:cubicBezTo>
                    <a:pt x="3" y="22"/>
                    <a:pt x="4" y="22"/>
                    <a:pt x="3" y="22"/>
                  </a:cubicBezTo>
                  <a:cubicBezTo>
                    <a:pt x="3" y="23"/>
                    <a:pt x="3" y="22"/>
                    <a:pt x="3" y="22"/>
                  </a:cubicBezTo>
                  <a:close/>
                  <a:moveTo>
                    <a:pt x="19" y="23"/>
                  </a:moveTo>
                  <a:cubicBezTo>
                    <a:pt x="19" y="23"/>
                    <a:pt x="19" y="24"/>
                    <a:pt x="19" y="24"/>
                  </a:cubicBezTo>
                  <a:cubicBezTo>
                    <a:pt x="20" y="24"/>
                    <a:pt x="20" y="23"/>
                    <a:pt x="20" y="23"/>
                  </a:cubicBezTo>
                  <a:cubicBezTo>
                    <a:pt x="20" y="22"/>
                    <a:pt x="20" y="22"/>
                    <a:pt x="19" y="22"/>
                  </a:cubicBezTo>
                  <a:cubicBezTo>
                    <a:pt x="19" y="22"/>
                    <a:pt x="19" y="23"/>
                    <a:pt x="19" y="23"/>
                  </a:cubicBezTo>
                  <a:close/>
                  <a:moveTo>
                    <a:pt x="14" y="23"/>
                  </a:moveTo>
                  <a:cubicBezTo>
                    <a:pt x="15" y="23"/>
                    <a:pt x="15" y="24"/>
                    <a:pt x="15" y="24"/>
                  </a:cubicBezTo>
                  <a:cubicBezTo>
                    <a:pt x="16" y="24"/>
                    <a:pt x="15" y="22"/>
                    <a:pt x="15" y="22"/>
                  </a:cubicBezTo>
                  <a:cubicBezTo>
                    <a:pt x="14" y="22"/>
                    <a:pt x="14" y="23"/>
                    <a:pt x="14" y="23"/>
                  </a:cubicBezTo>
                  <a:close/>
                  <a:moveTo>
                    <a:pt x="6" y="25"/>
                  </a:moveTo>
                  <a:cubicBezTo>
                    <a:pt x="7" y="25"/>
                    <a:pt x="7" y="23"/>
                    <a:pt x="6" y="22"/>
                  </a:cubicBezTo>
                  <a:cubicBezTo>
                    <a:pt x="6" y="23"/>
                    <a:pt x="6" y="24"/>
                    <a:pt x="6" y="25"/>
                  </a:cubicBezTo>
                  <a:close/>
                  <a:moveTo>
                    <a:pt x="12" y="25"/>
                  </a:moveTo>
                  <a:cubicBezTo>
                    <a:pt x="13" y="24"/>
                    <a:pt x="12" y="23"/>
                    <a:pt x="12" y="22"/>
                  </a:cubicBezTo>
                  <a:cubicBezTo>
                    <a:pt x="11" y="23"/>
                    <a:pt x="11" y="24"/>
                    <a:pt x="12" y="25"/>
                  </a:cubicBezTo>
                  <a:close/>
                  <a:moveTo>
                    <a:pt x="16" y="25"/>
                  </a:moveTo>
                  <a:cubicBezTo>
                    <a:pt x="17" y="24"/>
                    <a:pt x="17" y="24"/>
                    <a:pt x="17" y="23"/>
                  </a:cubicBezTo>
                  <a:cubicBezTo>
                    <a:pt x="17" y="23"/>
                    <a:pt x="17" y="23"/>
                    <a:pt x="17" y="23"/>
                  </a:cubicBezTo>
                  <a:cubicBezTo>
                    <a:pt x="17" y="23"/>
                    <a:pt x="16" y="24"/>
                    <a:pt x="16" y="25"/>
                  </a:cubicBezTo>
                  <a:close/>
                  <a:moveTo>
                    <a:pt x="9" y="24"/>
                  </a:moveTo>
                  <a:cubicBezTo>
                    <a:pt x="9" y="24"/>
                    <a:pt x="9" y="23"/>
                    <a:pt x="9" y="23"/>
                  </a:cubicBezTo>
                  <a:cubicBezTo>
                    <a:pt x="8" y="24"/>
                    <a:pt x="9" y="24"/>
                    <a:pt x="9" y="25"/>
                  </a:cubicBezTo>
                  <a:cubicBezTo>
                    <a:pt x="10" y="25"/>
                    <a:pt x="10" y="24"/>
                    <a:pt x="10" y="24"/>
                  </a:cubicBezTo>
                  <a:cubicBezTo>
                    <a:pt x="10" y="24"/>
                    <a:pt x="10" y="23"/>
                    <a:pt x="10" y="23"/>
                  </a:cubicBezTo>
                  <a:cubicBezTo>
                    <a:pt x="10" y="23"/>
                    <a:pt x="10" y="24"/>
                    <a:pt x="9" y="24"/>
                  </a:cubicBezTo>
                  <a:close/>
                  <a:moveTo>
                    <a:pt x="24" y="27"/>
                  </a:moveTo>
                  <a:cubicBezTo>
                    <a:pt x="25" y="27"/>
                    <a:pt x="25" y="26"/>
                    <a:pt x="25" y="26"/>
                  </a:cubicBezTo>
                  <a:cubicBezTo>
                    <a:pt x="25" y="25"/>
                    <a:pt x="25" y="24"/>
                    <a:pt x="24" y="23"/>
                  </a:cubicBezTo>
                  <a:cubicBezTo>
                    <a:pt x="23" y="24"/>
                    <a:pt x="23" y="26"/>
                    <a:pt x="24" y="27"/>
                  </a:cubicBezTo>
                  <a:close/>
                  <a:moveTo>
                    <a:pt x="14" y="26"/>
                  </a:moveTo>
                  <a:cubicBezTo>
                    <a:pt x="15" y="26"/>
                    <a:pt x="14" y="24"/>
                    <a:pt x="14" y="24"/>
                  </a:cubicBezTo>
                  <a:cubicBezTo>
                    <a:pt x="13" y="25"/>
                    <a:pt x="14" y="25"/>
                    <a:pt x="14" y="26"/>
                  </a:cubicBezTo>
                  <a:close/>
                  <a:moveTo>
                    <a:pt x="18" y="27"/>
                  </a:moveTo>
                  <a:cubicBezTo>
                    <a:pt x="18" y="27"/>
                    <a:pt x="18" y="26"/>
                    <a:pt x="19" y="25"/>
                  </a:cubicBezTo>
                  <a:cubicBezTo>
                    <a:pt x="18" y="25"/>
                    <a:pt x="19" y="24"/>
                    <a:pt x="18" y="24"/>
                  </a:cubicBezTo>
                  <a:cubicBezTo>
                    <a:pt x="17" y="25"/>
                    <a:pt x="17" y="26"/>
                    <a:pt x="18" y="27"/>
                  </a:cubicBezTo>
                  <a:close/>
                  <a:moveTo>
                    <a:pt x="20" y="26"/>
                  </a:moveTo>
                  <a:cubicBezTo>
                    <a:pt x="21" y="26"/>
                    <a:pt x="21" y="27"/>
                    <a:pt x="21" y="27"/>
                  </a:cubicBezTo>
                  <a:cubicBezTo>
                    <a:pt x="22" y="26"/>
                    <a:pt x="22" y="25"/>
                    <a:pt x="21" y="24"/>
                  </a:cubicBezTo>
                  <a:cubicBezTo>
                    <a:pt x="21" y="25"/>
                    <a:pt x="20" y="25"/>
                    <a:pt x="20" y="26"/>
                  </a:cubicBezTo>
                  <a:close/>
                  <a:moveTo>
                    <a:pt x="31" y="26"/>
                  </a:moveTo>
                  <a:cubicBezTo>
                    <a:pt x="31" y="26"/>
                    <a:pt x="31" y="25"/>
                    <a:pt x="30" y="25"/>
                  </a:cubicBezTo>
                  <a:cubicBezTo>
                    <a:pt x="30" y="25"/>
                    <a:pt x="31" y="26"/>
                    <a:pt x="31" y="26"/>
                  </a:cubicBezTo>
                  <a:close/>
                  <a:moveTo>
                    <a:pt x="11" y="25"/>
                  </a:moveTo>
                  <a:cubicBezTo>
                    <a:pt x="10" y="26"/>
                    <a:pt x="10" y="25"/>
                    <a:pt x="10" y="26"/>
                  </a:cubicBezTo>
                  <a:cubicBezTo>
                    <a:pt x="10" y="26"/>
                    <a:pt x="10" y="27"/>
                    <a:pt x="11" y="27"/>
                  </a:cubicBezTo>
                  <a:cubicBezTo>
                    <a:pt x="11" y="27"/>
                    <a:pt x="11" y="26"/>
                    <a:pt x="11" y="26"/>
                  </a:cubicBezTo>
                  <a:cubicBezTo>
                    <a:pt x="11" y="26"/>
                    <a:pt x="11" y="26"/>
                    <a:pt x="11" y="26"/>
                  </a:cubicBezTo>
                  <a:cubicBezTo>
                    <a:pt x="11" y="25"/>
                    <a:pt x="11" y="25"/>
                    <a:pt x="10" y="25"/>
                  </a:cubicBezTo>
                  <a:cubicBezTo>
                    <a:pt x="10" y="25"/>
                    <a:pt x="11" y="25"/>
                    <a:pt x="11" y="25"/>
                  </a:cubicBezTo>
                  <a:close/>
                  <a:moveTo>
                    <a:pt x="26" y="26"/>
                  </a:moveTo>
                  <a:cubicBezTo>
                    <a:pt x="27" y="26"/>
                    <a:pt x="27" y="27"/>
                    <a:pt x="27" y="27"/>
                  </a:cubicBezTo>
                  <a:cubicBezTo>
                    <a:pt x="27" y="27"/>
                    <a:pt x="28" y="27"/>
                    <a:pt x="28" y="26"/>
                  </a:cubicBezTo>
                  <a:cubicBezTo>
                    <a:pt x="27" y="26"/>
                    <a:pt x="27" y="25"/>
                    <a:pt x="27" y="25"/>
                  </a:cubicBezTo>
                  <a:cubicBezTo>
                    <a:pt x="27" y="25"/>
                    <a:pt x="26" y="25"/>
                    <a:pt x="26" y="26"/>
                  </a:cubicBezTo>
                  <a:close/>
                  <a:moveTo>
                    <a:pt x="8" y="28"/>
                  </a:moveTo>
                  <a:cubicBezTo>
                    <a:pt x="9" y="27"/>
                    <a:pt x="8" y="25"/>
                    <a:pt x="7" y="25"/>
                  </a:cubicBezTo>
                  <a:cubicBezTo>
                    <a:pt x="7" y="26"/>
                    <a:pt x="7" y="27"/>
                    <a:pt x="8" y="28"/>
                  </a:cubicBezTo>
                  <a:close/>
                  <a:moveTo>
                    <a:pt x="16" y="26"/>
                  </a:moveTo>
                  <a:cubicBezTo>
                    <a:pt x="16" y="26"/>
                    <a:pt x="16" y="25"/>
                    <a:pt x="16" y="25"/>
                  </a:cubicBezTo>
                  <a:cubicBezTo>
                    <a:pt x="16" y="25"/>
                    <a:pt x="16" y="25"/>
                    <a:pt x="16" y="25"/>
                  </a:cubicBezTo>
                  <a:cubicBezTo>
                    <a:pt x="16" y="25"/>
                    <a:pt x="16" y="26"/>
                    <a:pt x="16" y="26"/>
                  </a:cubicBezTo>
                  <a:close/>
                  <a:moveTo>
                    <a:pt x="13" y="26"/>
                  </a:moveTo>
                  <a:cubicBezTo>
                    <a:pt x="13" y="26"/>
                    <a:pt x="13" y="27"/>
                    <a:pt x="13" y="27"/>
                  </a:cubicBezTo>
                  <a:cubicBezTo>
                    <a:pt x="15" y="27"/>
                    <a:pt x="13" y="24"/>
                    <a:pt x="13" y="26"/>
                  </a:cubicBezTo>
                  <a:close/>
                  <a:moveTo>
                    <a:pt x="4" y="26"/>
                  </a:moveTo>
                  <a:cubicBezTo>
                    <a:pt x="4" y="27"/>
                    <a:pt x="5" y="28"/>
                    <a:pt x="5" y="28"/>
                  </a:cubicBezTo>
                  <a:cubicBezTo>
                    <a:pt x="5" y="27"/>
                    <a:pt x="5" y="26"/>
                    <a:pt x="5" y="25"/>
                  </a:cubicBezTo>
                  <a:cubicBezTo>
                    <a:pt x="5" y="26"/>
                    <a:pt x="4" y="26"/>
                    <a:pt x="4" y="26"/>
                  </a:cubicBezTo>
                  <a:close/>
                  <a:moveTo>
                    <a:pt x="34" y="27"/>
                  </a:moveTo>
                  <a:cubicBezTo>
                    <a:pt x="34" y="27"/>
                    <a:pt x="34" y="26"/>
                    <a:pt x="34" y="26"/>
                  </a:cubicBezTo>
                  <a:cubicBezTo>
                    <a:pt x="34" y="26"/>
                    <a:pt x="34" y="27"/>
                    <a:pt x="34" y="27"/>
                  </a:cubicBezTo>
                  <a:close/>
                  <a:moveTo>
                    <a:pt x="15" y="27"/>
                  </a:moveTo>
                  <a:cubicBezTo>
                    <a:pt x="16" y="27"/>
                    <a:pt x="15" y="26"/>
                    <a:pt x="15" y="26"/>
                  </a:cubicBezTo>
                  <a:cubicBezTo>
                    <a:pt x="15" y="27"/>
                    <a:pt x="15" y="27"/>
                    <a:pt x="15" y="27"/>
                  </a:cubicBezTo>
                  <a:close/>
                  <a:moveTo>
                    <a:pt x="22" y="28"/>
                  </a:moveTo>
                  <a:cubicBezTo>
                    <a:pt x="22" y="29"/>
                    <a:pt x="22" y="29"/>
                    <a:pt x="23" y="30"/>
                  </a:cubicBezTo>
                  <a:cubicBezTo>
                    <a:pt x="23" y="29"/>
                    <a:pt x="23" y="29"/>
                    <a:pt x="24" y="28"/>
                  </a:cubicBezTo>
                  <a:cubicBezTo>
                    <a:pt x="23" y="28"/>
                    <a:pt x="23" y="27"/>
                    <a:pt x="22" y="26"/>
                  </a:cubicBezTo>
                  <a:cubicBezTo>
                    <a:pt x="22" y="27"/>
                    <a:pt x="22" y="28"/>
                    <a:pt x="22" y="28"/>
                  </a:cubicBezTo>
                  <a:close/>
                  <a:moveTo>
                    <a:pt x="17" y="28"/>
                  </a:moveTo>
                  <a:cubicBezTo>
                    <a:pt x="17" y="28"/>
                    <a:pt x="17" y="27"/>
                    <a:pt x="17" y="27"/>
                  </a:cubicBezTo>
                  <a:cubicBezTo>
                    <a:pt x="17" y="27"/>
                    <a:pt x="17" y="27"/>
                    <a:pt x="17" y="28"/>
                  </a:cubicBezTo>
                  <a:close/>
                  <a:moveTo>
                    <a:pt x="19" y="27"/>
                  </a:moveTo>
                  <a:cubicBezTo>
                    <a:pt x="19" y="27"/>
                    <a:pt x="19" y="28"/>
                    <a:pt x="19" y="29"/>
                  </a:cubicBezTo>
                  <a:cubicBezTo>
                    <a:pt x="19" y="29"/>
                    <a:pt x="19" y="30"/>
                    <a:pt x="19" y="30"/>
                  </a:cubicBezTo>
                  <a:cubicBezTo>
                    <a:pt x="20" y="29"/>
                    <a:pt x="20" y="29"/>
                    <a:pt x="20" y="28"/>
                  </a:cubicBezTo>
                  <a:cubicBezTo>
                    <a:pt x="20" y="27"/>
                    <a:pt x="20" y="26"/>
                    <a:pt x="19" y="27"/>
                  </a:cubicBezTo>
                  <a:close/>
                  <a:moveTo>
                    <a:pt x="12" y="27"/>
                  </a:moveTo>
                  <a:cubicBezTo>
                    <a:pt x="12" y="28"/>
                    <a:pt x="12" y="28"/>
                    <a:pt x="13" y="29"/>
                  </a:cubicBezTo>
                  <a:cubicBezTo>
                    <a:pt x="13" y="28"/>
                    <a:pt x="13" y="28"/>
                    <a:pt x="13" y="28"/>
                  </a:cubicBezTo>
                  <a:cubicBezTo>
                    <a:pt x="13" y="28"/>
                    <a:pt x="12" y="27"/>
                    <a:pt x="12" y="27"/>
                  </a:cubicBezTo>
                  <a:cubicBezTo>
                    <a:pt x="12" y="27"/>
                    <a:pt x="12" y="27"/>
                    <a:pt x="12" y="27"/>
                  </a:cubicBezTo>
                  <a:close/>
                  <a:moveTo>
                    <a:pt x="26" y="29"/>
                  </a:moveTo>
                  <a:cubicBezTo>
                    <a:pt x="26" y="29"/>
                    <a:pt x="25" y="28"/>
                    <a:pt x="25" y="28"/>
                  </a:cubicBezTo>
                  <a:cubicBezTo>
                    <a:pt x="26" y="28"/>
                    <a:pt x="26" y="29"/>
                    <a:pt x="26" y="29"/>
                  </a:cubicBezTo>
                  <a:cubicBezTo>
                    <a:pt x="26" y="29"/>
                    <a:pt x="26" y="29"/>
                    <a:pt x="26" y="28"/>
                  </a:cubicBezTo>
                  <a:cubicBezTo>
                    <a:pt x="26" y="28"/>
                    <a:pt x="26" y="27"/>
                    <a:pt x="26" y="27"/>
                  </a:cubicBezTo>
                  <a:cubicBezTo>
                    <a:pt x="25" y="27"/>
                    <a:pt x="25" y="29"/>
                    <a:pt x="26" y="29"/>
                  </a:cubicBezTo>
                  <a:close/>
                  <a:moveTo>
                    <a:pt x="4" y="30"/>
                  </a:moveTo>
                  <a:cubicBezTo>
                    <a:pt x="5" y="29"/>
                    <a:pt x="4" y="28"/>
                    <a:pt x="3" y="27"/>
                  </a:cubicBezTo>
                  <a:cubicBezTo>
                    <a:pt x="3" y="28"/>
                    <a:pt x="4" y="29"/>
                    <a:pt x="4" y="30"/>
                  </a:cubicBezTo>
                  <a:close/>
                  <a:moveTo>
                    <a:pt x="14" y="28"/>
                  </a:moveTo>
                  <a:cubicBezTo>
                    <a:pt x="14" y="28"/>
                    <a:pt x="14" y="29"/>
                    <a:pt x="15" y="29"/>
                  </a:cubicBezTo>
                  <a:cubicBezTo>
                    <a:pt x="15" y="28"/>
                    <a:pt x="15" y="27"/>
                    <a:pt x="14" y="27"/>
                  </a:cubicBezTo>
                  <a:cubicBezTo>
                    <a:pt x="14" y="28"/>
                    <a:pt x="14" y="28"/>
                    <a:pt x="14" y="28"/>
                  </a:cubicBezTo>
                  <a:close/>
                  <a:moveTo>
                    <a:pt x="7" y="30"/>
                  </a:moveTo>
                  <a:cubicBezTo>
                    <a:pt x="7" y="29"/>
                    <a:pt x="7" y="28"/>
                    <a:pt x="6" y="27"/>
                  </a:cubicBezTo>
                  <a:cubicBezTo>
                    <a:pt x="7" y="28"/>
                    <a:pt x="6" y="29"/>
                    <a:pt x="7" y="30"/>
                  </a:cubicBezTo>
                  <a:close/>
                  <a:moveTo>
                    <a:pt x="10" y="28"/>
                  </a:moveTo>
                  <a:cubicBezTo>
                    <a:pt x="10" y="28"/>
                    <a:pt x="10" y="28"/>
                    <a:pt x="10" y="28"/>
                  </a:cubicBezTo>
                  <a:cubicBezTo>
                    <a:pt x="10" y="28"/>
                    <a:pt x="10" y="28"/>
                    <a:pt x="10" y="28"/>
                  </a:cubicBezTo>
                  <a:cubicBezTo>
                    <a:pt x="10" y="28"/>
                    <a:pt x="10" y="28"/>
                    <a:pt x="10" y="28"/>
                  </a:cubicBezTo>
                  <a:close/>
                  <a:moveTo>
                    <a:pt x="32" y="29"/>
                  </a:moveTo>
                  <a:cubicBezTo>
                    <a:pt x="33" y="30"/>
                    <a:pt x="30" y="32"/>
                    <a:pt x="31" y="34"/>
                  </a:cubicBezTo>
                  <a:cubicBezTo>
                    <a:pt x="32" y="32"/>
                    <a:pt x="33" y="29"/>
                    <a:pt x="33" y="28"/>
                  </a:cubicBezTo>
                  <a:cubicBezTo>
                    <a:pt x="32" y="28"/>
                    <a:pt x="32" y="29"/>
                    <a:pt x="32" y="29"/>
                  </a:cubicBezTo>
                  <a:close/>
                  <a:moveTo>
                    <a:pt x="11" y="29"/>
                  </a:moveTo>
                  <a:cubicBezTo>
                    <a:pt x="12" y="29"/>
                    <a:pt x="12" y="29"/>
                    <a:pt x="12" y="29"/>
                  </a:cubicBezTo>
                  <a:cubicBezTo>
                    <a:pt x="12" y="28"/>
                    <a:pt x="12" y="28"/>
                    <a:pt x="11" y="28"/>
                  </a:cubicBezTo>
                  <a:cubicBezTo>
                    <a:pt x="11" y="28"/>
                    <a:pt x="12" y="28"/>
                    <a:pt x="11" y="29"/>
                  </a:cubicBezTo>
                  <a:close/>
                  <a:moveTo>
                    <a:pt x="33" y="32"/>
                  </a:moveTo>
                  <a:cubicBezTo>
                    <a:pt x="33" y="30"/>
                    <a:pt x="34" y="29"/>
                    <a:pt x="34" y="28"/>
                  </a:cubicBezTo>
                  <a:cubicBezTo>
                    <a:pt x="33" y="29"/>
                    <a:pt x="33" y="31"/>
                    <a:pt x="33" y="32"/>
                  </a:cubicBezTo>
                  <a:close/>
                  <a:moveTo>
                    <a:pt x="8" y="29"/>
                  </a:moveTo>
                  <a:cubicBezTo>
                    <a:pt x="9" y="29"/>
                    <a:pt x="9" y="30"/>
                    <a:pt x="9" y="30"/>
                  </a:cubicBezTo>
                  <a:cubicBezTo>
                    <a:pt x="10" y="30"/>
                    <a:pt x="10" y="28"/>
                    <a:pt x="9" y="28"/>
                  </a:cubicBezTo>
                  <a:cubicBezTo>
                    <a:pt x="9" y="28"/>
                    <a:pt x="9" y="29"/>
                    <a:pt x="8" y="29"/>
                  </a:cubicBezTo>
                  <a:close/>
                  <a:moveTo>
                    <a:pt x="17" y="30"/>
                  </a:moveTo>
                  <a:cubicBezTo>
                    <a:pt x="16" y="29"/>
                    <a:pt x="17" y="29"/>
                    <a:pt x="17" y="29"/>
                  </a:cubicBezTo>
                  <a:cubicBezTo>
                    <a:pt x="16" y="29"/>
                    <a:pt x="17" y="28"/>
                    <a:pt x="16" y="28"/>
                  </a:cubicBezTo>
                  <a:cubicBezTo>
                    <a:pt x="16" y="29"/>
                    <a:pt x="16" y="29"/>
                    <a:pt x="17" y="30"/>
                  </a:cubicBezTo>
                  <a:close/>
                  <a:moveTo>
                    <a:pt x="29" y="30"/>
                  </a:moveTo>
                  <a:cubicBezTo>
                    <a:pt x="29" y="29"/>
                    <a:pt x="29" y="29"/>
                    <a:pt x="29" y="29"/>
                  </a:cubicBezTo>
                  <a:cubicBezTo>
                    <a:pt x="28" y="29"/>
                    <a:pt x="29" y="28"/>
                    <a:pt x="28" y="28"/>
                  </a:cubicBezTo>
                  <a:cubicBezTo>
                    <a:pt x="28" y="29"/>
                    <a:pt x="28" y="30"/>
                    <a:pt x="29" y="30"/>
                  </a:cubicBezTo>
                  <a:close/>
                  <a:moveTo>
                    <a:pt x="14" y="30"/>
                  </a:moveTo>
                  <a:cubicBezTo>
                    <a:pt x="14" y="30"/>
                    <a:pt x="14" y="29"/>
                    <a:pt x="13" y="29"/>
                  </a:cubicBezTo>
                  <a:cubicBezTo>
                    <a:pt x="13" y="29"/>
                    <a:pt x="13" y="30"/>
                    <a:pt x="14" y="30"/>
                  </a:cubicBezTo>
                  <a:close/>
                  <a:moveTo>
                    <a:pt x="20" y="32"/>
                  </a:moveTo>
                  <a:cubicBezTo>
                    <a:pt x="20" y="32"/>
                    <a:pt x="20" y="33"/>
                    <a:pt x="21" y="33"/>
                  </a:cubicBezTo>
                  <a:cubicBezTo>
                    <a:pt x="21" y="32"/>
                    <a:pt x="22" y="32"/>
                    <a:pt x="22" y="31"/>
                  </a:cubicBezTo>
                  <a:cubicBezTo>
                    <a:pt x="22" y="30"/>
                    <a:pt x="21" y="30"/>
                    <a:pt x="21" y="29"/>
                  </a:cubicBezTo>
                  <a:cubicBezTo>
                    <a:pt x="21" y="30"/>
                    <a:pt x="20" y="31"/>
                    <a:pt x="20" y="32"/>
                  </a:cubicBezTo>
                  <a:close/>
                  <a:moveTo>
                    <a:pt x="11" y="31"/>
                  </a:moveTo>
                  <a:cubicBezTo>
                    <a:pt x="11" y="31"/>
                    <a:pt x="10" y="31"/>
                    <a:pt x="10" y="30"/>
                  </a:cubicBezTo>
                  <a:cubicBezTo>
                    <a:pt x="10" y="31"/>
                    <a:pt x="10" y="32"/>
                    <a:pt x="10" y="32"/>
                  </a:cubicBezTo>
                  <a:cubicBezTo>
                    <a:pt x="11" y="32"/>
                    <a:pt x="12" y="30"/>
                    <a:pt x="11" y="29"/>
                  </a:cubicBezTo>
                  <a:cubicBezTo>
                    <a:pt x="10" y="30"/>
                    <a:pt x="11" y="30"/>
                    <a:pt x="11" y="31"/>
                  </a:cubicBezTo>
                  <a:close/>
                  <a:moveTo>
                    <a:pt x="16" y="31"/>
                  </a:moveTo>
                  <a:cubicBezTo>
                    <a:pt x="16" y="30"/>
                    <a:pt x="16" y="29"/>
                    <a:pt x="15" y="29"/>
                  </a:cubicBezTo>
                  <a:cubicBezTo>
                    <a:pt x="15" y="30"/>
                    <a:pt x="16" y="30"/>
                    <a:pt x="16" y="31"/>
                  </a:cubicBezTo>
                  <a:close/>
                  <a:moveTo>
                    <a:pt x="23" y="31"/>
                  </a:moveTo>
                  <a:cubicBezTo>
                    <a:pt x="24" y="31"/>
                    <a:pt x="24" y="32"/>
                    <a:pt x="24" y="32"/>
                  </a:cubicBezTo>
                  <a:cubicBezTo>
                    <a:pt x="25" y="32"/>
                    <a:pt x="25" y="31"/>
                    <a:pt x="25" y="30"/>
                  </a:cubicBezTo>
                  <a:cubicBezTo>
                    <a:pt x="25" y="30"/>
                    <a:pt x="25" y="30"/>
                    <a:pt x="24" y="29"/>
                  </a:cubicBezTo>
                  <a:cubicBezTo>
                    <a:pt x="24" y="30"/>
                    <a:pt x="24" y="30"/>
                    <a:pt x="23" y="31"/>
                  </a:cubicBezTo>
                  <a:close/>
                  <a:moveTo>
                    <a:pt x="27" y="32"/>
                  </a:moveTo>
                  <a:cubicBezTo>
                    <a:pt x="28" y="31"/>
                    <a:pt x="28" y="30"/>
                    <a:pt x="27" y="30"/>
                  </a:cubicBezTo>
                  <a:cubicBezTo>
                    <a:pt x="26" y="30"/>
                    <a:pt x="27" y="31"/>
                    <a:pt x="27" y="32"/>
                  </a:cubicBezTo>
                  <a:close/>
                  <a:moveTo>
                    <a:pt x="30" y="30"/>
                  </a:moveTo>
                  <a:cubicBezTo>
                    <a:pt x="30" y="30"/>
                    <a:pt x="30" y="31"/>
                    <a:pt x="30" y="31"/>
                  </a:cubicBezTo>
                  <a:cubicBezTo>
                    <a:pt x="30" y="30"/>
                    <a:pt x="30" y="30"/>
                    <a:pt x="30" y="30"/>
                  </a:cubicBezTo>
                  <a:cubicBezTo>
                    <a:pt x="30" y="30"/>
                    <a:pt x="30" y="30"/>
                    <a:pt x="30" y="30"/>
                  </a:cubicBezTo>
                  <a:cubicBezTo>
                    <a:pt x="30" y="30"/>
                    <a:pt x="30" y="30"/>
                    <a:pt x="30" y="30"/>
                  </a:cubicBezTo>
                  <a:close/>
                  <a:moveTo>
                    <a:pt x="6" y="33"/>
                  </a:moveTo>
                  <a:cubicBezTo>
                    <a:pt x="6" y="33"/>
                    <a:pt x="5" y="32"/>
                    <a:pt x="6" y="31"/>
                  </a:cubicBezTo>
                  <a:cubicBezTo>
                    <a:pt x="6" y="31"/>
                    <a:pt x="6" y="30"/>
                    <a:pt x="5" y="30"/>
                  </a:cubicBezTo>
                  <a:cubicBezTo>
                    <a:pt x="4" y="31"/>
                    <a:pt x="5" y="34"/>
                    <a:pt x="6" y="33"/>
                  </a:cubicBezTo>
                  <a:close/>
                  <a:moveTo>
                    <a:pt x="8" y="33"/>
                  </a:moveTo>
                  <a:cubicBezTo>
                    <a:pt x="8" y="32"/>
                    <a:pt x="8" y="32"/>
                    <a:pt x="9" y="31"/>
                  </a:cubicBezTo>
                  <a:cubicBezTo>
                    <a:pt x="8" y="31"/>
                    <a:pt x="8" y="30"/>
                    <a:pt x="8" y="30"/>
                  </a:cubicBezTo>
                  <a:cubicBezTo>
                    <a:pt x="7" y="31"/>
                    <a:pt x="7" y="32"/>
                    <a:pt x="8" y="33"/>
                  </a:cubicBezTo>
                  <a:close/>
                  <a:moveTo>
                    <a:pt x="13" y="31"/>
                  </a:moveTo>
                  <a:cubicBezTo>
                    <a:pt x="13" y="31"/>
                    <a:pt x="13" y="31"/>
                    <a:pt x="13" y="31"/>
                  </a:cubicBezTo>
                  <a:cubicBezTo>
                    <a:pt x="13" y="31"/>
                    <a:pt x="13" y="31"/>
                    <a:pt x="13" y="31"/>
                  </a:cubicBezTo>
                  <a:cubicBezTo>
                    <a:pt x="13" y="31"/>
                    <a:pt x="13" y="30"/>
                    <a:pt x="13" y="30"/>
                  </a:cubicBezTo>
                  <a:cubicBezTo>
                    <a:pt x="13" y="31"/>
                    <a:pt x="13" y="31"/>
                    <a:pt x="13" y="31"/>
                  </a:cubicBezTo>
                  <a:close/>
                  <a:moveTo>
                    <a:pt x="17" y="31"/>
                  </a:moveTo>
                  <a:cubicBezTo>
                    <a:pt x="18" y="32"/>
                    <a:pt x="18" y="32"/>
                    <a:pt x="18" y="33"/>
                  </a:cubicBezTo>
                  <a:cubicBezTo>
                    <a:pt x="18" y="32"/>
                    <a:pt x="18" y="32"/>
                    <a:pt x="19" y="32"/>
                  </a:cubicBezTo>
                  <a:cubicBezTo>
                    <a:pt x="18" y="31"/>
                    <a:pt x="18" y="30"/>
                    <a:pt x="17" y="30"/>
                  </a:cubicBezTo>
                  <a:cubicBezTo>
                    <a:pt x="18" y="31"/>
                    <a:pt x="17" y="31"/>
                    <a:pt x="17" y="31"/>
                  </a:cubicBezTo>
                  <a:close/>
                  <a:moveTo>
                    <a:pt x="15" y="32"/>
                  </a:moveTo>
                  <a:cubicBezTo>
                    <a:pt x="16" y="32"/>
                    <a:pt x="15" y="31"/>
                    <a:pt x="15" y="31"/>
                  </a:cubicBezTo>
                  <a:cubicBezTo>
                    <a:pt x="14" y="31"/>
                    <a:pt x="15" y="32"/>
                    <a:pt x="15" y="32"/>
                  </a:cubicBezTo>
                  <a:close/>
                  <a:moveTo>
                    <a:pt x="12" y="33"/>
                  </a:moveTo>
                  <a:cubicBezTo>
                    <a:pt x="12" y="33"/>
                    <a:pt x="13" y="33"/>
                    <a:pt x="13" y="32"/>
                  </a:cubicBezTo>
                  <a:cubicBezTo>
                    <a:pt x="12" y="32"/>
                    <a:pt x="12" y="32"/>
                    <a:pt x="12" y="32"/>
                  </a:cubicBezTo>
                  <a:cubicBezTo>
                    <a:pt x="12" y="32"/>
                    <a:pt x="12" y="33"/>
                    <a:pt x="12" y="33"/>
                  </a:cubicBezTo>
                  <a:close/>
                  <a:moveTo>
                    <a:pt x="17" y="33"/>
                  </a:moveTo>
                  <a:cubicBezTo>
                    <a:pt x="18" y="33"/>
                    <a:pt x="17" y="32"/>
                    <a:pt x="17" y="32"/>
                  </a:cubicBezTo>
                  <a:cubicBezTo>
                    <a:pt x="17" y="32"/>
                    <a:pt x="17" y="32"/>
                    <a:pt x="17" y="32"/>
                  </a:cubicBezTo>
                  <a:cubicBezTo>
                    <a:pt x="17" y="32"/>
                    <a:pt x="17" y="33"/>
                    <a:pt x="17" y="33"/>
                  </a:cubicBezTo>
                  <a:close/>
                  <a:moveTo>
                    <a:pt x="26" y="32"/>
                  </a:moveTo>
                  <a:cubicBezTo>
                    <a:pt x="25" y="33"/>
                    <a:pt x="25" y="34"/>
                    <a:pt x="26" y="35"/>
                  </a:cubicBezTo>
                  <a:cubicBezTo>
                    <a:pt x="26" y="34"/>
                    <a:pt x="25" y="34"/>
                    <a:pt x="26" y="33"/>
                  </a:cubicBezTo>
                  <a:cubicBezTo>
                    <a:pt x="26" y="33"/>
                    <a:pt x="26" y="34"/>
                    <a:pt x="26" y="34"/>
                  </a:cubicBezTo>
                  <a:cubicBezTo>
                    <a:pt x="27" y="33"/>
                    <a:pt x="27" y="33"/>
                    <a:pt x="26" y="32"/>
                  </a:cubicBezTo>
                  <a:cubicBezTo>
                    <a:pt x="25" y="32"/>
                    <a:pt x="26" y="33"/>
                    <a:pt x="26" y="33"/>
                  </a:cubicBezTo>
                  <a:cubicBezTo>
                    <a:pt x="26" y="33"/>
                    <a:pt x="26" y="33"/>
                    <a:pt x="26" y="32"/>
                  </a:cubicBezTo>
                  <a:close/>
                  <a:moveTo>
                    <a:pt x="22" y="35"/>
                  </a:moveTo>
                  <a:cubicBezTo>
                    <a:pt x="23" y="35"/>
                    <a:pt x="23" y="34"/>
                    <a:pt x="24" y="33"/>
                  </a:cubicBezTo>
                  <a:cubicBezTo>
                    <a:pt x="23" y="33"/>
                    <a:pt x="23" y="32"/>
                    <a:pt x="23" y="32"/>
                  </a:cubicBezTo>
                  <a:cubicBezTo>
                    <a:pt x="22" y="33"/>
                    <a:pt x="21" y="34"/>
                    <a:pt x="22" y="35"/>
                  </a:cubicBezTo>
                  <a:close/>
                  <a:moveTo>
                    <a:pt x="15" y="33"/>
                  </a:moveTo>
                  <a:cubicBezTo>
                    <a:pt x="14" y="33"/>
                    <a:pt x="14" y="32"/>
                    <a:pt x="14" y="32"/>
                  </a:cubicBezTo>
                  <a:cubicBezTo>
                    <a:pt x="14" y="32"/>
                    <a:pt x="14" y="33"/>
                    <a:pt x="15" y="33"/>
                  </a:cubicBezTo>
                  <a:close/>
                  <a:moveTo>
                    <a:pt x="28" y="33"/>
                  </a:moveTo>
                  <a:cubicBezTo>
                    <a:pt x="29" y="33"/>
                    <a:pt x="28" y="34"/>
                    <a:pt x="29" y="34"/>
                  </a:cubicBezTo>
                  <a:cubicBezTo>
                    <a:pt x="29" y="33"/>
                    <a:pt x="29" y="32"/>
                    <a:pt x="29" y="32"/>
                  </a:cubicBezTo>
                  <a:cubicBezTo>
                    <a:pt x="28" y="32"/>
                    <a:pt x="28" y="33"/>
                    <a:pt x="28" y="33"/>
                  </a:cubicBezTo>
                  <a:close/>
                  <a:moveTo>
                    <a:pt x="19" y="36"/>
                  </a:moveTo>
                  <a:cubicBezTo>
                    <a:pt x="20" y="35"/>
                    <a:pt x="20" y="35"/>
                    <a:pt x="20" y="34"/>
                  </a:cubicBezTo>
                  <a:cubicBezTo>
                    <a:pt x="20" y="34"/>
                    <a:pt x="20" y="33"/>
                    <a:pt x="19" y="33"/>
                  </a:cubicBezTo>
                  <a:cubicBezTo>
                    <a:pt x="18" y="34"/>
                    <a:pt x="20" y="35"/>
                    <a:pt x="19" y="35"/>
                  </a:cubicBezTo>
                  <a:cubicBezTo>
                    <a:pt x="19" y="35"/>
                    <a:pt x="19" y="35"/>
                    <a:pt x="19" y="36"/>
                  </a:cubicBezTo>
                  <a:close/>
                  <a:moveTo>
                    <a:pt x="33" y="34"/>
                  </a:moveTo>
                  <a:cubicBezTo>
                    <a:pt x="34" y="34"/>
                    <a:pt x="34" y="33"/>
                    <a:pt x="34" y="33"/>
                  </a:cubicBezTo>
                  <a:cubicBezTo>
                    <a:pt x="34" y="33"/>
                    <a:pt x="33" y="33"/>
                    <a:pt x="33" y="34"/>
                  </a:cubicBezTo>
                  <a:close/>
                  <a:moveTo>
                    <a:pt x="9" y="34"/>
                  </a:moveTo>
                  <a:cubicBezTo>
                    <a:pt x="9" y="34"/>
                    <a:pt x="9" y="35"/>
                    <a:pt x="9" y="35"/>
                  </a:cubicBezTo>
                  <a:cubicBezTo>
                    <a:pt x="9" y="34"/>
                    <a:pt x="10" y="34"/>
                    <a:pt x="10" y="33"/>
                  </a:cubicBezTo>
                  <a:cubicBezTo>
                    <a:pt x="9" y="33"/>
                    <a:pt x="9" y="33"/>
                    <a:pt x="9" y="33"/>
                  </a:cubicBezTo>
                  <a:cubicBezTo>
                    <a:pt x="9" y="33"/>
                    <a:pt x="9" y="34"/>
                    <a:pt x="9" y="34"/>
                  </a:cubicBezTo>
                  <a:close/>
                  <a:moveTo>
                    <a:pt x="17" y="35"/>
                  </a:moveTo>
                  <a:cubicBezTo>
                    <a:pt x="18" y="35"/>
                    <a:pt x="17" y="33"/>
                    <a:pt x="16" y="33"/>
                  </a:cubicBezTo>
                  <a:cubicBezTo>
                    <a:pt x="16" y="33"/>
                    <a:pt x="16" y="33"/>
                    <a:pt x="16" y="33"/>
                  </a:cubicBezTo>
                  <a:cubicBezTo>
                    <a:pt x="16" y="34"/>
                    <a:pt x="16" y="35"/>
                    <a:pt x="17" y="35"/>
                  </a:cubicBezTo>
                  <a:close/>
                  <a:moveTo>
                    <a:pt x="3" y="34"/>
                  </a:moveTo>
                  <a:cubicBezTo>
                    <a:pt x="3" y="34"/>
                    <a:pt x="4" y="33"/>
                    <a:pt x="3" y="33"/>
                  </a:cubicBezTo>
                  <a:cubicBezTo>
                    <a:pt x="3" y="33"/>
                    <a:pt x="3" y="33"/>
                    <a:pt x="3" y="33"/>
                  </a:cubicBezTo>
                  <a:cubicBezTo>
                    <a:pt x="3" y="33"/>
                    <a:pt x="3" y="34"/>
                    <a:pt x="3" y="34"/>
                  </a:cubicBezTo>
                  <a:close/>
                  <a:moveTo>
                    <a:pt x="11" y="34"/>
                  </a:moveTo>
                  <a:cubicBezTo>
                    <a:pt x="11" y="34"/>
                    <a:pt x="11" y="34"/>
                    <a:pt x="12" y="34"/>
                  </a:cubicBezTo>
                  <a:cubicBezTo>
                    <a:pt x="12" y="34"/>
                    <a:pt x="12" y="33"/>
                    <a:pt x="11" y="33"/>
                  </a:cubicBezTo>
                  <a:cubicBezTo>
                    <a:pt x="11" y="34"/>
                    <a:pt x="11" y="33"/>
                    <a:pt x="11" y="34"/>
                  </a:cubicBezTo>
                  <a:close/>
                  <a:moveTo>
                    <a:pt x="13" y="36"/>
                  </a:moveTo>
                  <a:cubicBezTo>
                    <a:pt x="14" y="35"/>
                    <a:pt x="14" y="34"/>
                    <a:pt x="13" y="34"/>
                  </a:cubicBezTo>
                  <a:cubicBezTo>
                    <a:pt x="13" y="34"/>
                    <a:pt x="13" y="35"/>
                    <a:pt x="13" y="36"/>
                  </a:cubicBezTo>
                  <a:close/>
                  <a:moveTo>
                    <a:pt x="7" y="35"/>
                  </a:moveTo>
                  <a:cubicBezTo>
                    <a:pt x="7" y="35"/>
                    <a:pt x="7" y="35"/>
                    <a:pt x="7" y="35"/>
                  </a:cubicBezTo>
                  <a:cubicBezTo>
                    <a:pt x="7" y="34"/>
                    <a:pt x="6" y="34"/>
                    <a:pt x="6" y="34"/>
                  </a:cubicBezTo>
                  <a:cubicBezTo>
                    <a:pt x="6" y="35"/>
                    <a:pt x="6" y="35"/>
                    <a:pt x="7" y="35"/>
                  </a:cubicBezTo>
                  <a:close/>
                  <a:moveTo>
                    <a:pt x="27" y="36"/>
                  </a:moveTo>
                  <a:cubicBezTo>
                    <a:pt x="28" y="36"/>
                    <a:pt x="28" y="35"/>
                    <a:pt x="28" y="35"/>
                  </a:cubicBezTo>
                  <a:cubicBezTo>
                    <a:pt x="28" y="35"/>
                    <a:pt x="28" y="34"/>
                    <a:pt x="27" y="34"/>
                  </a:cubicBezTo>
                  <a:cubicBezTo>
                    <a:pt x="27" y="35"/>
                    <a:pt x="27" y="35"/>
                    <a:pt x="27" y="36"/>
                  </a:cubicBezTo>
                  <a:close/>
                  <a:moveTo>
                    <a:pt x="23" y="37"/>
                  </a:moveTo>
                  <a:cubicBezTo>
                    <a:pt x="24" y="37"/>
                    <a:pt x="24" y="37"/>
                    <a:pt x="24" y="37"/>
                  </a:cubicBezTo>
                  <a:cubicBezTo>
                    <a:pt x="24" y="37"/>
                    <a:pt x="26" y="35"/>
                    <a:pt x="24" y="35"/>
                  </a:cubicBezTo>
                  <a:cubicBezTo>
                    <a:pt x="24" y="35"/>
                    <a:pt x="24" y="36"/>
                    <a:pt x="23" y="37"/>
                  </a:cubicBezTo>
                  <a:close/>
                  <a:moveTo>
                    <a:pt x="30" y="36"/>
                  </a:moveTo>
                  <a:cubicBezTo>
                    <a:pt x="30" y="36"/>
                    <a:pt x="30" y="36"/>
                    <a:pt x="30" y="36"/>
                  </a:cubicBezTo>
                  <a:cubicBezTo>
                    <a:pt x="31" y="36"/>
                    <a:pt x="31" y="35"/>
                    <a:pt x="30" y="35"/>
                  </a:cubicBezTo>
                  <a:cubicBezTo>
                    <a:pt x="30" y="35"/>
                    <a:pt x="30" y="35"/>
                    <a:pt x="30" y="36"/>
                  </a:cubicBezTo>
                  <a:close/>
                  <a:moveTo>
                    <a:pt x="10" y="37"/>
                  </a:moveTo>
                  <a:cubicBezTo>
                    <a:pt x="11" y="36"/>
                    <a:pt x="10" y="36"/>
                    <a:pt x="10" y="36"/>
                  </a:cubicBezTo>
                  <a:cubicBezTo>
                    <a:pt x="11" y="36"/>
                    <a:pt x="11" y="36"/>
                    <a:pt x="11" y="36"/>
                  </a:cubicBezTo>
                  <a:cubicBezTo>
                    <a:pt x="11" y="35"/>
                    <a:pt x="11" y="35"/>
                    <a:pt x="10" y="35"/>
                  </a:cubicBezTo>
                  <a:cubicBezTo>
                    <a:pt x="10" y="35"/>
                    <a:pt x="9" y="36"/>
                    <a:pt x="10" y="37"/>
                  </a:cubicBezTo>
                  <a:close/>
                  <a:moveTo>
                    <a:pt x="18" y="38"/>
                  </a:moveTo>
                  <a:cubicBezTo>
                    <a:pt x="18" y="38"/>
                    <a:pt x="19" y="37"/>
                    <a:pt x="19" y="37"/>
                  </a:cubicBezTo>
                  <a:cubicBezTo>
                    <a:pt x="18" y="36"/>
                    <a:pt x="18" y="36"/>
                    <a:pt x="18" y="35"/>
                  </a:cubicBezTo>
                  <a:cubicBezTo>
                    <a:pt x="17" y="36"/>
                    <a:pt x="17" y="37"/>
                    <a:pt x="18" y="38"/>
                  </a:cubicBezTo>
                  <a:close/>
                  <a:moveTo>
                    <a:pt x="21" y="38"/>
                  </a:moveTo>
                  <a:cubicBezTo>
                    <a:pt x="22" y="37"/>
                    <a:pt x="22" y="36"/>
                    <a:pt x="21" y="36"/>
                  </a:cubicBezTo>
                  <a:cubicBezTo>
                    <a:pt x="20" y="36"/>
                    <a:pt x="20" y="38"/>
                    <a:pt x="21" y="38"/>
                  </a:cubicBezTo>
                  <a:close/>
                  <a:moveTo>
                    <a:pt x="13" y="36"/>
                  </a:moveTo>
                  <a:cubicBezTo>
                    <a:pt x="13" y="36"/>
                    <a:pt x="13" y="36"/>
                    <a:pt x="12" y="36"/>
                  </a:cubicBezTo>
                  <a:cubicBezTo>
                    <a:pt x="12" y="36"/>
                    <a:pt x="12" y="36"/>
                    <a:pt x="13" y="36"/>
                  </a:cubicBezTo>
                  <a:close/>
                  <a:moveTo>
                    <a:pt x="14" y="37"/>
                  </a:moveTo>
                  <a:cubicBezTo>
                    <a:pt x="14" y="38"/>
                    <a:pt x="15" y="38"/>
                    <a:pt x="15" y="39"/>
                  </a:cubicBezTo>
                  <a:cubicBezTo>
                    <a:pt x="16" y="38"/>
                    <a:pt x="16" y="36"/>
                    <a:pt x="14" y="36"/>
                  </a:cubicBezTo>
                  <a:cubicBezTo>
                    <a:pt x="14" y="36"/>
                    <a:pt x="14" y="36"/>
                    <a:pt x="14" y="37"/>
                  </a:cubicBezTo>
                  <a:close/>
                  <a:moveTo>
                    <a:pt x="8" y="38"/>
                  </a:moveTo>
                  <a:cubicBezTo>
                    <a:pt x="8" y="38"/>
                    <a:pt x="8" y="38"/>
                    <a:pt x="9" y="38"/>
                  </a:cubicBezTo>
                  <a:cubicBezTo>
                    <a:pt x="8" y="38"/>
                    <a:pt x="8" y="37"/>
                    <a:pt x="8" y="36"/>
                  </a:cubicBezTo>
                  <a:cubicBezTo>
                    <a:pt x="7" y="36"/>
                    <a:pt x="7" y="36"/>
                    <a:pt x="7" y="36"/>
                  </a:cubicBezTo>
                  <a:cubicBezTo>
                    <a:pt x="7" y="37"/>
                    <a:pt x="8" y="37"/>
                    <a:pt x="8" y="38"/>
                  </a:cubicBezTo>
                  <a:close/>
                  <a:moveTo>
                    <a:pt x="25" y="39"/>
                  </a:moveTo>
                  <a:cubicBezTo>
                    <a:pt x="25" y="38"/>
                    <a:pt x="27" y="37"/>
                    <a:pt x="26" y="37"/>
                  </a:cubicBezTo>
                  <a:cubicBezTo>
                    <a:pt x="25" y="37"/>
                    <a:pt x="24" y="38"/>
                    <a:pt x="25" y="39"/>
                  </a:cubicBezTo>
                  <a:close/>
                  <a:moveTo>
                    <a:pt x="8" y="42"/>
                  </a:moveTo>
                  <a:cubicBezTo>
                    <a:pt x="8" y="41"/>
                    <a:pt x="7" y="41"/>
                    <a:pt x="7" y="40"/>
                  </a:cubicBezTo>
                  <a:cubicBezTo>
                    <a:pt x="6" y="39"/>
                    <a:pt x="6" y="37"/>
                    <a:pt x="5" y="37"/>
                  </a:cubicBezTo>
                  <a:cubicBezTo>
                    <a:pt x="5" y="39"/>
                    <a:pt x="6" y="41"/>
                    <a:pt x="8" y="42"/>
                  </a:cubicBezTo>
                  <a:close/>
                  <a:moveTo>
                    <a:pt x="28" y="39"/>
                  </a:moveTo>
                  <a:cubicBezTo>
                    <a:pt x="28" y="39"/>
                    <a:pt x="29" y="38"/>
                    <a:pt x="29" y="37"/>
                  </a:cubicBezTo>
                  <a:cubicBezTo>
                    <a:pt x="29" y="37"/>
                    <a:pt x="29" y="37"/>
                    <a:pt x="29" y="37"/>
                  </a:cubicBezTo>
                  <a:cubicBezTo>
                    <a:pt x="29" y="38"/>
                    <a:pt x="28" y="39"/>
                    <a:pt x="28" y="39"/>
                  </a:cubicBezTo>
                  <a:close/>
                  <a:moveTo>
                    <a:pt x="14" y="38"/>
                  </a:moveTo>
                  <a:cubicBezTo>
                    <a:pt x="14" y="38"/>
                    <a:pt x="14" y="39"/>
                    <a:pt x="14" y="39"/>
                  </a:cubicBezTo>
                  <a:cubicBezTo>
                    <a:pt x="14" y="38"/>
                    <a:pt x="14" y="38"/>
                    <a:pt x="14" y="38"/>
                  </a:cubicBezTo>
                  <a:cubicBezTo>
                    <a:pt x="14" y="38"/>
                    <a:pt x="14" y="38"/>
                    <a:pt x="14" y="38"/>
                  </a:cubicBezTo>
                  <a:close/>
                  <a:moveTo>
                    <a:pt x="19" y="40"/>
                  </a:moveTo>
                  <a:cubicBezTo>
                    <a:pt x="19" y="40"/>
                    <a:pt x="19" y="40"/>
                    <a:pt x="20" y="41"/>
                  </a:cubicBezTo>
                  <a:cubicBezTo>
                    <a:pt x="20" y="40"/>
                    <a:pt x="20" y="40"/>
                    <a:pt x="20" y="39"/>
                  </a:cubicBezTo>
                  <a:cubicBezTo>
                    <a:pt x="20" y="39"/>
                    <a:pt x="20" y="38"/>
                    <a:pt x="20" y="38"/>
                  </a:cubicBezTo>
                  <a:cubicBezTo>
                    <a:pt x="19" y="39"/>
                    <a:pt x="19" y="39"/>
                    <a:pt x="19" y="40"/>
                  </a:cubicBezTo>
                  <a:close/>
                  <a:moveTo>
                    <a:pt x="16" y="41"/>
                  </a:moveTo>
                  <a:cubicBezTo>
                    <a:pt x="17" y="41"/>
                    <a:pt x="17" y="40"/>
                    <a:pt x="17" y="40"/>
                  </a:cubicBezTo>
                  <a:cubicBezTo>
                    <a:pt x="17" y="39"/>
                    <a:pt x="17" y="39"/>
                    <a:pt x="16" y="38"/>
                  </a:cubicBezTo>
                  <a:cubicBezTo>
                    <a:pt x="16" y="39"/>
                    <a:pt x="15" y="41"/>
                    <a:pt x="16" y="41"/>
                  </a:cubicBezTo>
                  <a:close/>
                  <a:moveTo>
                    <a:pt x="22" y="40"/>
                  </a:moveTo>
                  <a:cubicBezTo>
                    <a:pt x="23" y="39"/>
                    <a:pt x="23" y="39"/>
                    <a:pt x="23" y="38"/>
                  </a:cubicBezTo>
                  <a:cubicBezTo>
                    <a:pt x="23" y="38"/>
                    <a:pt x="23" y="38"/>
                    <a:pt x="23" y="38"/>
                  </a:cubicBezTo>
                  <a:cubicBezTo>
                    <a:pt x="23" y="39"/>
                    <a:pt x="22" y="39"/>
                    <a:pt x="22" y="40"/>
                  </a:cubicBezTo>
                  <a:close/>
                  <a:moveTo>
                    <a:pt x="25" y="42"/>
                  </a:moveTo>
                  <a:cubicBezTo>
                    <a:pt x="25" y="42"/>
                    <a:pt x="25" y="41"/>
                    <a:pt x="25" y="41"/>
                  </a:cubicBezTo>
                  <a:cubicBezTo>
                    <a:pt x="25" y="40"/>
                    <a:pt x="27" y="39"/>
                    <a:pt x="27" y="38"/>
                  </a:cubicBezTo>
                  <a:cubicBezTo>
                    <a:pt x="26" y="39"/>
                    <a:pt x="25" y="40"/>
                    <a:pt x="25" y="42"/>
                  </a:cubicBezTo>
                  <a:close/>
                  <a:moveTo>
                    <a:pt x="26" y="43"/>
                  </a:moveTo>
                  <a:cubicBezTo>
                    <a:pt x="26" y="43"/>
                    <a:pt x="27" y="42"/>
                    <a:pt x="27" y="43"/>
                  </a:cubicBezTo>
                  <a:cubicBezTo>
                    <a:pt x="28" y="41"/>
                    <a:pt x="29" y="40"/>
                    <a:pt x="30" y="39"/>
                  </a:cubicBezTo>
                  <a:cubicBezTo>
                    <a:pt x="30" y="38"/>
                    <a:pt x="30" y="38"/>
                    <a:pt x="30" y="38"/>
                  </a:cubicBezTo>
                  <a:cubicBezTo>
                    <a:pt x="29" y="40"/>
                    <a:pt x="27" y="41"/>
                    <a:pt x="26" y="43"/>
                  </a:cubicBezTo>
                  <a:close/>
                  <a:moveTo>
                    <a:pt x="14" y="41"/>
                  </a:moveTo>
                  <a:cubicBezTo>
                    <a:pt x="14" y="40"/>
                    <a:pt x="13" y="39"/>
                    <a:pt x="13" y="39"/>
                  </a:cubicBezTo>
                  <a:cubicBezTo>
                    <a:pt x="13" y="40"/>
                    <a:pt x="13" y="40"/>
                    <a:pt x="14" y="41"/>
                  </a:cubicBezTo>
                  <a:close/>
                  <a:moveTo>
                    <a:pt x="10" y="40"/>
                  </a:moveTo>
                  <a:cubicBezTo>
                    <a:pt x="10" y="40"/>
                    <a:pt x="10" y="41"/>
                    <a:pt x="10" y="41"/>
                  </a:cubicBezTo>
                  <a:cubicBezTo>
                    <a:pt x="10" y="40"/>
                    <a:pt x="11" y="40"/>
                    <a:pt x="11" y="40"/>
                  </a:cubicBezTo>
                  <a:cubicBezTo>
                    <a:pt x="11" y="40"/>
                    <a:pt x="10" y="40"/>
                    <a:pt x="10" y="40"/>
                  </a:cubicBezTo>
                  <a:cubicBezTo>
                    <a:pt x="10" y="40"/>
                    <a:pt x="10" y="40"/>
                    <a:pt x="10" y="40"/>
                  </a:cubicBezTo>
                  <a:close/>
                  <a:moveTo>
                    <a:pt x="23" y="41"/>
                  </a:moveTo>
                  <a:cubicBezTo>
                    <a:pt x="24" y="41"/>
                    <a:pt x="24" y="40"/>
                    <a:pt x="24" y="40"/>
                  </a:cubicBezTo>
                  <a:cubicBezTo>
                    <a:pt x="24" y="41"/>
                    <a:pt x="23" y="41"/>
                    <a:pt x="23" y="41"/>
                  </a:cubicBezTo>
                  <a:close/>
                  <a:moveTo>
                    <a:pt x="21" y="42"/>
                  </a:moveTo>
                  <a:cubicBezTo>
                    <a:pt x="21" y="42"/>
                    <a:pt x="21" y="41"/>
                    <a:pt x="22" y="41"/>
                  </a:cubicBezTo>
                  <a:cubicBezTo>
                    <a:pt x="21" y="41"/>
                    <a:pt x="22" y="41"/>
                    <a:pt x="21" y="41"/>
                  </a:cubicBezTo>
                  <a:cubicBezTo>
                    <a:pt x="21" y="41"/>
                    <a:pt x="21" y="42"/>
                    <a:pt x="21" y="42"/>
                  </a:cubicBezTo>
                  <a:close/>
                  <a:moveTo>
                    <a:pt x="17" y="43"/>
                  </a:moveTo>
                  <a:cubicBezTo>
                    <a:pt x="18" y="43"/>
                    <a:pt x="18" y="43"/>
                    <a:pt x="19" y="43"/>
                  </a:cubicBezTo>
                  <a:cubicBezTo>
                    <a:pt x="19" y="42"/>
                    <a:pt x="18" y="41"/>
                    <a:pt x="18" y="41"/>
                  </a:cubicBezTo>
                  <a:cubicBezTo>
                    <a:pt x="18" y="42"/>
                    <a:pt x="17" y="42"/>
                    <a:pt x="17" y="43"/>
                  </a:cubicBezTo>
                  <a:close/>
                  <a:moveTo>
                    <a:pt x="11" y="41"/>
                  </a:moveTo>
                  <a:cubicBezTo>
                    <a:pt x="11" y="42"/>
                    <a:pt x="12" y="42"/>
                    <a:pt x="12" y="43"/>
                  </a:cubicBezTo>
                  <a:cubicBezTo>
                    <a:pt x="12" y="42"/>
                    <a:pt x="12" y="41"/>
                    <a:pt x="11" y="41"/>
                  </a:cubicBezTo>
                  <a:cubicBezTo>
                    <a:pt x="11" y="41"/>
                    <a:pt x="11" y="41"/>
                    <a:pt x="11" y="41"/>
                  </a:cubicBezTo>
                  <a:close/>
                  <a:moveTo>
                    <a:pt x="13" y="43"/>
                  </a:moveTo>
                  <a:cubicBezTo>
                    <a:pt x="13" y="43"/>
                    <a:pt x="13" y="42"/>
                    <a:pt x="13" y="42"/>
                  </a:cubicBezTo>
                  <a:cubicBezTo>
                    <a:pt x="13" y="42"/>
                    <a:pt x="12" y="42"/>
                    <a:pt x="12" y="42"/>
                  </a:cubicBezTo>
                  <a:cubicBezTo>
                    <a:pt x="12" y="42"/>
                    <a:pt x="13" y="43"/>
                    <a:pt x="13" y="43"/>
                  </a:cubicBezTo>
                  <a:close/>
                  <a:moveTo>
                    <a:pt x="14" y="44"/>
                  </a:moveTo>
                  <a:cubicBezTo>
                    <a:pt x="14" y="44"/>
                    <a:pt x="14" y="43"/>
                    <a:pt x="13" y="43"/>
                  </a:cubicBezTo>
                  <a:cubicBezTo>
                    <a:pt x="13" y="44"/>
                    <a:pt x="13" y="44"/>
                    <a:pt x="13" y="44"/>
                  </a:cubicBezTo>
                  <a:cubicBezTo>
                    <a:pt x="13" y="44"/>
                    <a:pt x="14" y="44"/>
                    <a:pt x="14" y="45"/>
                  </a:cubicBezTo>
                  <a:cubicBezTo>
                    <a:pt x="14" y="45"/>
                    <a:pt x="14" y="45"/>
                    <a:pt x="14" y="44"/>
                  </a:cubicBezTo>
                  <a:cubicBezTo>
                    <a:pt x="14" y="45"/>
                    <a:pt x="14" y="44"/>
                    <a:pt x="14" y="44"/>
                  </a:cubicBezTo>
                  <a:close/>
                  <a:moveTo>
                    <a:pt x="22" y="44"/>
                  </a:moveTo>
                  <a:cubicBezTo>
                    <a:pt x="22" y="44"/>
                    <a:pt x="23" y="44"/>
                    <a:pt x="23" y="44"/>
                  </a:cubicBezTo>
                  <a:cubicBezTo>
                    <a:pt x="22" y="44"/>
                    <a:pt x="22" y="44"/>
                    <a:pt x="22" y="44"/>
                  </a:cubicBezTo>
                  <a:close/>
                  <a:moveTo>
                    <a:pt x="14" y="45"/>
                  </a:moveTo>
                  <a:cubicBezTo>
                    <a:pt x="15" y="46"/>
                    <a:pt x="17" y="47"/>
                    <a:pt x="18" y="46"/>
                  </a:cubicBezTo>
                  <a:cubicBezTo>
                    <a:pt x="17" y="46"/>
                    <a:pt x="16" y="45"/>
                    <a:pt x="16" y="45"/>
                  </a:cubicBezTo>
                  <a:cubicBezTo>
                    <a:pt x="16" y="45"/>
                    <a:pt x="16" y="45"/>
                    <a:pt x="15" y="45"/>
                  </a:cubicBezTo>
                  <a:cubicBezTo>
                    <a:pt x="15" y="46"/>
                    <a:pt x="15" y="45"/>
                    <a:pt x="14" y="45"/>
                  </a:cubicBezTo>
                  <a:close/>
                  <a:moveTo>
                    <a:pt x="19" y="46"/>
                  </a:moveTo>
                  <a:cubicBezTo>
                    <a:pt x="20" y="46"/>
                    <a:pt x="21" y="46"/>
                    <a:pt x="22" y="46"/>
                  </a:cubicBezTo>
                  <a:cubicBezTo>
                    <a:pt x="21" y="46"/>
                    <a:pt x="20" y="46"/>
                    <a:pt x="19" y="46"/>
                  </a:cubicBezTo>
                  <a:cubicBezTo>
                    <a:pt x="19" y="46"/>
                    <a:pt x="19" y="46"/>
                    <a:pt x="1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a:solidFill>
                  <a:srgbClr val="005790"/>
                </a:solidFill>
                <a:latin typeface="方正静蕾简体" panose="02000000000000000000" pitchFamily="2" charset="-122"/>
                <a:ea typeface="方正静蕾简体" panose="02000000000000000000" pitchFamily="2" charset="-122"/>
              </a:endParaRPr>
            </a:p>
          </p:txBody>
        </p:sp>
      </p:grpSp>
      <p:sp>
        <p:nvSpPr>
          <p:cNvPr id="17" name="PA_矩形 16"/>
          <p:cNvSpPr/>
          <p:nvPr>
            <p:custDataLst>
              <p:tags r:id="rId2"/>
            </p:custDataLst>
          </p:nvPr>
        </p:nvSpPr>
        <p:spPr>
          <a:xfrm>
            <a:off x="4048873" y="1893684"/>
            <a:ext cx="5391545" cy="2246769"/>
          </a:xfrm>
          <a:prstGeom prst="rect">
            <a:avLst/>
          </a:prstGeom>
        </p:spPr>
        <p:txBody>
          <a:bodyPr wrap="square">
            <a:spAutoFit/>
          </a:bodyPr>
          <a:lstStyle/>
          <a:p>
            <a:r>
              <a:rPr lang="en-US" altLang="zh-CN" sz="2000" dirty="0" err="1">
                <a:latin typeface="站酷小薇LOGO体" panose="02010600010101010101" pitchFamily="2" charset="-122"/>
                <a:ea typeface="站酷小薇LOGO体" panose="02010600010101010101" pitchFamily="2" charset="-122"/>
              </a:rPr>
              <a:t>Ryff</a:t>
            </a:r>
            <a:r>
              <a:rPr lang="zh-CN" altLang="zh-CN" sz="2000" dirty="0">
                <a:latin typeface="站酷小薇LOGO体" panose="02010600010101010101" pitchFamily="2" charset="-122"/>
                <a:ea typeface="站酷小薇LOGO体" panose="02010600010101010101" pitchFamily="2" charset="-122"/>
              </a:rPr>
              <a:t>在</a:t>
            </a:r>
            <a:r>
              <a:rPr lang="en-US" altLang="zh-CN" sz="2000" dirty="0">
                <a:latin typeface="站酷小薇LOGO体" panose="02010600010101010101" pitchFamily="2" charset="-122"/>
                <a:ea typeface="站酷小薇LOGO体" panose="02010600010101010101" pitchFamily="2" charset="-122"/>
              </a:rPr>
              <a:t>1989</a:t>
            </a:r>
            <a:r>
              <a:rPr lang="zh-CN" altLang="en-US" sz="2000" dirty="0">
                <a:latin typeface="站酷小薇LOGO体" panose="02010600010101010101" pitchFamily="2" charset="-122"/>
                <a:ea typeface="站酷小薇LOGO体" panose="02010600010101010101" pitchFamily="2" charset="-122"/>
              </a:rPr>
              <a:t>年</a:t>
            </a:r>
            <a:r>
              <a:rPr lang="zh-CN" altLang="zh-CN" sz="2000" dirty="0">
                <a:latin typeface="站酷小薇LOGO体" panose="02010600010101010101" pitchFamily="2" charset="-122"/>
                <a:ea typeface="站酷小薇LOGO体" panose="02010600010101010101" pitchFamily="2" charset="-122"/>
              </a:rPr>
              <a:t>提出构建美好生活的六个维度：</a:t>
            </a:r>
            <a:endParaRPr lang="en-US" altLang="zh-CN" sz="2000" dirty="0">
              <a:latin typeface="站酷小薇LOGO体" panose="02010600010101010101" pitchFamily="2" charset="-122"/>
              <a:ea typeface="站酷小薇LOGO体" panose="02010600010101010101" pitchFamily="2" charset="-122"/>
            </a:endParaRPr>
          </a:p>
          <a:p>
            <a:r>
              <a:rPr lang="zh-CN" altLang="zh-CN" sz="2000" dirty="0">
                <a:latin typeface="站酷小薇LOGO体" panose="02010600010101010101" pitchFamily="2" charset="-122"/>
                <a:ea typeface="站酷小薇LOGO体" panose="02010600010101010101" pitchFamily="2" charset="-122"/>
              </a:rPr>
              <a:t>第一，自我接纳</a:t>
            </a:r>
            <a:r>
              <a:rPr lang="en-US" altLang="zh-CN" sz="2000" dirty="0">
                <a:latin typeface="站酷小薇LOGO体" panose="02010600010101010101" pitchFamily="2" charset="-122"/>
                <a:ea typeface="站酷小薇LOGO体" panose="02010600010101010101" pitchFamily="2" charset="-122"/>
              </a:rPr>
              <a:t> self-acceptance</a:t>
            </a:r>
          </a:p>
          <a:p>
            <a:r>
              <a:rPr lang="zh-CN" altLang="zh-CN" sz="2000" dirty="0">
                <a:latin typeface="站酷小薇LOGO体" panose="02010600010101010101" pitchFamily="2" charset="-122"/>
                <a:ea typeface="站酷小薇LOGO体" panose="02010600010101010101" pitchFamily="2" charset="-122"/>
              </a:rPr>
              <a:t>第二，积极关系</a:t>
            </a:r>
            <a:r>
              <a:rPr lang="en-US" altLang="zh-CN" sz="2000" dirty="0">
                <a:latin typeface="站酷小薇LOGO体" panose="02010600010101010101" pitchFamily="2" charset="-122"/>
                <a:ea typeface="站酷小薇LOGO体" panose="02010600010101010101" pitchFamily="2" charset="-122"/>
              </a:rPr>
              <a:t> positive relations with others</a:t>
            </a:r>
          </a:p>
          <a:p>
            <a:r>
              <a:rPr lang="zh-CN" altLang="zh-CN" sz="2000" dirty="0">
                <a:latin typeface="站酷小薇LOGO体" panose="02010600010101010101" pitchFamily="2" charset="-122"/>
                <a:ea typeface="站酷小薇LOGO体" panose="02010600010101010101" pitchFamily="2" charset="-122"/>
              </a:rPr>
              <a:t>第三，环境控制</a:t>
            </a:r>
            <a:r>
              <a:rPr lang="en-US" altLang="zh-CN" sz="2000" dirty="0">
                <a:latin typeface="站酷小薇LOGO体" panose="02010600010101010101" pitchFamily="2" charset="-122"/>
                <a:ea typeface="站酷小薇LOGO体" panose="02010600010101010101" pitchFamily="2" charset="-122"/>
              </a:rPr>
              <a:t> environmental mastery</a:t>
            </a:r>
          </a:p>
          <a:p>
            <a:r>
              <a:rPr lang="zh-CN" altLang="zh-CN" sz="2000" dirty="0">
                <a:latin typeface="站酷小薇LOGO体" panose="02010600010101010101" pitchFamily="2" charset="-122"/>
                <a:ea typeface="站酷小薇LOGO体" panose="02010600010101010101" pitchFamily="2" charset="-122"/>
              </a:rPr>
              <a:t>第四，自主性</a:t>
            </a:r>
            <a:r>
              <a:rPr lang="en-US" altLang="zh-CN" sz="2000" dirty="0">
                <a:latin typeface="站酷小薇LOGO体" panose="02010600010101010101" pitchFamily="2" charset="-122"/>
                <a:ea typeface="站酷小薇LOGO体" panose="02010600010101010101" pitchFamily="2" charset="-122"/>
              </a:rPr>
              <a:t> autonomy</a:t>
            </a:r>
          </a:p>
          <a:p>
            <a:r>
              <a:rPr lang="zh-CN" altLang="zh-CN" sz="2000" dirty="0">
                <a:latin typeface="站酷小薇LOGO体" panose="02010600010101010101" pitchFamily="2" charset="-122"/>
                <a:ea typeface="站酷小薇LOGO体" panose="02010600010101010101" pitchFamily="2" charset="-122"/>
              </a:rPr>
              <a:t>第五，生活目标</a:t>
            </a:r>
            <a:r>
              <a:rPr lang="en-US" altLang="zh-CN" sz="2000" dirty="0">
                <a:latin typeface="站酷小薇LOGO体" panose="02010600010101010101" pitchFamily="2" charset="-122"/>
                <a:ea typeface="站酷小薇LOGO体" panose="02010600010101010101" pitchFamily="2" charset="-122"/>
              </a:rPr>
              <a:t> purpose in life</a:t>
            </a:r>
          </a:p>
          <a:p>
            <a:r>
              <a:rPr lang="zh-CN" altLang="zh-CN" sz="2000" dirty="0">
                <a:latin typeface="站酷小薇LOGO体" panose="02010600010101010101" pitchFamily="2" charset="-122"/>
                <a:ea typeface="站酷小薇LOGO体" panose="02010600010101010101" pitchFamily="2" charset="-122"/>
              </a:rPr>
              <a:t>第六，个人成长</a:t>
            </a:r>
            <a:r>
              <a:rPr lang="en-US" altLang="zh-CN" sz="2000" dirty="0">
                <a:latin typeface="站酷小薇LOGO体" panose="02010600010101010101" pitchFamily="2" charset="-122"/>
                <a:ea typeface="站酷小薇LOGO体" panose="02010600010101010101" pitchFamily="2" charset="-122"/>
              </a:rPr>
              <a:t> personal growth</a:t>
            </a:r>
            <a:endParaRPr lang="zh-CN" altLang="en-US" sz="2000" dirty="0">
              <a:solidFill>
                <a:schemeClr val="tx1">
                  <a:lumMod val="75000"/>
                  <a:lumOff val="25000"/>
                </a:schemeClr>
              </a:solidFill>
              <a:latin typeface="站酷小薇LOGO体" panose="02010600010101010101" pitchFamily="2" charset="-122"/>
              <a:ea typeface="站酷小薇LOGO体" panose="02010600010101010101" pitchFamily="2" charset="-122"/>
            </a:endParaRPr>
          </a:p>
        </p:txBody>
      </p:sp>
      <p:sp>
        <p:nvSpPr>
          <p:cNvPr id="12" name="文本框 7">
            <a:extLst>
              <a:ext uri="{FF2B5EF4-FFF2-40B4-BE49-F238E27FC236}">
                <a16:creationId xmlns:a16="http://schemas.microsoft.com/office/drawing/2014/main" id="{311FBD9B-6056-4AC7-B128-C0F896E21C3D}"/>
              </a:ext>
            </a:extLst>
          </p:cNvPr>
          <p:cNvSpPr txBox="1">
            <a:spLocks noChangeArrowheads="1"/>
          </p:cNvSpPr>
          <p:nvPr/>
        </p:nvSpPr>
        <p:spPr bwMode="auto">
          <a:xfrm>
            <a:off x="2698035" y="241347"/>
            <a:ext cx="39348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latin typeface="方正敬酷黑 简" panose="02000500000000000000" pitchFamily="2" charset="-122"/>
                <a:ea typeface="方正敬酷黑 简" panose="02000500000000000000" pitchFamily="2" charset="-122"/>
              </a:rPr>
              <a:t>如何提升幸福感</a:t>
            </a:r>
          </a:p>
        </p:txBody>
      </p:sp>
    </p:spTree>
    <p:extLst>
      <p:ext uri="{BB962C8B-B14F-4D97-AF65-F5344CB8AC3E}">
        <p14:creationId xmlns:p14="http://schemas.microsoft.com/office/powerpoint/2010/main" val="2084174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_任意多边形 5"/>
          <p:cNvSpPr>
            <a:spLocks noEditPoints="1" noChangeArrowheads="1"/>
          </p:cNvSpPr>
          <p:nvPr>
            <p:custDataLst>
              <p:tags r:id="rId1"/>
            </p:custDataLst>
          </p:nvPr>
        </p:nvSpPr>
        <p:spPr bwMode="auto">
          <a:xfrm>
            <a:off x="1331640" y="1088489"/>
            <a:ext cx="6416058" cy="3110538"/>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rgbClr val="FFCC99"/>
          </a:solidFill>
          <a:ln>
            <a:noFill/>
          </a:ln>
        </p:spPr>
        <p:txBody>
          <a:bodyPr/>
          <a:lstStyle/>
          <a:p>
            <a:endParaRPr lang="zh-CN" altLang="en-US"/>
          </a:p>
        </p:txBody>
      </p:sp>
      <p:sp>
        <p:nvSpPr>
          <p:cNvPr id="10" name="PA_文本框 7"/>
          <p:cNvSpPr txBox="1">
            <a:spLocks noChangeArrowheads="1"/>
          </p:cNvSpPr>
          <p:nvPr>
            <p:custDataLst>
              <p:tags r:id="rId2"/>
            </p:custDataLst>
          </p:nvPr>
        </p:nvSpPr>
        <p:spPr bwMode="auto">
          <a:xfrm>
            <a:off x="2992000" y="2760505"/>
            <a:ext cx="3541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a:latin typeface="方正FW欢乐体 简" panose="02000500000000000000" pitchFamily="2" charset="-122"/>
                <a:ea typeface="方正FW欢乐体 简" panose="02000500000000000000" pitchFamily="2" charset="-122"/>
              </a:rPr>
              <a:t>积极心理学下的乐观</a:t>
            </a:r>
          </a:p>
        </p:txBody>
      </p:sp>
      <p:sp>
        <p:nvSpPr>
          <p:cNvPr id="15" name="PA_文本框 5"/>
          <p:cNvSpPr txBox="1"/>
          <p:nvPr>
            <p:custDataLst>
              <p:tags r:id="rId3"/>
            </p:custDataLst>
          </p:nvPr>
        </p:nvSpPr>
        <p:spPr>
          <a:xfrm>
            <a:off x="3347864" y="1755410"/>
            <a:ext cx="2829621" cy="830997"/>
          </a:xfrm>
          <a:prstGeom prst="rect">
            <a:avLst/>
          </a:prstGeom>
          <a:noFill/>
        </p:spPr>
        <p:txBody>
          <a:bodyPr wrap="none" rtlCol="0">
            <a:spAutoFit/>
          </a:bodyPr>
          <a:lstStyle/>
          <a:p>
            <a:r>
              <a:rPr lang="en-US" altLang="zh-CN" sz="4800" dirty="0">
                <a:latin typeface="方正爨宝子碑楷书 简繁" panose="02000500000000000000" pitchFamily="2" charset="-122"/>
                <a:ea typeface="方正爨宝子碑楷书 简繁" panose="02000500000000000000" pitchFamily="2" charset="-122"/>
                <a:cs typeface="落落补 汤圆" pitchFamily="2" charset="-128"/>
              </a:rPr>
              <a:t>THE TWO</a:t>
            </a:r>
            <a:endParaRPr lang="zh-CN" altLang="en-US" sz="4800" dirty="0">
              <a:latin typeface="方正爨宝子碑楷书 简繁" panose="02000500000000000000" pitchFamily="2" charset="-122"/>
              <a:ea typeface="方正爨宝子碑楷书 简繁" panose="02000500000000000000" pitchFamily="2" charset="-122"/>
              <a:cs typeface="落落补 汤圆" pitchFamily="2" charset="-128"/>
            </a:endParaRPr>
          </a:p>
        </p:txBody>
      </p:sp>
    </p:spTree>
    <p:extLst>
      <p:ext uri="{BB962C8B-B14F-4D97-AF65-F5344CB8AC3E}">
        <p14:creationId xmlns:p14="http://schemas.microsoft.com/office/powerpoint/2010/main" val="3132434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PA_chenying0907 4"/>
          <p:cNvGrpSpPr/>
          <p:nvPr>
            <p:custDataLst>
              <p:tags r:id="rId1"/>
            </p:custDataLst>
          </p:nvPr>
        </p:nvGrpSpPr>
        <p:grpSpPr>
          <a:xfrm>
            <a:off x="794561" y="1870520"/>
            <a:ext cx="2597760" cy="1871473"/>
            <a:chOff x="3246438" y="1068388"/>
            <a:chExt cx="5711825" cy="4678363"/>
          </a:xfrm>
          <a:solidFill>
            <a:schemeClr val="tx1"/>
          </a:solidFill>
        </p:grpSpPr>
        <p:sp>
          <p:nvSpPr>
            <p:cNvPr id="233" name="chenying0907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34" name="chenying0907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35" name="chenying0907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36" name="chenying0907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37" name="chenying0907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38" name="chenying0907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39" name="chenying0907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grpSp>
          <p:nvGrpSpPr>
            <p:cNvPr id="240" name="chenying0907 239"/>
            <p:cNvGrpSpPr/>
            <p:nvPr/>
          </p:nvGrpSpPr>
          <p:grpSpPr>
            <a:xfrm>
              <a:off x="3517901" y="1225551"/>
              <a:ext cx="5260975" cy="4090987"/>
              <a:chOff x="3517901" y="1225551"/>
              <a:chExt cx="5260975" cy="4090987"/>
            </a:xfrm>
            <a:grpFill/>
          </p:grpSpPr>
          <p:sp>
            <p:nvSpPr>
              <p:cNvPr id="241" name="chenying0907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42" name="chenying0907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43" name="chenying0907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44" name="chenying0907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45" name="chenying0907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46" name="chenying0907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47" name="chenying0907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48" name="chenying0907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49" name="chenying0907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50" name="chenying0907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51" name="chenying0907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52" name="chenying0907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53" name="chenying0907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54" name="chenying0907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55" name="chenying0907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56" name="chenying0907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57" name="chenying0907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58" name="chenying0907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59" name="chenying0907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60" name="chenying0907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61" name="chenying0907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62" name="chenying0907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63" name="chenying0907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64" name="chenying0907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65" name="chenying0907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66" name="chenying0907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67" name="chenying0907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68" name="chenying0907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69" name="chenying0907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70" name="chenying0907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71" name="chenying0907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72" name="chenying0907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73" name="chenying0907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74" name="chenying0907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75" name="chenying0907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76" name="chenying0907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77" name="chenying0907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78" name="chenying0907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79" name="chenying0907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80" name="chenying0907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81" name="chenying0907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82" name="chenying0907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83" name="chenying0907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84" name="chenying0907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85" name="chenying0907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86" name="chenying0907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87" name="chenying0907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88" name="chenying0907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89" name="chenying0907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90" name="chenying0907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91" name="chenying0907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92" name="chenying0907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93" name="chenying0907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94" name="chenying0907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95" name="chenying0907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96" name="chenying0907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97" name="chenying0907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98" name="chenying0907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99" name="chenying0907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00" name="chenying0907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01" name="chenying0907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02" name="chenying0907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03" name="chenying0907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04" name="chenying0907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05" name="chenying0907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06" name="chenying0907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07" name="chenying0907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08" name="chenying0907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09" name="chenying0907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10" name="chenying0907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11" name="chenying0907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12" name="chenying0907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13" name="chenying0907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14" name="chenying0907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15" name="chenying0907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16" name="chenying0907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17" name="chenying0907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18" name="chenying0907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19" name="chenying0907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20" name="chenying0907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321" name="chenying0907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grpSp>
      </p:grpSp>
      <p:grpSp>
        <p:nvGrpSpPr>
          <p:cNvPr id="6" name="PA_chenying0907 5"/>
          <p:cNvGrpSpPr/>
          <p:nvPr>
            <p:custDataLst>
              <p:tags r:id="rId2"/>
            </p:custDataLst>
          </p:nvPr>
        </p:nvGrpSpPr>
        <p:grpSpPr>
          <a:xfrm flipH="1">
            <a:off x="5664473" y="2009843"/>
            <a:ext cx="3283347" cy="1760732"/>
            <a:chOff x="3246438" y="1068388"/>
            <a:chExt cx="5711825" cy="4678363"/>
          </a:xfrm>
          <a:solidFill>
            <a:schemeClr val="tx1"/>
          </a:solidFill>
        </p:grpSpPr>
        <p:sp>
          <p:nvSpPr>
            <p:cNvPr id="144" name="chenying0907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45" name="chenying0907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46" name="chenying0907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47" name="chenying0907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48" name="chenying0907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49" name="chenying0907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0" name="chenying0907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grpSp>
          <p:nvGrpSpPr>
            <p:cNvPr id="151" name="chenying0907 150"/>
            <p:cNvGrpSpPr/>
            <p:nvPr/>
          </p:nvGrpSpPr>
          <p:grpSpPr>
            <a:xfrm>
              <a:off x="3517901" y="1225551"/>
              <a:ext cx="5260975" cy="4090987"/>
              <a:chOff x="3517901" y="1225551"/>
              <a:chExt cx="5260975" cy="4090987"/>
            </a:xfrm>
            <a:grpFill/>
          </p:grpSpPr>
          <p:sp>
            <p:nvSpPr>
              <p:cNvPr id="152" name="chenying0907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3" name="chenying0907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4" name="chenying0907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5" name="chenying0907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6" name="chenying0907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7" name="chenying0907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8" name="chenying0907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59" name="chenying0907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0" name="chenying0907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1" name="chenying0907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2" name="chenying0907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3" name="chenying0907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4" name="chenying0907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5" name="chenying0907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6" name="chenying0907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7" name="chenying0907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8" name="chenying0907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69" name="chenying0907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0" name="chenying0907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1" name="chenying0907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2" name="chenying0907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3" name="chenying0907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4" name="chenying0907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5" name="chenying0907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6" name="chenying0907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7" name="chenying0907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8" name="chenying0907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79" name="chenying0907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0" name="chenying0907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1" name="chenying0907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2" name="chenying0907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3" name="chenying0907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4" name="chenying0907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5" name="chenying0907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6" name="chenying0907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7" name="chenying0907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8" name="chenying0907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89" name="chenying0907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0" name="chenying0907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1" name="chenying0907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2" name="chenying0907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3" name="chenying0907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4" name="chenying0907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5" name="chenying0907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6" name="chenying0907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7" name="chenying0907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8" name="chenying0907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199" name="chenying0907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00" name="chenying0907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01" name="chenying0907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02" name="chenying0907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03" name="chenying0907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04" name="chenying0907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05" name="chenying0907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06" name="chenying0907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07" name="chenying0907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08" name="chenying0907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09" name="chenying0907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10" name="chenying0907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11" name="chenying0907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12" name="chenying0907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13" name="chenying0907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14" name="chenying0907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15" name="chenying0907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16" name="chenying0907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17" name="chenying0907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18" name="chenying0907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19" name="chenying0907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20" name="chenying0907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21" name="chenying0907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22" name="chenying0907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23" name="chenying0907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24" name="chenying0907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25" name="chenying0907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26" name="chenying0907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27" name="chenying0907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28" name="chenying0907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29" name="chenying0907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30" name="chenying0907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31" name="chenying0907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sp>
            <p:nvSpPr>
              <p:cNvPr id="232" name="chenying0907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400">
                  <a:latin typeface="方正静蕾简体" panose="02000000000000000000" pitchFamily="2" charset="-122"/>
                  <a:ea typeface="方正静蕾简体" panose="02000000000000000000" pitchFamily="2" charset="-122"/>
                </a:endParaRPr>
              </a:p>
            </p:txBody>
          </p:sp>
        </p:grpSp>
      </p:grpSp>
      <p:sp>
        <p:nvSpPr>
          <p:cNvPr id="468" name="任意多边形 467"/>
          <p:cNvSpPr/>
          <p:nvPr/>
        </p:nvSpPr>
        <p:spPr>
          <a:xfrm>
            <a:off x="1403648" y="850265"/>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2" name="PA_矩形 1"/>
          <p:cNvSpPr/>
          <p:nvPr>
            <p:custDataLst>
              <p:tags r:id="rId3"/>
            </p:custDataLst>
          </p:nvPr>
        </p:nvSpPr>
        <p:spPr>
          <a:xfrm>
            <a:off x="1158359" y="2017144"/>
            <a:ext cx="1873072" cy="1416093"/>
          </a:xfrm>
          <a:prstGeom prst="rect">
            <a:avLst/>
          </a:prstGeom>
        </p:spPr>
        <p:txBody>
          <a:bodyPr wrap="square">
            <a:spAutoFit/>
          </a:bodyPr>
          <a:lstStyle/>
          <a:p>
            <a:pPr>
              <a:lnSpc>
                <a:spcPct val="150000"/>
              </a:lnSpc>
            </a:pPr>
            <a:r>
              <a:rPr lang="zh-CN" altLang="zh-CN" sz="2000" dirty="0">
                <a:latin typeface="站酷小薇LOGO体" panose="02010600010101010101" pitchFamily="2" charset="-122"/>
                <a:ea typeface="站酷小薇LOGO体" panose="02010600010101010101" pitchFamily="2" charset="-122"/>
              </a:rPr>
              <a:t>乐观是一种人性，是一种</a:t>
            </a:r>
            <a:r>
              <a:rPr lang="zh-CN" altLang="en-US" sz="2000" dirty="0">
                <a:latin typeface="站酷小薇LOGO体" panose="02010600010101010101" pitchFamily="2" charset="-122"/>
                <a:ea typeface="站酷小薇LOGO体" panose="02010600010101010101" pitchFamily="2" charset="-122"/>
              </a:rPr>
              <a:t>人格特质</a:t>
            </a:r>
            <a:endParaRPr lang="zh-CN" altLang="en-US" sz="1050" dirty="0">
              <a:latin typeface="站酷小薇LOGO体" panose="02010600010101010101" pitchFamily="2" charset="-122"/>
              <a:ea typeface="站酷小薇LOGO体" panose="02010600010101010101" pitchFamily="2" charset="-122"/>
            </a:endParaRPr>
          </a:p>
        </p:txBody>
      </p:sp>
      <p:sp>
        <p:nvSpPr>
          <p:cNvPr id="471" name="PA_矩形 470"/>
          <p:cNvSpPr/>
          <p:nvPr>
            <p:custDataLst>
              <p:tags r:id="rId4"/>
            </p:custDataLst>
          </p:nvPr>
        </p:nvSpPr>
        <p:spPr>
          <a:xfrm>
            <a:off x="6172330" y="2344823"/>
            <a:ext cx="2519516" cy="1416093"/>
          </a:xfrm>
          <a:prstGeom prst="rect">
            <a:avLst/>
          </a:prstGeom>
        </p:spPr>
        <p:txBody>
          <a:bodyPr wrap="square">
            <a:spAutoFit/>
          </a:bodyPr>
          <a:lstStyle/>
          <a:p>
            <a:pPr>
              <a:lnSpc>
                <a:spcPct val="150000"/>
              </a:lnSpc>
            </a:pPr>
            <a:r>
              <a:rPr lang="zh-CN" altLang="zh-CN" sz="2000" b="1" dirty="0">
                <a:latin typeface="站酷小薇LOGO体" panose="02010600010101010101" pitchFamily="2" charset="-122"/>
                <a:ea typeface="站酷小薇LOGO体" panose="02010600010101010101" pitchFamily="2" charset="-122"/>
              </a:rPr>
              <a:t>乐观是一种个体差异，是一种解释风格</a:t>
            </a:r>
          </a:p>
          <a:p>
            <a:pPr>
              <a:lnSpc>
                <a:spcPct val="150000"/>
              </a:lnSpc>
            </a:pPr>
            <a:endParaRPr lang="zh-CN" altLang="en-US" sz="2000" dirty="0">
              <a:latin typeface="站酷小薇LOGO体" panose="02010600010101010101" pitchFamily="2" charset="-122"/>
              <a:ea typeface="站酷小薇LOGO体" panose="02010600010101010101" pitchFamily="2" charset="-122"/>
            </a:endParaRPr>
          </a:p>
        </p:txBody>
      </p:sp>
      <p:pic>
        <p:nvPicPr>
          <p:cNvPr id="413" name="PA_图片 412"/>
          <p:cNvPicPr>
            <a:picLocks noChangeAspect="1"/>
          </p:cNvPicPr>
          <p:nvPr>
            <p:custDataLst>
              <p:tags r:id="rId5"/>
            </p:custDataLst>
          </p:nvPr>
        </p:nvPicPr>
        <p:blipFill rotWithShape="1">
          <a:blip r:embed="rId7" cstate="print">
            <a:extLst>
              <a:ext uri="{28A0092B-C50C-407E-A947-70E740481C1C}">
                <a14:useLocalDpi xmlns:a14="http://schemas.microsoft.com/office/drawing/2010/main" val="0"/>
              </a:ext>
            </a:extLst>
          </a:blip>
          <a:srcRect t="25626"/>
          <a:stretch/>
        </p:blipFill>
        <p:spPr>
          <a:xfrm>
            <a:off x="3441785" y="1034931"/>
            <a:ext cx="2416027" cy="3233840"/>
          </a:xfrm>
          <a:prstGeom prst="rect">
            <a:avLst/>
          </a:prstGeom>
        </p:spPr>
      </p:pic>
      <p:sp>
        <p:nvSpPr>
          <p:cNvPr id="411" name="文本框 7">
            <a:extLst>
              <a:ext uri="{FF2B5EF4-FFF2-40B4-BE49-F238E27FC236}">
                <a16:creationId xmlns:a16="http://schemas.microsoft.com/office/drawing/2014/main" id="{3E788AC3-D51D-4331-9593-EAD845A42967}"/>
              </a:ext>
            </a:extLst>
          </p:cNvPr>
          <p:cNvSpPr txBox="1">
            <a:spLocks noChangeArrowheads="1"/>
          </p:cNvSpPr>
          <p:nvPr/>
        </p:nvSpPr>
        <p:spPr bwMode="auto">
          <a:xfrm>
            <a:off x="3193320" y="284045"/>
            <a:ext cx="326285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latin typeface="方正敬酷黑 简" panose="02000500000000000000" pitchFamily="2" charset="-122"/>
                <a:ea typeface="方正敬酷黑 简" panose="02000500000000000000" pitchFamily="2" charset="-122"/>
              </a:rPr>
              <a:t>什么是乐观</a:t>
            </a:r>
          </a:p>
        </p:txBody>
      </p:sp>
    </p:spTree>
    <p:extLst>
      <p:ext uri="{BB962C8B-B14F-4D97-AF65-F5344CB8AC3E}">
        <p14:creationId xmlns:p14="http://schemas.microsoft.com/office/powerpoint/2010/main" val="1934565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467">
            <a:extLst>
              <a:ext uri="{FF2B5EF4-FFF2-40B4-BE49-F238E27FC236}">
                <a16:creationId xmlns:a16="http://schemas.microsoft.com/office/drawing/2014/main" id="{78411C31-BDF8-4B02-BBE1-386452E85CAC}"/>
              </a:ext>
            </a:extLst>
          </p:cNvPr>
          <p:cNvSpPr/>
          <p:nvPr/>
        </p:nvSpPr>
        <p:spPr>
          <a:xfrm>
            <a:off x="1403648" y="850265"/>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5" name="文本框 7">
            <a:extLst>
              <a:ext uri="{FF2B5EF4-FFF2-40B4-BE49-F238E27FC236}">
                <a16:creationId xmlns:a16="http://schemas.microsoft.com/office/drawing/2014/main" id="{2DDF88EE-E8B0-4BF7-8019-9F9D99DD19AB}"/>
              </a:ext>
            </a:extLst>
          </p:cNvPr>
          <p:cNvSpPr txBox="1">
            <a:spLocks noChangeArrowheads="1"/>
          </p:cNvSpPr>
          <p:nvPr/>
        </p:nvSpPr>
        <p:spPr bwMode="auto">
          <a:xfrm>
            <a:off x="2123728" y="267494"/>
            <a:ext cx="50510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latin typeface="方正敬酷黑 简" panose="02000500000000000000" pitchFamily="2" charset="-122"/>
                <a:ea typeface="方正敬酷黑 简" panose="02000500000000000000" pitchFamily="2" charset="-122"/>
              </a:rPr>
              <a:t>乐观是一种人格特质</a:t>
            </a:r>
          </a:p>
        </p:txBody>
      </p:sp>
      <p:grpSp>
        <p:nvGrpSpPr>
          <p:cNvPr id="6" name="PA_chenying0907 3">
            <a:extLst>
              <a:ext uri="{FF2B5EF4-FFF2-40B4-BE49-F238E27FC236}">
                <a16:creationId xmlns:a16="http://schemas.microsoft.com/office/drawing/2014/main" id="{919AD33D-FB2B-4330-8A1F-85C7A1062FE7}"/>
              </a:ext>
            </a:extLst>
          </p:cNvPr>
          <p:cNvGrpSpPr/>
          <p:nvPr>
            <p:custDataLst>
              <p:tags r:id="rId1"/>
            </p:custDataLst>
          </p:nvPr>
        </p:nvGrpSpPr>
        <p:grpSpPr>
          <a:xfrm>
            <a:off x="3222893" y="1635646"/>
            <a:ext cx="2789267" cy="2625952"/>
            <a:chOff x="2959710" y="1635646"/>
            <a:chExt cx="2789267" cy="2625952"/>
          </a:xfrm>
        </p:grpSpPr>
        <p:grpSp>
          <p:nvGrpSpPr>
            <p:cNvPr id="7" name="chenying0907 41">
              <a:extLst>
                <a:ext uri="{FF2B5EF4-FFF2-40B4-BE49-F238E27FC236}">
                  <a16:creationId xmlns:a16="http://schemas.microsoft.com/office/drawing/2014/main" id="{4E5296F8-5396-40F8-B0AE-D2A1813F0DCB}"/>
                </a:ext>
              </a:extLst>
            </p:cNvPr>
            <p:cNvGrpSpPr/>
            <p:nvPr/>
          </p:nvGrpSpPr>
          <p:grpSpPr>
            <a:xfrm>
              <a:off x="2959710" y="1635646"/>
              <a:ext cx="2789267" cy="2625952"/>
              <a:chOff x="4119563" y="2125663"/>
              <a:chExt cx="3768725" cy="3548062"/>
            </a:xfrm>
            <a:noFill/>
          </p:grpSpPr>
          <p:sp>
            <p:nvSpPr>
              <p:cNvPr id="9" name="椭圆 31">
                <a:extLst>
                  <a:ext uri="{FF2B5EF4-FFF2-40B4-BE49-F238E27FC236}">
                    <a16:creationId xmlns:a16="http://schemas.microsoft.com/office/drawing/2014/main" id="{A98589BD-9A81-4DA0-BD99-31E5403CCBAD}"/>
                  </a:ext>
                </a:extLst>
              </p:cNvPr>
              <p:cNvSpPr/>
              <p:nvPr/>
            </p:nvSpPr>
            <p:spPr>
              <a:xfrm>
                <a:off x="4119563" y="2166938"/>
                <a:ext cx="1260475" cy="123983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591" y="connsiteY0-592"/>
                  </a:cxn>
                  <a:cxn ang="0">
                    <a:pos x="connsiteX1-593" y="connsiteY1-594"/>
                  </a:cxn>
                  <a:cxn ang="0">
                    <a:pos x="connsiteX2-595" y="connsiteY2-596"/>
                  </a:cxn>
                  <a:cxn ang="0">
                    <a:pos x="connsiteX3-597" y="connsiteY3-598"/>
                  </a:cxn>
                  <a:cxn ang="0">
                    <a:pos x="connsiteX4-599" y="connsiteY4-60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grpFill/>
              <a:ln w="25400" cap="rnd">
                <a:solidFill>
                  <a:schemeClr val="tx1">
                    <a:lumMod val="65000"/>
                    <a:lumOff val="3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椭圆 31">
                <a:extLst>
                  <a:ext uri="{FF2B5EF4-FFF2-40B4-BE49-F238E27FC236}">
                    <a16:creationId xmlns:a16="http://schemas.microsoft.com/office/drawing/2014/main" id="{4FF04519-FD3A-4F21-8698-02EAFFD1872A}"/>
                  </a:ext>
                </a:extLst>
              </p:cNvPr>
              <p:cNvSpPr/>
              <p:nvPr/>
            </p:nvSpPr>
            <p:spPr>
              <a:xfrm>
                <a:off x="6629400" y="2125663"/>
                <a:ext cx="1258888" cy="123983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591" y="connsiteY0-592"/>
                  </a:cxn>
                  <a:cxn ang="0">
                    <a:pos x="connsiteX1-593" y="connsiteY1-594"/>
                  </a:cxn>
                  <a:cxn ang="0">
                    <a:pos x="connsiteX2-595" y="connsiteY2-596"/>
                  </a:cxn>
                  <a:cxn ang="0">
                    <a:pos x="connsiteX3-597" y="connsiteY3-598"/>
                  </a:cxn>
                  <a:cxn ang="0">
                    <a:pos x="connsiteX4-599" y="connsiteY4-60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grpFill/>
              <a:ln w="25400" cap="rnd">
                <a:solidFill>
                  <a:schemeClr val="tx1">
                    <a:lumMod val="65000"/>
                    <a:lumOff val="3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椭圆 31">
                <a:extLst>
                  <a:ext uri="{FF2B5EF4-FFF2-40B4-BE49-F238E27FC236}">
                    <a16:creationId xmlns:a16="http://schemas.microsoft.com/office/drawing/2014/main" id="{D1E09D53-5226-4D99-A0F5-3D4524BF2424}"/>
                  </a:ext>
                </a:extLst>
              </p:cNvPr>
              <p:cNvSpPr/>
              <p:nvPr/>
            </p:nvSpPr>
            <p:spPr>
              <a:xfrm>
                <a:off x="6629400" y="4433888"/>
                <a:ext cx="1258888" cy="123983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591" y="connsiteY0-592"/>
                  </a:cxn>
                  <a:cxn ang="0">
                    <a:pos x="connsiteX1-593" y="connsiteY1-594"/>
                  </a:cxn>
                  <a:cxn ang="0">
                    <a:pos x="connsiteX2-595" y="connsiteY2-596"/>
                  </a:cxn>
                  <a:cxn ang="0">
                    <a:pos x="connsiteX3-597" y="connsiteY3-598"/>
                  </a:cxn>
                  <a:cxn ang="0">
                    <a:pos x="connsiteX4-599" y="connsiteY4-60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grpFill/>
              <a:ln w="25400" cap="rnd">
                <a:solidFill>
                  <a:schemeClr val="tx1">
                    <a:lumMod val="65000"/>
                    <a:lumOff val="3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椭圆 31">
                <a:extLst>
                  <a:ext uri="{FF2B5EF4-FFF2-40B4-BE49-F238E27FC236}">
                    <a16:creationId xmlns:a16="http://schemas.microsoft.com/office/drawing/2014/main" id="{1D6A9473-1797-42AE-A6F3-D0BF879BB61C}"/>
                  </a:ext>
                </a:extLst>
              </p:cNvPr>
              <p:cNvSpPr/>
              <p:nvPr/>
            </p:nvSpPr>
            <p:spPr>
              <a:xfrm>
                <a:off x="4119563" y="4433888"/>
                <a:ext cx="1260475" cy="123983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591" y="connsiteY0-592"/>
                  </a:cxn>
                  <a:cxn ang="0">
                    <a:pos x="connsiteX1-593" y="connsiteY1-594"/>
                  </a:cxn>
                  <a:cxn ang="0">
                    <a:pos x="connsiteX2-595" y="connsiteY2-596"/>
                  </a:cxn>
                  <a:cxn ang="0">
                    <a:pos x="connsiteX3-597" y="connsiteY3-598"/>
                  </a:cxn>
                  <a:cxn ang="0">
                    <a:pos x="connsiteX4-599" y="connsiteY4-60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grpFill/>
              <a:ln w="25400" cap="rnd">
                <a:solidFill>
                  <a:schemeClr val="tx1">
                    <a:lumMod val="65000"/>
                    <a:lumOff val="3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任意多边形 46">
                <a:extLst>
                  <a:ext uri="{FF2B5EF4-FFF2-40B4-BE49-F238E27FC236}">
                    <a16:creationId xmlns:a16="http://schemas.microsoft.com/office/drawing/2014/main" id="{DE0AA7C5-78DF-434D-9675-4730F0962CD1}"/>
                  </a:ext>
                </a:extLst>
              </p:cNvPr>
              <p:cNvSpPr/>
              <p:nvPr/>
            </p:nvSpPr>
            <p:spPr>
              <a:xfrm rot="5400000">
                <a:off x="6844507" y="3866356"/>
                <a:ext cx="893762" cy="66675"/>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9" y="connsiteY0-20"/>
                  </a:cxn>
                  <a:cxn ang="0">
                    <a:pos x="connsiteX1-21" y="connsiteY1-22"/>
                  </a:cxn>
                </a:cxnLst>
                <a:rect l="l" t="t" r="r" b="b"/>
                <a:pathLst>
                  <a:path w="3762531" h="86371">
                    <a:moveTo>
                      <a:pt x="0" y="86371"/>
                    </a:moveTo>
                    <a:cubicBezTo>
                      <a:pt x="1239187" y="-23557"/>
                      <a:pt x="2508354" y="-28553"/>
                      <a:pt x="3762531" y="71381"/>
                    </a:cubicBezTo>
                  </a:path>
                </a:pathLst>
              </a:custGeom>
              <a:grpFill/>
              <a:ln w="25400" cap="rnd">
                <a:solidFill>
                  <a:schemeClr val="tx1">
                    <a:lumMod val="65000"/>
                    <a:lumOff val="35000"/>
                  </a:schemeClr>
                </a:solidFill>
                <a:round/>
                <a:headEnd type="arrow" w="med" len="lg"/>
                <a:tailEnd type="arrow" w="med"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任意多边形 47">
                <a:extLst>
                  <a:ext uri="{FF2B5EF4-FFF2-40B4-BE49-F238E27FC236}">
                    <a16:creationId xmlns:a16="http://schemas.microsoft.com/office/drawing/2014/main" id="{58162804-8939-4E8B-A0E4-3CB42322DEBA}"/>
                  </a:ext>
                </a:extLst>
              </p:cNvPr>
              <p:cNvSpPr/>
              <p:nvPr/>
            </p:nvSpPr>
            <p:spPr>
              <a:xfrm rot="16200000">
                <a:off x="4270375" y="3887788"/>
                <a:ext cx="893763" cy="65087"/>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9" y="connsiteY0-20"/>
                  </a:cxn>
                  <a:cxn ang="0">
                    <a:pos x="connsiteX1-21" y="connsiteY1-22"/>
                  </a:cxn>
                </a:cxnLst>
                <a:rect l="l" t="t" r="r" b="b"/>
                <a:pathLst>
                  <a:path w="3762531" h="86371">
                    <a:moveTo>
                      <a:pt x="0" y="86371"/>
                    </a:moveTo>
                    <a:cubicBezTo>
                      <a:pt x="1239187" y="-23557"/>
                      <a:pt x="2508354" y="-28553"/>
                      <a:pt x="3762531" y="71381"/>
                    </a:cubicBezTo>
                  </a:path>
                </a:pathLst>
              </a:custGeom>
              <a:grpFill/>
              <a:ln w="25400" cap="rnd">
                <a:solidFill>
                  <a:schemeClr val="tx1">
                    <a:lumMod val="65000"/>
                    <a:lumOff val="35000"/>
                  </a:schemeClr>
                </a:solidFill>
                <a:round/>
                <a:headEnd type="arrow" w="med" len="lg"/>
                <a:tailEnd type="arrow" w="med"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任意多边形 48">
                <a:extLst>
                  <a:ext uri="{FF2B5EF4-FFF2-40B4-BE49-F238E27FC236}">
                    <a16:creationId xmlns:a16="http://schemas.microsoft.com/office/drawing/2014/main" id="{864EF6DF-0590-4267-BEB7-52B9E6EA42B9}"/>
                  </a:ext>
                </a:extLst>
              </p:cNvPr>
              <p:cNvSpPr/>
              <p:nvPr/>
            </p:nvSpPr>
            <p:spPr>
              <a:xfrm>
                <a:off x="5557838" y="2744788"/>
                <a:ext cx="893762" cy="66675"/>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9" y="connsiteY0-20"/>
                  </a:cxn>
                  <a:cxn ang="0">
                    <a:pos x="connsiteX1-21" y="connsiteY1-22"/>
                  </a:cxn>
                </a:cxnLst>
                <a:rect l="l" t="t" r="r" b="b"/>
                <a:pathLst>
                  <a:path w="3762531" h="86371">
                    <a:moveTo>
                      <a:pt x="0" y="86371"/>
                    </a:moveTo>
                    <a:cubicBezTo>
                      <a:pt x="1239187" y="-23557"/>
                      <a:pt x="2508354" y="-28553"/>
                      <a:pt x="3762531" y="71381"/>
                    </a:cubicBezTo>
                  </a:path>
                </a:pathLst>
              </a:custGeom>
              <a:grpFill/>
              <a:ln w="25400" cap="rnd">
                <a:solidFill>
                  <a:schemeClr val="tx1">
                    <a:lumMod val="65000"/>
                    <a:lumOff val="35000"/>
                  </a:schemeClr>
                </a:solidFill>
                <a:round/>
                <a:headEnd type="arrow" w="med" len="lg"/>
                <a:tailEnd type="arrow" w="med"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任意多边形 49">
                <a:extLst>
                  <a:ext uri="{FF2B5EF4-FFF2-40B4-BE49-F238E27FC236}">
                    <a16:creationId xmlns:a16="http://schemas.microsoft.com/office/drawing/2014/main" id="{5D64C603-BC75-42B9-85D6-166ADC6B3CFA}"/>
                  </a:ext>
                </a:extLst>
              </p:cNvPr>
              <p:cNvSpPr/>
              <p:nvPr/>
            </p:nvSpPr>
            <p:spPr>
              <a:xfrm rot="10800000">
                <a:off x="5557838" y="5054600"/>
                <a:ext cx="893762" cy="65088"/>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9" y="connsiteY0-20"/>
                  </a:cxn>
                  <a:cxn ang="0">
                    <a:pos x="connsiteX1-21" y="connsiteY1-22"/>
                  </a:cxn>
                </a:cxnLst>
                <a:rect l="l" t="t" r="r" b="b"/>
                <a:pathLst>
                  <a:path w="3762531" h="86371">
                    <a:moveTo>
                      <a:pt x="0" y="86371"/>
                    </a:moveTo>
                    <a:cubicBezTo>
                      <a:pt x="1239187" y="-23557"/>
                      <a:pt x="2508354" y="-28553"/>
                      <a:pt x="3762531" y="71381"/>
                    </a:cubicBezTo>
                  </a:path>
                </a:pathLst>
              </a:custGeom>
              <a:grpFill/>
              <a:ln w="25400" cap="rnd">
                <a:solidFill>
                  <a:schemeClr val="tx1">
                    <a:lumMod val="65000"/>
                    <a:lumOff val="35000"/>
                  </a:schemeClr>
                </a:solidFill>
                <a:round/>
                <a:headEnd type="arrow" w="med" len="lg"/>
                <a:tailEnd type="arrow" w="med"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2" name="chenying0907 55">
                <a:extLst>
                  <a:ext uri="{FF2B5EF4-FFF2-40B4-BE49-F238E27FC236}">
                    <a16:creationId xmlns:a16="http://schemas.microsoft.com/office/drawing/2014/main" id="{4629E623-E012-4ACC-8B13-9C5FA6747D30}"/>
                  </a:ext>
                </a:extLst>
              </p:cNvPr>
              <p:cNvGrpSpPr/>
              <p:nvPr/>
            </p:nvGrpSpPr>
            <p:grpSpPr>
              <a:xfrm>
                <a:off x="6999907" y="2242244"/>
                <a:ext cx="517525" cy="604838"/>
                <a:chOff x="4741863" y="766763"/>
                <a:chExt cx="517525" cy="604838"/>
              </a:xfrm>
              <a:grpFill/>
            </p:grpSpPr>
            <p:sp>
              <p:nvSpPr>
                <p:cNvPr id="27" name="chenying0907 23">
                  <a:extLst>
                    <a:ext uri="{FF2B5EF4-FFF2-40B4-BE49-F238E27FC236}">
                      <a16:creationId xmlns:a16="http://schemas.microsoft.com/office/drawing/2014/main" id="{BB66589F-37A6-469D-900B-F54AEEB63B03}"/>
                    </a:ext>
                  </a:extLst>
                </p:cNvPr>
                <p:cNvSpPr>
                  <a:spLocks noEditPoints="1"/>
                </p:cNvSpPr>
                <p:nvPr/>
              </p:nvSpPr>
              <p:spPr bwMode="auto">
                <a:xfrm>
                  <a:off x="4741863" y="766763"/>
                  <a:ext cx="517525" cy="604838"/>
                </a:xfrm>
                <a:custGeom>
                  <a:avLst/>
                  <a:gdLst>
                    <a:gd name="T0" fmla="*/ 113 w 175"/>
                    <a:gd name="T1" fmla="*/ 0 h 205"/>
                    <a:gd name="T2" fmla="*/ 111 w 175"/>
                    <a:gd name="T3" fmla="*/ 2 h 205"/>
                    <a:gd name="T4" fmla="*/ 11 w 175"/>
                    <a:gd name="T5" fmla="*/ 62 h 205"/>
                    <a:gd name="T6" fmla="*/ 69 w 175"/>
                    <a:gd name="T7" fmla="*/ 200 h 205"/>
                    <a:gd name="T8" fmla="*/ 121 w 175"/>
                    <a:gd name="T9" fmla="*/ 187 h 205"/>
                    <a:gd name="T10" fmla="*/ 173 w 175"/>
                    <a:gd name="T11" fmla="*/ 157 h 205"/>
                    <a:gd name="T12" fmla="*/ 153 w 175"/>
                    <a:gd name="T13" fmla="*/ 91 h 205"/>
                    <a:gd name="T14" fmla="*/ 108 w 175"/>
                    <a:gd name="T15" fmla="*/ 9 h 205"/>
                    <a:gd name="T16" fmla="*/ 98 w 175"/>
                    <a:gd name="T17" fmla="*/ 13 h 205"/>
                    <a:gd name="T18" fmla="*/ 24 w 175"/>
                    <a:gd name="T19" fmla="*/ 45 h 205"/>
                    <a:gd name="T20" fmla="*/ 41 w 175"/>
                    <a:gd name="T21" fmla="*/ 38 h 205"/>
                    <a:gd name="T22" fmla="*/ 34 w 175"/>
                    <a:gd name="T23" fmla="*/ 42 h 205"/>
                    <a:gd name="T24" fmla="*/ 107 w 175"/>
                    <a:gd name="T25" fmla="*/ 15 h 205"/>
                    <a:gd name="T26" fmla="*/ 28 w 175"/>
                    <a:gd name="T27" fmla="*/ 48 h 205"/>
                    <a:gd name="T28" fmla="*/ 107 w 175"/>
                    <a:gd name="T29" fmla="*/ 20 h 205"/>
                    <a:gd name="T30" fmla="*/ 67 w 175"/>
                    <a:gd name="T31" fmla="*/ 41 h 205"/>
                    <a:gd name="T32" fmla="*/ 15 w 175"/>
                    <a:gd name="T33" fmla="*/ 58 h 205"/>
                    <a:gd name="T34" fmla="*/ 117 w 175"/>
                    <a:gd name="T35" fmla="*/ 38 h 205"/>
                    <a:gd name="T36" fmla="*/ 166 w 175"/>
                    <a:gd name="T37" fmla="*/ 158 h 205"/>
                    <a:gd name="T38" fmla="*/ 94 w 175"/>
                    <a:gd name="T39" fmla="*/ 192 h 205"/>
                    <a:gd name="T40" fmla="*/ 69 w 175"/>
                    <a:gd name="T41" fmla="*/ 200 h 205"/>
                    <a:gd name="T42" fmla="*/ 15 w 175"/>
                    <a:gd name="T43" fmla="*/ 62 h 205"/>
                    <a:gd name="T44" fmla="*/ 15 w 175"/>
                    <a:gd name="T45" fmla="*/ 62 h 205"/>
                    <a:gd name="T46" fmla="*/ 16 w 175"/>
                    <a:gd name="T47" fmla="*/ 62 h 205"/>
                    <a:gd name="T48" fmla="*/ 29 w 175"/>
                    <a:gd name="T49" fmla="*/ 59 h 205"/>
                    <a:gd name="T50" fmla="*/ 112 w 175"/>
                    <a:gd name="T51" fmla="*/ 27 h 205"/>
                    <a:gd name="T52" fmla="*/ 113 w 175"/>
                    <a:gd name="T53" fmla="*/ 27 h 205"/>
                    <a:gd name="T54" fmla="*/ 169 w 175"/>
                    <a:gd name="T55" fmla="*/ 153 h 205"/>
                    <a:gd name="T56" fmla="*/ 130 w 175"/>
                    <a:gd name="T57" fmla="*/ 56 h 205"/>
                    <a:gd name="T58" fmla="*/ 117 w 175"/>
                    <a:gd name="T59" fmla="*/ 22 h 205"/>
                    <a:gd name="T60" fmla="*/ 114 w 175"/>
                    <a:gd name="T61" fmla="*/ 21 h 205"/>
                    <a:gd name="T62" fmla="*/ 113 w 175"/>
                    <a:gd name="T63" fmla="*/ 7 h 205"/>
                    <a:gd name="T64" fmla="*/ 158 w 175"/>
                    <a:gd name="T65" fmla="*/ 113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205">
                      <a:moveTo>
                        <a:pt x="115" y="2"/>
                      </a:moveTo>
                      <a:cubicBezTo>
                        <a:pt x="115" y="1"/>
                        <a:pt x="114" y="0"/>
                        <a:pt x="113" y="0"/>
                      </a:cubicBezTo>
                      <a:cubicBezTo>
                        <a:pt x="112" y="0"/>
                        <a:pt x="112" y="1"/>
                        <a:pt x="112" y="1"/>
                      </a:cubicBezTo>
                      <a:cubicBezTo>
                        <a:pt x="111" y="1"/>
                        <a:pt x="111" y="2"/>
                        <a:pt x="111" y="2"/>
                      </a:cubicBezTo>
                      <a:cubicBezTo>
                        <a:pt x="82" y="12"/>
                        <a:pt x="54" y="25"/>
                        <a:pt x="26" y="38"/>
                      </a:cubicBezTo>
                      <a:cubicBezTo>
                        <a:pt x="20" y="40"/>
                        <a:pt x="0" y="55"/>
                        <a:pt x="11" y="62"/>
                      </a:cubicBezTo>
                      <a:cubicBezTo>
                        <a:pt x="27" y="109"/>
                        <a:pt x="46" y="155"/>
                        <a:pt x="65" y="201"/>
                      </a:cubicBezTo>
                      <a:cubicBezTo>
                        <a:pt x="66" y="203"/>
                        <a:pt x="69" y="202"/>
                        <a:pt x="69" y="200"/>
                      </a:cubicBezTo>
                      <a:cubicBezTo>
                        <a:pt x="69" y="200"/>
                        <a:pt x="69" y="200"/>
                        <a:pt x="69" y="200"/>
                      </a:cubicBezTo>
                      <a:cubicBezTo>
                        <a:pt x="85" y="205"/>
                        <a:pt x="106" y="193"/>
                        <a:pt x="121" y="187"/>
                      </a:cubicBezTo>
                      <a:cubicBezTo>
                        <a:pt x="138" y="180"/>
                        <a:pt x="159" y="174"/>
                        <a:pt x="172" y="160"/>
                      </a:cubicBezTo>
                      <a:cubicBezTo>
                        <a:pt x="174" y="159"/>
                        <a:pt x="173" y="158"/>
                        <a:pt x="173" y="157"/>
                      </a:cubicBezTo>
                      <a:cubicBezTo>
                        <a:pt x="175" y="149"/>
                        <a:pt x="174" y="142"/>
                        <a:pt x="171" y="134"/>
                      </a:cubicBezTo>
                      <a:cubicBezTo>
                        <a:pt x="166" y="120"/>
                        <a:pt x="159" y="106"/>
                        <a:pt x="153" y="91"/>
                      </a:cubicBezTo>
                      <a:cubicBezTo>
                        <a:pt x="141" y="62"/>
                        <a:pt x="130" y="31"/>
                        <a:pt x="115" y="2"/>
                      </a:cubicBezTo>
                      <a:close/>
                      <a:moveTo>
                        <a:pt x="108" y="9"/>
                      </a:moveTo>
                      <a:cubicBezTo>
                        <a:pt x="107" y="10"/>
                        <a:pt x="107" y="11"/>
                        <a:pt x="107" y="11"/>
                      </a:cubicBezTo>
                      <a:cubicBezTo>
                        <a:pt x="104" y="12"/>
                        <a:pt x="101" y="13"/>
                        <a:pt x="98" y="13"/>
                      </a:cubicBezTo>
                      <a:cubicBezTo>
                        <a:pt x="101" y="12"/>
                        <a:pt x="104" y="11"/>
                        <a:pt x="108" y="9"/>
                      </a:cubicBezTo>
                      <a:close/>
                      <a:moveTo>
                        <a:pt x="24" y="45"/>
                      </a:moveTo>
                      <a:cubicBezTo>
                        <a:pt x="26" y="44"/>
                        <a:pt x="28" y="43"/>
                        <a:pt x="31" y="42"/>
                      </a:cubicBezTo>
                      <a:cubicBezTo>
                        <a:pt x="34" y="41"/>
                        <a:pt x="37" y="39"/>
                        <a:pt x="41" y="38"/>
                      </a:cubicBezTo>
                      <a:cubicBezTo>
                        <a:pt x="41" y="38"/>
                        <a:pt x="41" y="37"/>
                        <a:pt x="42" y="37"/>
                      </a:cubicBezTo>
                      <a:cubicBezTo>
                        <a:pt x="39" y="39"/>
                        <a:pt x="37" y="40"/>
                        <a:pt x="34" y="42"/>
                      </a:cubicBezTo>
                      <a:cubicBezTo>
                        <a:pt x="33" y="42"/>
                        <a:pt x="34" y="44"/>
                        <a:pt x="35" y="43"/>
                      </a:cubicBezTo>
                      <a:cubicBezTo>
                        <a:pt x="58" y="32"/>
                        <a:pt x="82" y="24"/>
                        <a:pt x="107" y="15"/>
                      </a:cubicBezTo>
                      <a:cubicBezTo>
                        <a:pt x="107" y="16"/>
                        <a:pt x="107" y="17"/>
                        <a:pt x="107" y="18"/>
                      </a:cubicBezTo>
                      <a:cubicBezTo>
                        <a:pt x="80" y="27"/>
                        <a:pt x="54" y="38"/>
                        <a:pt x="28" y="48"/>
                      </a:cubicBezTo>
                      <a:cubicBezTo>
                        <a:pt x="27" y="49"/>
                        <a:pt x="27" y="51"/>
                        <a:pt x="29" y="50"/>
                      </a:cubicBezTo>
                      <a:cubicBezTo>
                        <a:pt x="55" y="42"/>
                        <a:pt x="82" y="32"/>
                        <a:pt x="107" y="20"/>
                      </a:cubicBezTo>
                      <a:cubicBezTo>
                        <a:pt x="108" y="21"/>
                        <a:pt x="108" y="22"/>
                        <a:pt x="108" y="23"/>
                      </a:cubicBezTo>
                      <a:cubicBezTo>
                        <a:pt x="94" y="28"/>
                        <a:pt x="81" y="36"/>
                        <a:pt x="67" y="41"/>
                      </a:cubicBezTo>
                      <a:cubicBezTo>
                        <a:pt x="50" y="47"/>
                        <a:pt x="33" y="53"/>
                        <a:pt x="16" y="58"/>
                      </a:cubicBezTo>
                      <a:cubicBezTo>
                        <a:pt x="16" y="58"/>
                        <a:pt x="15" y="58"/>
                        <a:pt x="15" y="58"/>
                      </a:cubicBezTo>
                      <a:cubicBezTo>
                        <a:pt x="18" y="54"/>
                        <a:pt x="21" y="49"/>
                        <a:pt x="24" y="45"/>
                      </a:cubicBezTo>
                      <a:close/>
                      <a:moveTo>
                        <a:pt x="117" y="38"/>
                      </a:moveTo>
                      <a:cubicBezTo>
                        <a:pt x="122" y="52"/>
                        <a:pt x="127" y="65"/>
                        <a:pt x="133" y="78"/>
                      </a:cubicBezTo>
                      <a:cubicBezTo>
                        <a:pt x="144" y="105"/>
                        <a:pt x="155" y="131"/>
                        <a:pt x="166" y="158"/>
                      </a:cubicBezTo>
                      <a:cubicBezTo>
                        <a:pt x="154" y="170"/>
                        <a:pt x="132" y="176"/>
                        <a:pt x="116" y="182"/>
                      </a:cubicBezTo>
                      <a:cubicBezTo>
                        <a:pt x="109" y="185"/>
                        <a:pt x="101" y="189"/>
                        <a:pt x="94" y="192"/>
                      </a:cubicBezTo>
                      <a:cubicBezTo>
                        <a:pt x="85" y="195"/>
                        <a:pt x="76" y="196"/>
                        <a:pt x="69" y="200"/>
                      </a:cubicBezTo>
                      <a:cubicBezTo>
                        <a:pt x="69" y="200"/>
                        <a:pt x="69" y="200"/>
                        <a:pt x="69" y="200"/>
                      </a:cubicBezTo>
                      <a:cubicBezTo>
                        <a:pt x="69" y="200"/>
                        <a:pt x="69" y="200"/>
                        <a:pt x="69" y="200"/>
                      </a:cubicBezTo>
                      <a:cubicBezTo>
                        <a:pt x="52" y="153"/>
                        <a:pt x="34" y="107"/>
                        <a:pt x="15" y="62"/>
                      </a:cubicBezTo>
                      <a:cubicBezTo>
                        <a:pt x="15" y="62"/>
                        <a:pt x="15" y="62"/>
                        <a:pt x="15" y="62"/>
                      </a:cubicBezTo>
                      <a:cubicBezTo>
                        <a:pt x="15" y="62"/>
                        <a:pt x="15" y="62"/>
                        <a:pt x="15" y="62"/>
                      </a:cubicBezTo>
                      <a:cubicBezTo>
                        <a:pt x="15" y="62"/>
                        <a:pt x="16" y="62"/>
                        <a:pt x="16" y="62"/>
                      </a:cubicBezTo>
                      <a:cubicBezTo>
                        <a:pt x="16" y="62"/>
                        <a:pt x="16" y="62"/>
                        <a:pt x="16" y="62"/>
                      </a:cubicBezTo>
                      <a:cubicBezTo>
                        <a:pt x="18" y="62"/>
                        <a:pt x="19" y="62"/>
                        <a:pt x="20" y="62"/>
                      </a:cubicBezTo>
                      <a:cubicBezTo>
                        <a:pt x="23" y="62"/>
                        <a:pt x="27" y="61"/>
                        <a:pt x="29" y="59"/>
                      </a:cubicBezTo>
                      <a:cubicBezTo>
                        <a:pt x="42" y="56"/>
                        <a:pt x="54" y="52"/>
                        <a:pt x="67" y="48"/>
                      </a:cubicBezTo>
                      <a:cubicBezTo>
                        <a:pt x="82" y="42"/>
                        <a:pt x="99" y="36"/>
                        <a:pt x="112" y="27"/>
                      </a:cubicBezTo>
                      <a:cubicBezTo>
                        <a:pt x="112" y="27"/>
                        <a:pt x="112" y="27"/>
                        <a:pt x="112" y="27"/>
                      </a:cubicBezTo>
                      <a:cubicBezTo>
                        <a:pt x="113" y="27"/>
                        <a:pt x="113" y="27"/>
                        <a:pt x="113" y="27"/>
                      </a:cubicBezTo>
                      <a:cubicBezTo>
                        <a:pt x="113" y="31"/>
                        <a:pt x="115" y="35"/>
                        <a:pt x="117" y="38"/>
                      </a:cubicBezTo>
                      <a:close/>
                      <a:moveTo>
                        <a:pt x="169" y="153"/>
                      </a:moveTo>
                      <a:cubicBezTo>
                        <a:pt x="160" y="132"/>
                        <a:pt x="152" y="110"/>
                        <a:pt x="143" y="89"/>
                      </a:cubicBezTo>
                      <a:cubicBezTo>
                        <a:pt x="139" y="78"/>
                        <a:pt x="135" y="67"/>
                        <a:pt x="130" y="56"/>
                      </a:cubicBezTo>
                      <a:cubicBezTo>
                        <a:pt x="128" y="51"/>
                        <a:pt x="126" y="46"/>
                        <a:pt x="124" y="41"/>
                      </a:cubicBezTo>
                      <a:cubicBezTo>
                        <a:pt x="122" y="36"/>
                        <a:pt x="116" y="27"/>
                        <a:pt x="117" y="22"/>
                      </a:cubicBezTo>
                      <a:cubicBezTo>
                        <a:pt x="117" y="21"/>
                        <a:pt x="115" y="19"/>
                        <a:pt x="114" y="21"/>
                      </a:cubicBezTo>
                      <a:cubicBezTo>
                        <a:pt x="114" y="21"/>
                        <a:pt x="114" y="21"/>
                        <a:pt x="114" y="21"/>
                      </a:cubicBezTo>
                      <a:cubicBezTo>
                        <a:pt x="113" y="19"/>
                        <a:pt x="112" y="17"/>
                        <a:pt x="112" y="15"/>
                      </a:cubicBezTo>
                      <a:cubicBezTo>
                        <a:pt x="112" y="12"/>
                        <a:pt x="112" y="9"/>
                        <a:pt x="113" y="7"/>
                      </a:cubicBezTo>
                      <a:cubicBezTo>
                        <a:pt x="121" y="31"/>
                        <a:pt x="133" y="54"/>
                        <a:pt x="143" y="78"/>
                      </a:cubicBezTo>
                      <a:cubicBezTo>
                        <a:pt x="148" y="90"/>
                        <a:pt x="153" y="101"/>
                        <a:pt x="158" y="113"/>
                      </a:cubicBezTo>
                      <a:cubicBezTo>
                        <a:pt x="163" y="126"/>
                        <a:pt x="171" y="139"/>
                        <a:pt x="169" y="153"/>
                      </a:cubicBezTo>
                      <a:close/>
                    </a:path>
                  </a:pathLst>
                </a:custGeom>
                <a:grpFill/>
                <a:ln w="9525">
                  <a:noFill/>
                  <a:round/>
                </a:ln>
              </p:spPr>
              <p:txBody>
                <a:bodyPr/>
                <a:lstStyle/>
                <a:p>
                  <a:pP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chenying0907 24">
                  <a:extLst>
                    <a:ext uri="{FF2B5EF4-FFF2-40B4-BE49-F238E27FC236}">
                      <a16:creationId xmlns:a16="http://schemas.microsoft.com/office/drawing/2014/main" id="{FBDF21FC-9789-4165-96A8-F7D5F2803D9A}"/>
                    </a:ext>
                  </a:extLst>
                </p:cNvPr>
                <p:cNvSpPr/>
                <p:nvPr/>
              </p:nvSpPr>
              <p:spPr bwMode="auto">
                <a:xfrm>
                  <a:off x="4837113" y="996951"/>
                  <a:ext cx="76200" cy="150813"/>
                </a:xfrm>
                <a:custGeom>
                  <a:avLst/>
                  <a:gdLst>
                    <a:gd name="T0" fmla="*/ 4 w 26"/>
                    <a:gd name="T1" fmla="*/ 1 h 51"/>
                    <a:gd name="T2" fmla="*/ 1 w 26"/>
                    <a:gd name="T3" fmla="*/ 3 h 51"/>
                    <a:gd name="T4" fmla="*/ 18 w 26"/>
                    <a:gd name="T5" fmla="*/ 47 h 51"/>
                    <a:gd name="T6" fmla="*/ 25 w 26"/>
                    <a:gd name="T7" fmla="*/ 45 h 51"/>
                    <a:gd name="T8" fmla="*/ 4 w 26"/>
                    <a:gd name="T9" fmla="*/ 1 h 51"/>
                  </a:gdLst>
                  <a:ahLst/>
                  <a:cxnLst>
                    <a:cxn ang="0">
                      <a:pos x="T0" y="T1"/>
                    </a:cxn>
                    <a:cxn ang="0">
                      <a:pos x="T2" y="T3"/>
                    </a:cxn>
                    <a:cxn ang="0">
                      <a:pos x="T4" y="T5"/>
                    </a:cxn>
                    <a:cxn ang="0">
                      <a:pos x="T6" y="T7"/>
                    </a:cxn>
                    <a:cxn ang="0">
                      <a:pos x="T8" y="T9"/>
                    </a:cxn>
                  </a:cxnLst>
                  <a:rect l="0" t="0" r="r" b="b"/>
                  <a:pathLst>
                    <a:path w="26" h="51">
                      <a:moveTo>
                        <a:pt x="4" y="1"/>
                      </a:moveTo>
                      <a:cubicBezTo>
                        <a:pt x="3" y="0"/>
                        <a:pt x="0" y="1"/>
                        <a:pt x="1" y="3"/>
                      </a:cubicBezTo>
                      <a:cubicBezTo>
                        <a:pt x="6" y="18"/>
                        <a:pt x="13" y="32"/>
                        <a:pt x="18" y="47"/>
                      </a:cubicBezTo>
                      <a:cubicBezTo>
                        <a:pt x="20" y="51"/>
                        <a:pt x="26" y="49"/>
                        <a:pt x="25" y="45"/>
                      </a:cubicBezTo>
                      <a:cubicBezTo>
                        <a:pt x="19" y="30"/>
                        <a:pt x="13" y="15"/>
                        <a:pt x="4" y="1"/>
                      </a:cubicBezTo>
                      <a:close/>
                    </a:path>
                  </a:pathLst>
                </a:custGeom>
                <a:grpFill/>
                <a:ln w="9525">
                  <a:noFill/>
                  <a:round/>
                </a:ln>
              </p:spPr>
              <p:txBody>
                <a:bodyPr/>
                <a:lstStyle/>
                <a:p>
                  <a:pP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chenying0907 25">
                  <a:extLst>
                    <a:ext uri="{FF2B5EF4-FFF2-40B4-BE49-F238E27FC236}">
                      <a16:creationId xmlns:a16="http://schemas.microsoft.com/office/drawing/2014/main" id="{5EE82665-79DB-4654-8808-4CECDFF638EA}"/>
                    </a:ext>
                  </a:extLst>
                </p:cNvPr>
                <p:cNvSpPr/>
                <p:nvPr/>
              </p:nvSpPr>
              <p:spPr bwMode="auto">
                <a:xfrm>
                  <a:off x="4848225" y="904876"/>
                  <a:ext cx="284163" cy="249238"/>
                </a:xfrm>
                <a:custGeom>
                  <a:avLst/>
                  <a:gdLst>
                    <a:gd name="T0" fmla="*/ 76 w 96"/>
                    <a:gd name="T1" fmla="*/ 4 h 84"/>
                    <a:gd name="T2" fmla="*/ 75 w 96"/>
                    <a:gd name="T3" fmla="*/ 4 h 84"/>
                    <a:gd name="T4" fmla="*/ 72 w 96"/>
                    <a:gd name="T5" fmla="*/ 1 h 84"/>
                    <a:gd name="T6" fmla="*/ 2 w 96"/>
                    <a:gd name="T7" fmla="*/ 32 h 84"/>
                    <a:gd name="T8" fmla="*/ 3 w 96"/>
                    <a:gd name="T9" fmla="*/ 34 h 84"/>
                    <a:gd name="T10" fmla="*/ 73 w 96"/>
                    <a:gd name="T11" fmla="*/ 6 h 84"/>
                    <a:gd name="T12" fmla="*/ 89 w 96"/>
                    <a:gd name="T13" fmla="*/ 48 h 84"/>
                    <a:gd name="T14" fmla="*/ 89 w 96"/>
                    <a:gd name="T15" fmla="*/ 48 h 84"/>
                    <a:gd name="T16" fmla="*/ 21 w 96"/>
                    <a:gd name="T17" fmla="*/ 78 h 84"/>
                    <a:gd name="T18" fmla="*/ 23 w 96"/>
                    <a:gd name="T19" fmla="*/ 83 h 84"/>
                    <a:gd name="T20" fmla="*/ 92 w 96"/>
                    <a:gd name="T21" fmla="*/ 53 h 84"/>
                    <a:gd name="T22" fmla="*/ 93 w 96"/>
                    <a:gd name="T23" fmla="*/ 52 h 84"/>
                    <a:gd name="T24" fmla="*/ 95 w 96"/>
                    <a:gd name="T25" fmla="*/ 49 h 84"/>
                    <a:gd name="T26" fmla="*/ 76 w 96"/>
                    <a:gd name="T27" fmla="*/ 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84">
                      <a:moveTo>
                        <a:pt x="76" y="4"/>
                      </a:moveTo>
                      <a:cubicBezTo>
                        <a:pt x="76" y="4"/>
                        <a:pt x="76" y="4"/>
                        <a:pt x="75" y="4"/>
                      </a:cubicBezTo>
                      <a:cubicBezTo>
                        <a:pt x="76" y="2"/>
                        <a:pt x="74" y="0"/>
                        <a:pt x="72" y="1"/>
                      </a:cubicBezTo>
                      <a:cubicBezTo>
                        <a:pt x="48" y="9"/>
                        <a:pt x="24" y="20"/>
                        <a:pt x="2" y="32"/>
                      </a:cubicBezTo>
                      <a:cubicBezTo>
                        <a:pt x="0" y="33"/>
                        <a:pt x="1" y="35"/>
                        <a:pt x="3" y="34"/>
                      </a:cubicBezTo>
                      <a:cubicBezTo>
                        <a:pt x="26" y="26"/>
                        <a:pt x="50" y="17"/>
                        <a:pt x="73" y="6"/>
                      </a:cubicBezTo>
                      <a:cubicBezTo>
                        <a:pt x="75" y="21"/>
                        <a:pt x="82" y="35"/>
                        <a:pt x="89" y="48"/>
                      </a:cubicBezTo>
                      <a:cubicBezTo>
                        <a:pt x="89" y="48"/>
                        <a:pt x="89" y="48"/>
                        <a:pt x="89" y="48"/>
                      </a:cubicBezTo>
                      <a:cubicBezTo>
                        <a:pt x="66" y="55"/>
                        <a:pt x="43" y="68"/>
                        <a:pt x="21" y="78"/>
                      </a:cubicBezTo>
                      <a:cubicBezTo>
                        <a:pt x="18" y="80"/>
                        <a:pt x="20" y="84"/>
                        <a:pt x="23" y="83"/>
                      </a:cubicBezTo>
                      <a:cubicBezTo>
                        <a:pt x="46" y="74"/>
                        <a:pt x="71" y="65"/>
                        <a:pt x="92" y="53"/>
                      </a:cubicBezTo>
                      <a:cubicBezTo>
                        <a:pt x="92" y="52"/>
                        <a:pt x="93" y="52"/>
                        <a:pt x="93" y="52"/>
                      </a:cubicBezTo>
                      <a:cubicBezTo>
                        <a:pt x="94" y="52"/>
                        <a:pt x="96" y="51"/>
                        <a:pt x="95" y="49"/>
                      </a:cubicBezTo>
                      <a:cubicBezTo>
                        <a:pt x="90" y="34"/>
                        <a:pt x="85" y="17"/>
                        <a:pt x="76" y="4"/>
                      </a:cubicBezTo>
                      <a:close/>
                    </a:path>
                  </a:pathLst>
                </a:custGeom>
                <a:grpFill/>
                <a:ln w="9525">
                  <a:noFill/>
                  <a:round/>
                </a:ln>
              </p:spPr>
              <p:txBody>
                <a:bodyPr/>
                <a:lstStyle/>
                <a:p>
                  <a:pP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chenying0907 26">
                  <a:extLst>
                    <a:ext uri="{FF2B5EF4-FFF2-40B4-BE49-F238E27FC236}">
                      <a16:creationId xmlns:a16="http://schemas.microsoft.com/office/drawing/2014/main" id="{530205D1-16F8-42B8-87CA-0CD3F2B0ECE0}"/>
                    </a:ext>
                  </a:extLst>
                </p:cNvPr>
                <p:cNvSpPr/>
                <p:nvPr/>
              </p:nvSpPr>
              <p:spPr bwMode="auto">
                <a:xfrm>
                  <a:off x="4891088" y="962026"/>
                  <a:ext cx="169863" cy="79375"/>
                </a:xfrm>
                <a:custGeom>
                  <a:avLst/>
                  <a:gdLst>
                    <a:gd name="T0" fmla="*/ 53 w 58"/>
                    <a:gd name="T1" fmla="*/ 1 h 27"/>
                    <a:gd name="T2" fmla="*/ 2 w 58"/>
                    <a:gd name="T3" fmla="*/ 22 h 27"/>
                    <a:gd name="T4" fmla="*/ 4 w 58"/>
                    <a:gd name="T5" fmla="*/ 26 h 27"/>
                    <a:gd name="T6" fmla="*/ 55 w 58"/>
                    <a:gd name="T7" fmla="*/ 7 h 27"/>
                    <a:gd name="T8" fmla="*/ 53 w 58"/>
                    <a:gd name="T9" fmla="*/ 1 h 27"/>
                  </a:gdLst>
                  <a:ahLst/>
                  <a:cxnLst>
                    <a:cxn ang="0">
                      <a:pos x="T0" y="T1"/>
                    </a:cxn>
                    <a:cxn ang="0">
                      <a:pos x="T2" y="T3"/>
                    </a:cxn>
                    <a:cxn ang="0">
                      <a:pos x="T4" y="T5"/>
                    </a:cxn>
                    <a:cxn ang="0">
                      <a:pos x="T6" y="T7"/>
                    </a:cxn>
                    <a:cxn ang="0">
                      <a:pos x="T8" y="T9"/>
                    </a:cxn>
                  </a:cxnLst>
                  <a:rect l="0" t="0" r="r" b="b"/>
                  <a:pathLst>
                    <a:path w="58" h="27">
                      <a:moveTo>
                        <a:pt x="53" y="1"/>
                      </a:moveTo>
                      <a:cubicBezTo>
                        <a:pt x="36" y="5"/>
                        <a:pt x="18" y="13"/>
                        <a:pt x="2" y="22"/>
                      </a:cubicBezTo>
                      <a:cubicBezTo>
                        <a:pt x="0" y="23"/>
                        <a:pt x="1" y="27"/>
                        <a:pt x="4" y="26"/>
                      </a:cubicBezTo>
                      <a:cubicBezTo>
                        <a:pt x="21" y="20"/>
                        <a:pt x="39" y="14"/>
                        <a:pt x="55" y="7"/>
                      </a:cubicBezTo>
                      <a:cubicBezTo>
                        <a:pt x="58" y="5"/>
                        <a:pt x="57" y="0"/>
                        <a:pt x="53" y="1"/>
                      </a:cubicBezTo>
                      <a:close/>
                    </a:path>
                  </a:pathLst>
                </a:custGeom>
                <a:grpFill/>
                <a:ln w="9525">
                  <a:noFill/>
                  <a:round/>
                </a:ln>
              </p:spPr>
              <p:txBody>
                <a:bodyPr/>
                <a:lstStyle/>
                <a:p>
                  <a:pP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chenying0907 27">
                  <a:extLst>
                    <a:ext uri="{FF2B5EF4-FFF2-40B4-BE49-F238E27FC236}">
                      <a16:creationId xmlns:a16="http://schemas.microsoft.com/office/drawing/2014/main" id="{9381B06D-60FD-4A49-8C4F-D47622E17D70}"/>
                    </a:ext>
                  </a:extLst>
                </p:cNvPr>
                <p:cNvSpPr/>
                <p:nvPr/>
              </p:nvSpPr>
              <p:spPr bwMode="auto">
                <a:xfrm>
                  <a:off x="4922838" y="1009651"/>
                  <a:ext cx="150813" cy="73025"/>
                </a:xfrm>
                <a:custGeom>
                  <a:avLst/>
                  <a:gdLst>
                    <a:gd name="T0" fmla="*/ 44 w 51"/>
                    <a:gd name="T1" fmla="*/ 1 h 25"/>
                    <a:gd name="T2" fmla="*/ 2 w 51"/>
                    <a:gd name="T3" fmla="*/ 21 h 25"/>
                    <a:gd name="T4" fmla="*/ 3 w 51"/>
                    <a:gd name="T5" fmla="*/ 24 h 25"/>
                    <a:gd name="T6" fmla="*/ 47 w 51"/>
                    <a:gd name="T7" fmla="*/ 8 h 25"/>
                    <a:gd name="T8" fmla="*/ 44 w 51"/>
                    <a:gd name="T9" fmla="*/ 1 h 25"/>
                  </a:gdLst>
                  <a:ahLst/>
                  <a:cxnLst>
                    <a:cxn ang="0">
                      <a:pos x="T0" y="T1"/>
                    </a:cxn>
                    <a:cxn ang="0">
                      <a:pos x="T2" y="T3"/>
                    </a:cxn>
                    <a:cxn ang="0">
                      <a:pos x="T4" y="T5"/>
                    </a:cxn>
                    <a:cxn ang="0">
                      <a:pos x="T6" y="T7"/>
                    </a:cxn>
                    <a:cxn ang="0">
                      <a:pos x="T8" y="T9"/>
                    </a:cxn>
                  </a:cxnLst>
                  <a:rect l="0" t="0" r="r" b="b"/>
                  <a:pathLst>
                    <a:path w="51" h="25">
                      <a:moveTo>
                        <a:pt x="44" y="1"/>
                      </a:moveTo>
                      <a:cubicBezTo>
                        <a:pt x="30" y="6"/>
                        <a:pt x="16" y="14"/>
                        <a:pt x="2" y="21"/>
                      </a:cubicBezTo>
                      <a:cubicBezTo>
                        <a:pt x="0" y="22"/>
                        <a:pt x="1" y="25"/>
                        <a:pt x="3" y="24"/>
                      </a:cubicBezTo>
                      <a:cubicBezTo>
                        <a:pt x="18" y="19"/>
                        <a:pt x="33" y="14"/>
                        <a:pt x="47" y="8"/>
                      </a:cubicBezTo>
                      <a:cubicBezTo>
                        <a:pt x="51" y="6"/>
                        <a:pt x="48" y="0"/>
                        <a:pt x="44" y="1"/>
                      </a:cubicBezTo>
                      <a:close/>
                    </a:path>
                  </a:pathLst>
                </a:custGeom>
                <a:grpFill/>
                <a:ln w="9525">
                  <a:noFill/>
                  <a:round/>
                </a:ln>
              </p:spPr>
              <p:txBody>
                <a:bodyPr/>
                <a:lstStyle/>
                <a:p>
                  <a:pPr fontAlgn="auto"/>
                  <a:endParaRPr lang="zh-CN" altLang="en-US" sz="1400" noProof="1">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pic>
          <p:nvPicPr>
            <p:cNvPr id="8" name="图片 7">
              <a:extLst>
                <a:ext uri="{FF2B5EF4-FFF2-40B4-BE49-F238E27FC236}">
                  <a16:creationId xmlns:a16="http://schemas.microsoft.com/office/drawing/2014/main" id="{BC367674-7036-4363-B19A-BA4A55F47AB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1007" t="40606" b="19974"/>
            <a:stretch/>
          </p:blipFill>
          <p:spPr>
            <a:xfrm>
              <a:off x="3740982" y="2125001"/>
              <a:ext cx="1189840" cy="1584176"/>
            </a:xfrm>
            <a:prstGeom prst="rect">
              <a:avLst/>
            </a:prstGeom>
          </p:spPr>
        </p:pic>
      </p:grpSp>
      <p:sp>
        <p:nvSpPr>
          <p:cNvPr id="41" name="文本框 40">
            <a:extLst>
              <a:ext uri="{FF2B5EF4-FFF2-40B4-BE49-F238E27FC236}">
                <a16:creationId xmlns:a16="http://schemas.microsoft.com/office/drawing/2014/main" id="{36D153C7-FFB0-4DCC-B6B3-C0DF64F8CCC9}"/>
              </a:ext>
            </a:extLst>
          </p:cNvPr>
          <p:cNvSpPr txBox="1"/>
          <p:nvPr/>
        </p:nvSpPr>
        <p:spPr>
          <a:xfrm>
            <a:off x="466015" y="1300574"/>
            <a:ext cx="2625286" cy="1631216"/>
          </a:xfrm>
          <a:prstGeom prst="rect">
            <a:avLst/>
          </a:prstGeom>
          <a:noFill/>
        </p:spPr>
        <p:txBody>
          <a:bodyPr wrap="square">
            <a:spAutoFit/>
          </a:bodyPr>
          <a:lstStyle/>
          <a:p>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乐观是一种人性，是一种人格特质，以普遍的乐观期望为特征，叫做特质乐观或气质性乐观</a:t>
            </a:r>
            <a:endParaRPr lang="zh-CN" altLang="en-US" sz="2000" dirty="0">
              <a:latin typeface="站酷小薇LOGO体" panose="02010600010101010101" pitchFamily="2" charset="-122"/>
              <a:ea typeface="站酷小薇LOGO体" panose="02010600010101010101" pitchFamily="2" charset="-122"/>
            </a:endParaRPr>
          </a:p>
        </p:txBody>
      </p:sp>
      <p:sp>
        <p:nvSpPr>
          <p:cNvPr id="42" name="文本框 41">
            <a:extLst>
              <a:ext uri="{FF2B5EF4-FFF2-40B4-BE49-F238E27FC236}">
                <a16:creationId xmlns:a16="http://schemas.microsoft.com/office/drawing/2014/main" id="{ED9585BE-CD39-438D-926B-C30AAC232657}"/>
              </a:ext>
            </a:extLst>
          </p:cNvPr>
          <p:cNvSpPr txBox="1"/>
          <p:nvPr/>
        </p:nvSpPr>
        <p:spPr>
          <a:xfrm>
            <a:off x="427400" y="3100774"/>
            <a:ext cx="2625286" cy="1631216"/>
          </a:xfrm>
          <a:prstGeom prst="rect">
            <a:avLst/>
          </a:prstGeom>
          <a:noFill/>
        </p:spPr>
        <p:txBody>
          <a:bodyPr wrap="square">
            <a:spAutoFit/>
          </a:bodyPr>
          <a:lstStyle/>
          <a:p>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相当稳定的特质，具有</a:t>
            </a:r>
            <a:r>
              <a:rPr lang="en-US"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25%</a:t>
            </a:r>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的遗传度。父母慈爱、经济有保障的家庭环境，与乐观的形成有关</a:t>
            </a:r>
            <a:endParaRPr lang="zh-CN" altLang="en-US" sz="2000" dirty="0">
              <a:latin typeface="站酷小薇LOGO体" panose="02010600010101010101" pitchFamily="2" charset="-122"/>
              <a:ea typeface="站酷小薇LOGO体" panose="02010600010101010101" pitchFamily="2" charset="-122"/>
            </a:endParaRPr>
          </a:p>
        </p:txBody>
      </p:sp>
      <p:sp>
        <p:nvSpPr>
          <p:cNvPr id="44" name="文本框 43">
            <a:extLst>
              <a:ext uri="{FF2B5EF4-FFF2-40B4-BE49-F238E27FC236}">
                <a16:creationId xmlns:a16="http://schemas.microsoft.com/office/drawing/2014/main" id="{6A33E78A-7984-4C06-8192-C4A37740B295}"/>
              </a:ext>
            </a:extLst>
          </p:cNvPr>
          <p:cNvSpPr txBox="1"/>
          <p:nvPr/>
        </p:nvSpPr>
        <p:spPr>
          <a:xfrm>
            <a:off x="6182029" y="3141071"/>
            <a:ext cx="2710451" cy="1631216"/>
          </a:xfrm>
          <a:prstGeom prst="rect">
            <a:avLst/>
          </a:prstGeom>
          <a:noFill/>
        </p:spPr>
        <p:txBody>
          <a:bodyPr wrap="square">
            <a:spAutoFit/>
          </a:bodyPr>
          <a:lstStyle/>
          <a:p>
            <a:r>
              <a:rPr lang="en-US"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1985</a:t>
            </a:r>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年，希尔和卡弗用简单自陈问卷的形式，也就是乐观导向测验（</a:t>
            </a:r>
            <a:r>
              <a:rPr lang="en-US"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LOT</a:t>
            </a:r>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）来测量气质性乐观</a:t>
            </a:r>
            <a:endParaRPr lang="zh-CN" altLang="en-US" sz="2000" dirty="0">
              <a:latin typeface="站酷小薇LOGO体" panose="02010600010101010101" pitchFamily="2" charset="-122"/>
              <a:ea typeface="站酷小薇LOGO体" panose="02010600010101010101" pitchFamily="2" charset="-122"/>
            </a:endParaRPr>
          </a:p>
        </p:txBody>
      </p:sp>
      <p:sp>
        <p:nvSpPr>
          <p:cNvPr id="46" name="文本框 45">
            <a:extLst>
              <a:ext uri="{FF2B5EF4-FFF2-40B4-BE49-F238E27FC236}">
                <a16:creationId xmlns:a16="http://schemas.microsoft.com/office/drawing/2014/main" id="{7DE05910-BF45-4D06-A323-1193498619F0}"/>
              </a:ext>
            </a:extLst>
          </p:cNvPr>
          <p:cNvSpPr txBox="1"/>
          <p:nvPr/>
        </p:nvSpPr>
        <p:spPr>
          <a:xfrm>
            <a:off x="6186425" y="1300574"/>
            <a:ext cx="2778063" cy="1631216"/>
          </a:xfrm>
          <a:prstGeom prst="rect">
            <a:avLst/>
          </a:prstGeom>
          <a:noFill/>
        </p:spPr>
        <p:txBody>
          <a:bodyPr wrap="square">
            <a:spAutoFit/>
          </a:bodyPr>
          <a:lstStyle/>
          <a:p>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气质性乐观</a:t>
            </a:r>
            <a:r>
              <a:rPr lang="zh-CN" altLang="en-US" sz="2000" dirty="0">
                <a:effectLst/>
                <a:latin typeface="站酷小薇LOGO体" panose="02010600010101010101" pitchFamily="2" charset="-122"/>
                <a:ea typeface="站酷小薇LOGO体" panose="02010600010101010101" pitchFamily="2" charset="-122"/>
                <a:cs typeface="宋体" panose="02010600030101010101" pitchFamily="2" charset="-122"/>
              </a:rPr>
              <a:t>是</a:t>
            </a:r>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对未来好结果的总体期望，认为好事情比坏事情更有可能发生</a:t>
            </a:r>
            <a:r>
              <a:rPr lang="zh-CN" altLang="en-US" sz="2000" dirty="0">
                <a:latin typeface="站酷小薇LOGO体" panose="02010600010101010101" pitchFamily="2" charset="-122"/>
                <a:ea typeface="站酷小薇LOGO体" panose="02010600010101010101" pitchFamily="2" charset="-122"/>
                <a:cs typeface="宋体" panose="02010600030101010101" pitchFamily="2" charset="-122"/>
              </a:rPr>
              <a:t>。</a:t>
            </a:r>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它的定义基于传统的</a:t>
            </a:r>
            <a:r>
              <a:rPr lang="en-US"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a:t>
            </a:r>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期望</a:t>
            </a:r>
            <a:r>
              <a:rPr lang="en-US"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a:t>
            </a:r>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价值</a:t>
            </a:r>
            <a:r>
              <a:rPr lang="en-US"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a:t>
            </a:r>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理论</a:t>
            </a:r>
            <a:endParaRPr lang="zh-CN" altLang="en-US" sz="2000" dirty="0">
              <a:latin typeface="站酷小薇LOGO体" panose="02010600010101010101" pitchFamily="2" charset="-122"/>
              <a:ea typeface="站酷小薇LOGO体" panose="02010600010101010101" pitchFamily="2" charset="-122"/>
            </a:endParaRPr>
          </a:p>
        </p:txBody>
      </p:sp>
      <p:sp>
        <p:nvSpPr>
          <p:cNvPr id="47" name="文本框 46">
            <a:extLst>
              <a:ext uri="{FF2B5EF4-FFF2-40B4-BE49-F238E27FC236}">
                <a16:creationId xmlns:a16="http://schemas.microsoft.com/office/drawing/2014/main" id="{B86EAA36-F44E-4306-933A-2CB03A79A061}"/>
              </a:ext>
            </a:extLst>
          </p:cNvPr>
          <p:cNvSpPr txBox="1"/>
          <p:nvPr/>
        </p:nvSpPr>
        <p:spPr>
          <a:xfrm>
            <a:off x="3468288" y="1755117"/>
            <a:ext cx="554564" cy="707886"/>
          </a:xfrm>
          <a:prstGeom prst="rect">
            <a:avLst/>
          </a:prstGeom>
          <a:noFill/>
        </p:spPr>
        <p:txBody>
          <a:bodyPr wrap="square" rtlCol="0">
            <a:spAutoFit/>
          </a:bodyPr>
          <a:lstStyle/>
          <a:p>
            <a:r>
              <a:rPr lang="en-US" altLang="zh-CN" sz="4000" dirty="0">
                <a:latin typeface="Ink Free" panose="03080402000500000000" pitchFamily="66" charset="0"/>
              </a:rPr>
              <a:t>1</a:t>
            </a:r>
            <a:endParaRPr lang="zh-CN" altLang="en-US" sz="4000" dirty="0">
              <a:latin typeface="Ink Free" panose="03080402000500000000" pitchFamily="66" charset="0"/>
            </a:endParaRPr>
          </a:p>
        </p:txBody>
      </p:sp>
      <p:sp>
        <p:nvSpPr>
          <p:cNvPr id="48" name="文本框 47">
            <a:extLst>
              <a:ext uri="{FF2B5EF4-FFF2-40B4-BE49-F238E27FC236}">
                <a16:creationId xmlns:a16="http://schemas.microsoft.com/office/drawing/2014/main" id="{2D07876C-AF2F-4D54-8B56-4E72C344885D}"/>
              </a:ext>
            </a:extLst>
          </p:cNvPr>
          <p:cNvSpPr txBox="1"/>
          <p:nvPr/>
        </p:nvSpPr>
        <p:spPr>
          <a:xfrm>
            <a:off x="5275385" y="1755117"/>
            <a:ext cx="554564" cy="707886"/>
          </a:xfrm>
          <a:prstGeom prst="rect">
            <a:avLst/>
          </a:prstGeom>
          <a:noFill/>
        </p:spPr>
        <p:txBody>
          <a:bodyPr wrap="square" rtlCol="0">
            <a:spAutoFit/>
          </a:bodyPr>
          <a:lstStyle/>
          <a:p>
            <a:r>
              <a:rPr lang="en-US" altLang="zh-CN" sz="4000" dirty="0">
                <a:latin typeface="Ink Free" panose="03080402000500000000" pitchFamily="66" charset="0"/>
              </a:rPr>
              <a:t>2</a:t>
            </a:r>
            <a:endParaRPr lang="zh-CN" altLang="en-US" sz="4000" dirty="0">
              <a:latin typeface="Ink Free" panose="03080402000500000000" pitchFamily="66" charset="0"/>
            </a:endParaRPr>
          </a:p>
        </p:txBody>
      </p:sp>
      <p:sp>
        <p:nvSpPr>
          <p:cNvPr id="49" name="文本框 48">
            <a:extLst>
              <a:ext uri="{FF2B5EF4-FFF2-40B4-BE49-F238E27FC236}">
                <a16:creationId xmlns:a16="http://schemas.microsoft.com/office/drawing/2014/main" id="{3564FB3F-76DF-48ED-A47D-D5578E44B9B7}"/>
              </a:ext>
            </a:extLst>
          </p:cNvPr>
          <p:cNvSpPr txBox="1"/>
          <p:nvPr/>
        </p:nvSpPr>
        <p:spPr>
          <a:xfrm>
            <a:off x="3408871" y="3460098"/>
            <a:ext cx="554564" cy="707886"/>
          </a:xfrm>
          <a:prstGeom prst="rect">
            <a:avLst/>
          </a:prstGeom>
          <a:noFill/>
        </p:spPr>
        <p:txBody>
          <a:bodyPr wrap="square" rtlCol="0">
            <a:spAutoFit/>
          </a:bodyPr>
          <a:lstStyle/>
          <a:p>
            <a:r>
              <a:rPr lang="en-US" altLang="zh-CN" sz="4000" dirty="0">
                <a:latin typeface="Ink Free" panose="03080402000500000000" pitchFamily="66" charset="0"/>
              </a:rPr>
              <a:t>3</a:t>
            </a:r>
            <a:endParaRPr lang="zh-CN" altLang="en-US" sz="4000" dirty="0">
              <a:latin typeface="Ink Free" panose="03080402000500000000" pitchFamily="66" charset="0"/>
            </a:endParaRPr>
          </a:p>
        </p:txBody>
      </p:sp>
      <p:sp>
        <p:nvSpPr>
          <p:cNvPr id="50" name="文本框 49">
            <a:extLst>
              <a:ext uri="{FF2B5EF4-FFF2-40B4-BE49-F238E27FC236}">
                <a16:creationId xmlns:a16="http://schemas.microsoft.com/office/drawing/2014/main" id="{A708F256-3485-4770-B0C2-24E005493143}"/>
              </a:ext>
            </a:extLst>
          </p:cNvPr>
          <p:cNvSpPr txBox="1"/>
          <p:nvPr/>
        </p:nvSpPr>
        <p:spPr>
          <a:xfrm>
            <a:off x="5267129" y="3460098"/>
            <a:ext cx="554564" cy="707886"/>
          </a:xfrm>
          <a:prstGeom prst="rect">
            <a:avLst/>
          </a:prstGeom>
          <a:noFill/>
        </p:spPr>
        <p:txBody>
          <a:bodyPr wrap="square" rtlCol="0">
            <a:spAutoFit/>
          </a:bodyPr>
          <a:lstStyle/>
          <a:p>
            <a:r>
              <a:rPr lang="en-US" altLang="zh-CN" sz="4000" dirty="0">
                <a:latin typeface="Ink Free" panose="03080402000500000000" pitchFamily="66" charset="0"/>
              </a:rPr>
              <a:t>4</a:t>
            </a:r>
            <a:endParaRPr lang="zh-CN" altLang="en-US" sz="4000" dirty="0">
              <a:latin typeface="Ink Free" panose="03080402000500000000" pitchFamily="66" charset="0"/>
            </a:endParaRPr>
          </a:p>
        </p:txBody>
      </p:sp>
    </p:spTree>
    <p:extLst>
      <p:ext uri="{BB962C8B-B14F-4D97-AF65-F5344CB8AC3E}">
        <p14:creationId xmlns:p14="http://schemas.microsoft.com/office/powerpoint/2010/main" val="52422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4" grpId="0"/>
      <p:bldP spid="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chenying0907 1"/>
          <p:cNvGrpSpPr/>
          <p:nvPr>
            <p:custDataLst>
              <p:tags r:id="rId1"/>
            </p:custDataLst>
          </p:nvPr>
        </p:nvGrpSpPr>
        <p:grpSpPr>
          <a:xfrm>
            <a:off x="1403648" y="277560"/>
            <a:ext cx="6192688" cy="757371"/>
            <a:chOff x="1492256" y="421576"/>
            <a:chExt cx="6192688" cy="757371"/>
          </a:xfrm>
        </p:grpSpPr>
        <p:sp>
          <p:nvSpPr>
            <p:cNvPr id="13" name="任意多边形 12"/>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14" name="文本框 7"/>
            <p:cNvSpPr txBox="1">
              <a:spLocks noChangeArrowheads="1"/>
            </p:cNvSpPr>
            <p:nvPr/>
          </p:nvSpPr>
          <p:spPr bwMode="auto">
            <a:xfrm>
              <a:off x="3580488" y="421576"/>
              <a:ext cx="230425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latin typeface="方正敬酷黑 简" panose="02000500000000000000" pitchFamily="2" charset="-122"/>
                  <a:ea typeface="方正敬酷黑 简" panose="02000500000000000000" pitchFamily="2" charset="-122"/>
                </a:rPr>
                <a:t>小组成员</a:t>
              </a:r>
            </a:p>
          </p:txBody>
        </p:sp>
      </p:grpSp>
      <p:sp>
        <p:nvSpPr>
          <p:cNvPr id="16" name="PA_矩形 15"/>
          <p:cNvSpPr/>
          <p:nvPr>
            <p:custDataLst>
              <p:tags r:id="rId2"/>
            </p:custDataLst>
          </p:nvPr>
        </p:nvSpPr>
        <p:spPr>
          <a:xfrm>
            <a:off x="467544" y="1157542"/>
            <a:ext cx="4104456" cy="3070392"/>
          </a:xfrm>
          <a:prstGeom prst="rect">
            <a:avLst/>
          </a:prstGeom>
        </p:spPr>
        <p:txBody>
          <a:bodyPr wrap="square">
            <a:spAutoFit/>
          </a:bodyPr>
          <a:lstStyle/>
          <a:p>
            <a:pPr>
              <a:lnSpc>
                <a:spcPct val="200000"/>
              </a:lnSpc>
            </a:pPr>
            <a:r>
              <a:rPr lang="zh-CN" altLang="en-US" sz="2000" dirty="0">
                <a:latin typeface="站酷小薇LOGO体" panose="02010600010101010101" pitchFamily="2" charset="-122"/>
                <a:ea typeface="站酷小薇LOGO体" panose="02010600010101010101" pitchFamily="2" charset="-122"/>
              </a:rPr>
              <a:t>组长：</a:t>
            </a:r>
            <a:r>
              <a:rPr lang="zh-CN" altLang="zh-CN" sz="2000" dirty="0">
                <a:latin typeface="站酷小薇LOGO体" panose="02010600010101010101" pitchFamily="2" charset="-122"/>
                <a:ea typeface="站酷小薇LOGO体" panose="02010600010101010101" pitchFamily="2" charset="-122"/>
              </a:rPr>
              <a:t>曾梓庭</a:t>
            </a:r>
            <a:endParaRPr lang="en-US" altLang="zh-CN" sz="2000" dirty="0">
              <a:latin typeface="站酷小薇LOGO体" panose="02010600010101010101" pitchFamily="2" charset="-122"/>
              <a:ea typeface="站酷小薇LOGO体" panose="02010600010101010101" pitchFamily="2" charset="-122"/>
            </a:endParaRPr>
          </a:p>
          <a:p>
            <a:pPr>
              <a:lnSpc>
                <a:spcPct val="200000"/>
              </a:lnSpc>
            </a:pPr>
            <a:r>
              <a:rPr lang="zh-CN" altLang="zh-CN" sz="2000" dirty="0">
                <a:latin typeface="站酷小薇LOGO体" panose="02010600010101010101" pitchFamily="2" charset="-122"/>
                <a:ea typeface="站酷小薇LOGO体" panose="02010600010101010101" pitchFamily="2" charset="-122"/>
              </a:rPr>
              <a:t>组员</a:t>
            </a:r>
            <a:r>
              <a:rPr lang="zh-CN" altLang="en-US" sz="2000" dirty="0">
                <a:latin typeface="站酷小薇LOGO体" panose="02010600010101010101" pitchFamily="2" charset="-122"/>
                <a:ea typeface="站酷小薇LOGO体" panose="02010600010101010101" pitchFamily="2" charset="-122"/>
              </a:rPr>
              <a:t>：</a:t>
            </a:r>
            <a:r>
              <a:rPr lang="zh-CN" altLang="zh-CN" sz="2000" dirty="0">
                <a:latin typeface="站酷小薇LOGO体" panose="02010600010101010101" pitchFamily="2" charset="-122"/>
                <a:ea typeface="站酷小薇LOGO体" panose="02010600010101010101" pitchFamily="2" charset="-122"/>
              </a:rPr>
              <a:t>艾克、郁珏、橙红、贾胜斌、媛子、</a:t>
            </a:r>
            <a:r>
              <a:rPr lang="en-US" altLang="zh-CN" sz="2000" dirty="0">
                <a:latin typeface="站酷小薇LOGO体" panose="02010600010101010101" pitchFamily="2" charset="-122"/>
                <a:ea typeface="站酷小薇LOGO体" panose="02010600010101010101" pitchFamily="2" charset="-122"/>
              </a:rPr>
              <a:t>C</a:t>
            </a:r>
            <a:r>
              <a:rPr lang="zh-CN" altLang="zh-CN" sz="2000" dirty="0">
                <a:latin typeface="站酷小薇LOGO体" panose="02010600010101010101" pitchFamily="2" charset="-122"/>
                <a:ea typeface="站酷小薇LOGO体" panose="02010600010101010101" pitchFamily="2" charset="-122"/>
              </a:rPr>
              <a:t>罗、单一念、向往平静、龙喵、</a:t>
            </a:r>
            <a:r>
              <a:rPr lang="en-US" altLang="zh-CN" sz="2000" dirty="0" err="1">
                <a:latin typeface="站酷小薇LOGO体" panose="02010600010101010101" pitchFamily="2" charset="-122"/>
                <a:ea typeface="站酷小薇LOGO体" panose="02010600010101010101" pitchFamily="2" charset="-122"/>
              </a:rPr>
              <a:t>opsunny</a:t>
            </a:r>
            <a:r>
              <a:rPr lang="zh-CN" altLang="zh-CN" sz="2000" dirty="0">
                <a:latin typeface="站酷小薇LOGO体" panose="02010600010101010101" pitchFamily="2" charset="-122"/>
                <a:ea typeface="站酷小薇LOGO体" panose="02010600010101010101" pitchFamily="2" charset="-122"/>
              </a:rPr>
              <a:t>、陈术子、小人物、徐开心、</a:t>
            </a:r>
            <a:r>
              <a:rPr lang="en-US" altLang="zh-CN" sz="2000" dirty="0" err="1">
                <a:latin typeface="站酷小薇LOGO体" panose="02010600010101010101" pitchFamily="2" charset="-122"/>
                <a:ea typeface="站酷小薇LOGO体" panose="02010600010101010101" pitchFamily="2" charset="-122"/>
              </a:rPr>
              <a:t>yangmengyu</a:t>
            </a:r>
            <a:r>
              <a:rPr lang="zh-CN" altLang="zh-CN" sz="2000" dirty="0">
                <a:latin typeface="站酷小薇LOGO体" panose="02010600010101010101" pitchFamily="2" charset="-122"/>
                <a:ea typeface="站酷小薇LOGO体" panose="02010600010101010101" pitchFamily="2" charset="-122"/>
              </a:rPr>
              <a:t>、十六字、</a:t>
            </a:r>
            <a:r>
              <a:rPr lang="en-US" altLang="zh-CN" sz="2000" dirty="0">
                <a:latin typeface="站酷小薇LOGO体" panose="02010600010101010101" pitchFamily="2" charset="-122"/>
                <a:ea typeface="站酷小薇LOGO体" panose="02010600010101010101" pitchFamily="2" charset="-122"/>
              </a:rPr>
              <a:t>Luisa</a:t>
            </a:r>
            <a:endParaRPr lang="zh-CN" altLang="en-US" sz="1050" dirty="0">
              <a:solidFill>
                <a:schemeClr val="tx1">
                  <a:lumMod val="75000"/>
                  <a:lumOff val="25000"/>
                </a:schemeClr>
              </a:solidFill>
              <a:latin typeface="站酷小薇LOGO体" panose="02010600010101010101" pitchFamily="2" charset="-122"/>
              <a:ea typeface="站酷小薇LOGO体" panose="02010600010101010101" pitchFamily="2" charset="-122"/>
            </a:endParaRPr>
          </a:p>
        </p:txBody>
      </p:sp>
      <p:pic>
        <p:nvPicPr>
          <p:cNvPr id="5" name="图片 4">
            <a:extLst>
              <a:ext uri="{FF2B5EF4-FFF2-40B4-BE49-F238E27FC236}">
                <a16:creationId xmlns:a16="http://schemas.microsoft.com/office/drawing/2014/main" id="{1FFC68EC-9316-482A-A7EA-E56490071BFA}"/>
              </a:ext>
            </a:extLst>
          </p:cNvPr>
          <p:cNvPicPr>
            <a:picLocks noChangeAspect="1"/>
          </p:cNvPicPr>
          <p:nvPr/>
        </p:nvPicPr>
        <p:blipFill>
          <a:blip r:embed="rId4"/>
          <a:stretch>
            <a:fillRect/>
          </a:stretch>
        </p:blipFill>
        <p:spPr>
          <a:xfrm>
            <a:off x="4716016" y="2060407"/>
            <a:ext cx="4199016" cy="2497757"/>
          </a:xfrm>
          <a:prstGeom prst="rect">
            <a:avLst/>
          </a:prstGeom>
        </p:spPr>
      </p:pic>
      <p:sp>
        <p:nvSpPr>
          <p:cNvPr id="3" name="文本框 2">
            <a:extLst>
              <a:ext uri="{FF2B5EF4-FFF2-40B4-BE49-F238E27FC236}">
                <a16:creationId xmlns:a16="http://schemas.microsoft.com/office/drawing/2014/main" id="{F058B557-3358-4859-BE98-F738E486DF5C}"/>
              </a:ext>
            </a:extLst>
          </p:cNvPr>
          <p:cNvSpPr txBox="1"/>
          <p:nvPr/>
        </p:nvSpPr>
        <p:spPr>
          <a:xfrm>
            <a:off x="4716016" y="1347614"/>
            <a:ext cx="3816424" cy="400110"/>
          </a:xfrm>
          <a:prstGeom prst="rect">
            <a:avLst/>
          </a:prstGeom>
          <a:noFill/>
        </p:spPr>
        <p:txBody>
          <a:bodyPr wrap="square" rtlCol="0">
            <a:spAutoFit/>
          </a:bodyPr>
          <a:lstStyle/>
          <a:p>
            <a:r>
              <a:rPr lang="zh-CN" altLang="en-US" sz="2000" dirty="0">
                <a:latin typeface="站酷小薇LOGO体" panose="02010600010101010101" pitchFamily="2" charset="-122"/>
                <a:ea typeface="站酷小薇LOGO体" panose="02010600010101010101" pitchFamily="2" charset="-122"/>
                <a:hlinkClick r:id="rId5"/>
              </a:rPr>
              <a:t>小全局报告</a:t>
            </a:r>
            <a:r>
              <a:rPr lang="zh-CN" altLang="en-US" sz="2000" dirty="0">
                <a:latin typeface="站酷小薇LOGO体" panose="02010600010101010101" pitchFamily="2" charset="-122"/>
                <a:ea typeface="站酷小薇LOGO体" panose="02010600010101010101" pitchFamily="2" charset="-122"/>
              </a:rPr>
              <a:t>：</a:t>
            </a:r>
            <a:r>
              <a:rPr lang="en-US" altLang="zh-CN" sz="2000" dirty="0">
                <a:latin typeface="站酷小薇LOGO体" panose="02010600010101010101" pitchFamily="2" charset="-122"/>
                <a:ea typeface="站酷小薇LOGO体" panose="02010600010101010101" pitchFamily="2" charset="-122"/>
              </a:rPr>
              <a:t>48</a:t>
            </a:r>
            <a:r>
              <a:rPr lang="zh-CN" altLang="en-US" sz="2000" dirty="0">
                <a:latin typeface="站酷小薇LOGO体" panose="02010600010101010101" pitchFamily="2" charset="-122"/>
                <a:ea typeface="站酷小薇LOGO体" panose="02010600010101010101" pitchFamily="2" charset="-122"/>
              </a:rPr>
              <a:t>张卡片，</a:t>
            </a:r>
            <a:r>
              <a:rPr lang="en-US" altLang="zh-CN" sz="2000" dirty="0">
                <a:latin typeface="站酷小薇LOGO体" panose="02010600010101010101" pitchFamily="2" charset="-122"/>
                <a:ea typeface="站酷小薇LOGO体" panose="02010600010101010101" pitchFamily="2" charset="-122"/>
              </a:rPr>
              <a:t>10437</a:t>
            </a:r>
            <a:r>
              <a:rPr lang="zh-CN" altLang="en-US" sz="2000" dirty="0">
                <a:latin typeface="站酷小薇LOGO体" panose="02010600010101010101" pitchFamily="2" charset="-122"/>
                <a:ea typeface="站酷小薇LOGO体" panose="02010600010101010101" pitchFamily="2" charset="-122"/>
              </a:rPr>
              <a:t>字</a:t>
            </a:r>
          </a:p>
        </p:txBody>
      </p:sp>
    </p:spTree>
    <p:extLst>
      <p:ext uri="{BB962C8B-B14F-4D97-AF65-F5344CB8AC3E}">
        <p14:creationId xmlns:p14="http://schemas.microsoft.com/office/powerpoint/2010/main" val="1350845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467">
            <a:extLst>
              <a:ext uri="{FF2B5EF4-FFF2-40B4-BE49-F238E27FC236}">
                <a16:creationId xmlns:a16="http://schemas.microsoft.com/office/drawing/2014/main" id="{13E852C6-1565-4790-9B0B-6F7634BE020E}"/>
              </a:ext>
            </a:extLst>
          </p:cNvPr>
          <p:cNvSpPr/>
          <p:nvPr/>
        </p:nvSpPr>
        <p:spPr>
          <a:xfrm>
            <a:off x="1403648" y="850265"/>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5" name="文本框 7">
            <a:extLst>
              <a:ext uri="{FF2B5EF4-FFF2-40B4-BE49-F238E27FC236}">
                <a16:creationId xmlns:a16="http://schemas.microsoft.com/office/drawing/2014/main" id="{987745DE-6CD0-4B5C-BBFC-ABFE92B5754F}"/>
              </a:ext>
            </a:extLst>
          </p:cNvPr>
          <p:cNvSpPr txBox="1">
            <a:spLocks noChangeArrowheads="1"/>
          </p:cNvSpPr>
          <p:nvPr/>
        </p:nvSpPr>
        <p:spPr bwMode="auto">
          <a:xfrm>
            <a:off x="2118464" y="267494"/>
            <a:ext cx="490707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latin typeface="方正敬酷黑 简" panose="02000500000000000000" pitchFamily="2" charset="-122"/>
                <a:ea typeface="方正敬酷黑 简" panose="02000500000000000000" pitchFamily="2" charset="-122"/>
              </a:rPr>
              <a:t>乐观是一种解释风格</a:t>
            </a:r>
          </a:p>
        </p:txBody>
      </p:sp>
      <p:sp>
        <p:nvSpPr>
          <p:cNvPr id="6" name="PA_任意多边形 11">
            <a:extLst>
              <a:ext uri="{FF2B5EF4-FFF2-40B4-BE49-F238E27FC236}">
                <a16:creationId xmlns:a16="http://schemas.microsoft.com/office/drawing/2014/main" id="{B2CAB812-B33A-4AB1-A627-A5C4D8676068}"/>
              </a:ext>
            </a:extLst>
          </p:cNvPr>
          <p:cNvSpPr/>
          <p:nvPr>
            <p:custDataLst>
              <p:tags r:id="rId1"/>
            </p:custDataLst>
          </p:nvPr>
        </p:nvSpPr>
        <p:spPr>
          <a:xfrm rot="21372868">
            <a:off x="3379265" y="2004479"/>
            <a:ext cx="2531962" cy="4571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12700"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7" name="PA_任意多边形 12">
            <a:extLst>
              <a:ext uri="{FF2B5EF4-FFF2-40B4-BE49-F238E27FC236}">
                <a16:creationId xmlns:a16="http://schemas.microsoft.com/office/drawing/2014/main" id="{2BD09CFD-AA59-4EE5-961B-8F6231EA0564}"/>
              </a:ext>
            </a:extLst>
          </p:cNvPr>
          <p:cNvSpPr/>
          <p:nvPr>
            <p:custDataLst>
              <p:tags r:id="rId2"/>
            </p:custDataLst>
          </p:nvPr>
        </p:nvSpPr>
        <p:spPr>
          <a:xfrm rot="2046077">
            <a:off x="3121284" y="2808182"/>
            <a:ext cx="2531962" cy="4571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12700"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8" name="PA_任意多边形 20">
            <a:extLst>
              <a:ext uri="{FF2B5EF4-FFF2-40B4-BE49-F238E27FC236}">
                <a16:creationId xmlns:a16="http://schemas.microsoft.com/office/drawing/2014/main" id="{1A1EEC35-62B2-4850-BA5D-819032FC45CB}"/>
              </a:ext>
            </a:extLst>
          </p:cNvPr>
          <p:cNvSpPr/>
          <p:nvPr>
            <p:custDataLst>
              <p:tags r:id="rId3"/>
            </p:custDataLst>
          </p:nvPr>
        </p:nvSpPr>
        <p:spPr>
          <a:xfrm rot="5596426">
            <a:off x="2571492" y="2833739"/>
            <a:ext cx="1450721" cy="4571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12700"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15" name="PA_任意多边形 56">
            <a:extLst>
              <a:ext uri="{FF2B5EF4-FFF2-40B4-BE49-F238E27FC236}">
                <a16:creationId xmlns:a16="http://schemas.microsoft.com/office/drawing/2014/main" id="{0EEA83B0-4E82-4FEA-BF1A-A9E4C6569790}"/>
              </a:ext>
            </a:extLst>
          </p:cNvPr>
          <p:cNvSpPr>
            <a:spLocks/>
          </p:cNvSpPr>
          <p:nvPr>
            <p:custDataLst>
              <p:tags r:id="rId4"/>
            </p:custDataLst>
          </p:nvPr>
        </p:nvSpPr>
        <p:spPr bwMode="auto">
          <a:xfrm>
            <a:off x="1403648" y="1275606"/>
            <a:ext cx="2497365" cy="1766451"/>
          </a:xfrm>
          <a:custGeom>
            <a:avLst/>
            <a:gdLst>
              <a:gd name="T0" fmla="*/ 145 w 153"/>
              <a:gd name="T1" fmla="*/ 2 h 52"/>
              <a:gd name="T2" fmla="*/ 143 w 153"/>
              <a:gd name="T3" fmla="*/ 4 h 52"/>
              <a:gd name="T4" fmla="*/ 121 w 153"/>
              <a:gd name="T5" fmla="*/ 3 h 52"/>
              <a:gd name="T6" fmla="*/ 84 w 153"/>
              <a:gd name="T7" fmla="*/ 4 h 52"/>
              <a:gd name="T8" fmla="*/ 29 w 153"/>
              <a:gd name="T9" fmla="*/ 3 h 52"/>
              <a:gd name="T10" fmla="*/ 23 w 153"/>
              <a:gd name="T11" fmla="*/ 4 h 52"/>
              <a:gd name="T12" fmla="*/ 7 w 153"/>
              <a:gd name="T13" fmla="*/ 4 h 52"/>
              <a:gd name="T14" fmla="*/ 4 w 153"/>
              <a:gd name="T15" fmla="*/ 33 h 52"/>
              <a:gd name="T16" fmla="*/ 5 w 153"/>
              <a:gd name="T17" fmla="*/ 45 h 52"/>
              <a:gd name="T18" fmla="*/ 17 w 153"/>
              <a:gd name="T19" fmla="*/ 49 h 52"/>
              <a:gd name="T20" fmla="*/ 27 w 153"/>
              <a:gd name="T21" fmla="*/ 49 h 52"/>
              <a:gd name="T22" fmla="*/ 38 w 153"/>
              <a:gd name="T23" fmla="*/ 48 h 52"/>
              <a:gd name="T24" fmla="*/ 41 w 153"/>
              <a:gd name="T25" fmla="*/ 49 h 52"/>
              <a:gd name="T26" fmla="*/ 57 w 153"/>
              <a:gd name="T27" fmla="*/ 48 h 52"/>
              <a:gd name="T28" fmla="*/ 61 w 153"/>
              <a:gd name="T29" fmla="*/ 49 h 52"/>
              <a:gd name="T30" fmla="*/ 68 w 153"/>
              <a:gd name="T31" fmla="*/ 49 h 52"/>
              <a:gd name="T32" fmla="*/ 102 w 153"/>
              <a:gd name="T33" fmla="*/ 49 h 52"/>
              <a:gd name="T34" fmla="*/ 149 w 153"/>
              <a:gd name="T35" fmla="*/ 49 h 52"/>
              <a:gd name="T36" fmla="*/ 150 w 153"/>
              <a:gd name="T37" fmla="*/ 24 h 52"/>
              <a:gd name="T38" fmla="*/ 150 w 153"/>
              <a:gd name="T39" fmla="*/ 3 h 52"/>
              <a:gd name="T40" fmla="*/ 151 w 153"/>
              <a:gd name="T41" fmla="*/ 1 h 52"/>
              <a:gd name="T42" fmla="*/ 153 w 153"/>
              <a:gd name="T43" fmla="*/ 3 h 52"/>
              <a:gd name="T44" fmla="*/ 152 w 153"/>
              <a:gd name="T45" fmla="*/ 5 h 52"/>
              <a:gd name="T46" fmla="*/ 152 w 153"/>
              <a:gd name="T47" fmla="*/ 24 h 52"/>
              <a:gd name="T48" fmla="*/ 151 w 153"/>
              <a:gd name="T49" fmla="*/ 27 h 52"/>
              <a:gd name="T50" fmla="*/ 152 w 153"/>
              <a:gd name="T51" fmla="*/ 36 h 52"/>
              <a:gd name="T52" fmla="*/ 153 w 153"/>
              <a:gd name="T53" fmla="*/ 49 h 52"/>
              <a:gd name="T54" fmla="*/ 152 w 153"/>
              <a:gd name="T55" fmla="*/ 52 h 52"/>
              <a:gd name="T56" fmla="*/ 135 w 153"/>
              <a:gd name="T57" fmla="*/ 49 h 52"/>
              <a:gd name="T58" fmla="*/ 109 w 153"/>
              <a:gd name="T59" fmla="*/ 50 h 52"/>
              <a:gd name="T60" fmla="*/ 100 w 153"/>
              <a:gd name="T61" fmla="*/ 51 h 52"/>
              <a:gd name="T62" fmla="*/ 72 w 153"/>
              <a:gd name="T63" fmla="*/ 52 h 52"/>
              <a:gd name="T64" fmla="*/ 57 w 153"/>
              <a:gd name="T65" fmla="*/ 50 h 52"/>
              <a:gd name="T66" fmla="*/ 17 w 153"/>
              <a:gd name="T67" fmla="*/ 51 h 52"/>
              <a:gd name="T68" fmla="*/ 3 w 153"/>
              <a:gd name="T69" fmla="*/ 52 h 52"/>
              <a:gd name="T70" fmla="*/ 3 w 153"/>
              <a:gd name="T71" fmla="*/ 46 h 52"/>
              <a:gd name="T72" fmla="*/ 2 w 153"/>
              <a:gd name="T73" fmla="*/ 43 h 52"/>
              <a:gd name="T74" fmla="*/ 4 w 153"/>
              <a:gd name="T75" fmla="*/ 4 h 52"/>
              <a:gd name="T76" fmla="*/ 0 w 153"/>
              <a:gd name="T77" fmla="*/ 3 h 52"/>
              <a:gd name="T78" fmla="*/ 3 w 153"/>
              <a:gd name="T79" fmla="*/ 2 h 52"/>
              <a:gd name="T80" fmla="*/ 19 w 153"/>
              <a:gd name="T81" fmla="*/ 2 h 52"/>
              <a:gd name="T82" fmla="*/ 27 w 153"/>
              <a:gd name="T83" fmla="*/ 1 h 52"/>
              <a:gd name="T84" fmla="*/ 35 w 153"/>
              <a:gd name="T85" fmla="*/ 2 h 52"/>
              <a:gd name="T86" fmla="*/ 44 w 153"/>
              <a:gd name="T87" fmla="*/ 1 h 52"/>
              <a:gd name="T88" fmla="*/ 83 w 153"/>
              <a:gd name="T89" fmla="*/ 2 h 52"/>
              <a:gd name="T90" fmla="*/ 92 w 153"/>
              <a:gd name="T91" fmla="*/ 2 h 52"/>
              <a:gd name="T92" fmla="*/ 123 w 153"/>
              <a:gd name="T93" fmla="*/ 1 h 52"/>
              <a:gd name="T94" fmla="*/ 135 w 153"/>
              <a:gd name="T95" fmla="*/ 1 h 52"/>
              <a:gd name="T96" fmla="*/ 145 w 153"/>
              <a:gd name="T97"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3" h="52">
                <a:moveTo>
                  <a:pt x="145" y="2"/>
                </a:moveTo>
                <a:cubicBezTo>
                  <a:pt x="145" y="4"/>
                  <a:pt x="142" y="3"/>
                  <a:pt x="143" y="4"/>
                </a:cubicBezTo>
                <a:cubicBezTo>
                  <a:pt x="135" y="4"/>
                  <a:pt x="129" y="2"/>
                  <a:pt x="121" y="3"/>
                </a:cubicBezTo>
                <a:cubicBezTo>
                  <a:pt x="110" y="3"/>
                  <a:pt x="98" y="4"/>
                  <a:pt x="84" y="4"/>
                </a:cubicBezTo>
                <a:cubicBezTo>
                  <a:pt x="66" y="4"/>
                  <a:pt x="47" y="3"/>
                  <a:pt x="29" y="3"/>
                </a:cubicBezTo>
                <a:cubicBezTo>
                  <a:pt x="27" y="3"/>
                  <a:pt x="25" y="4"/>
                  <a:pt x="23" y="4"/>
                </a:cubicBezTo>
                <a:cubicBezTo>
                  <a:pt x="18" y="4"/>
                  <a:pt x="12" y="3"/>
                  <a:pt x="7" y="4"/>
                </a:cubicBezTo>
                <a:cubicBezTo>
                  <a:pt x="4" y="13"/>
                  <a:pt x="4" y="23"/>
                  <a:pt x="4" y="33"/>
                </a:cubicBezTo>
                <a:cubicBezTo>
                  <a:pt x="4" y="37"/>
                  <a:pt x="4" y="41"/>
                  <a:pt x="5" y="45"/>
                </a:cubicBezTo>
                <a:cubicBezTo>
                  <a:pt x="3" y="51"/>
                  <a:pt x="12" y="49"/>
                  <a:pt x="17" y="49"/>
                </a:cubicBezTo>
                <a:cubicBezTo>
                  <a:pt x="20" y="49"/>
                  <a:pt x="24" y="49"/>
                  <a:pt x="27" y="49"/>
                </a:cubicBezTo>
                <a:cubicBezTo>
                  <a:pt x="31" y="49"/>
                  <a:pt x="33" y="48"/>
                  <a:pt x="38" y="48"/>
                </a:cubicBezTo>
                <a:cubicBezTo>
                  <a:pt x="39" y="48"/>
                  <a:pt x="40" y="49"/>
                  <a:pt x="41" y="49"/>
                </a:cubicBezTo>
                <a:cubicBezTo>
                  <a:pt x="47" y="49"/>
                  <a:pt x="51" y="48"/>
                  <a:pt x="57" y="48"/>
                </a:cubicBezTo>
                <a:cubicBezTo>
                  <a:pt x="59" y="48"/>
                  <a:pt x="60" y="49"/>
                  <a:pt x="61" y="49"/>
                </a:cubicBezTo>
                <a:cubicBezTo>
                  <a:pt x="63" y="50"/>
                  <a:pt x="66" y="49"/>
                  <a:pt x="68" y="49"/>
                </a:cubicBezTo>
                <a:cubicBezTo>
                  <a:pt x="79" y="50"/>
                  <a:pt x="91" y="50"/>
                  <a:pt x="102" y="49"/>
                </a:cubicBezTo>
                <a:cubicBezTo>
                  <a:pt x="118" y="48"/>
                  <a:pt x="132" y="47"/>
                  <a:pt x="149" y="49"/>
                </a:cubicBezTo>
                <a:cubicBezTo>
                  <a:pt x="149" y="40"/>
                  <a:pt x="150" y="33"/>
                  <a:pt x="150" y="24"/>
                </a:cubicBezTo>
                <a:cubicBezTo>
                  <a:pt x="150" y="16"/>
                  <a:pt x="149" y="11"/>
                  <a:pt x="150" y="3"/>
                </a:cubicBezTo>
                <a:cubicBezTo>
                  <a:pt x="151" y="3"/>
                  <a:pt x="151" y="2"/>
                  <a:pt x="151" y="1"/>
                </a:cubicBezTo>
                <a:cubicBezTo>
                  <a:pt x="152" y="1"/>
                  <a:pt x="153" y="3"/>
                  <a:pt x="153" y="3"/>
                </a:cubicBezTo>
                <a:cubicBezTo>
                  <a:pt x="153" y="4"/>
                  <a:pt x="152" y="4"/>
                  <a:pt x="152" y="5"/>
                </a:cubicBezTo>
                <a:cubicBezTo>
                  <a:pt x="151" y="12"/>
                  <a:pt x="152" y="18"/>
                  <a:pt x="152" y="24"/>
                </a:cubicBezTo>
                <a:cubicBezTo>
                  <a:pt x="152" y="25"/>
                  <a:pt x="151" y="26"/>
                  <a:pt x="151" y="27"/>
                </a:cubicBezTo>
                <a:cubicBezTo>
                  <a:pt x="151" y="30"/>
                  <a:pt x="152" y="33"/>
                  <a:pt x="152" y="36"/>
                </a:cubicBezTo>
                <a:cubicBezTo>
                  <a:pt x="151" y="41"/>
                  <a:pt x="149" y="47"/>
                  <a:pt x="153" y="49"/>
                </a:cubicBezTo>
                <a:cubicBezTo>
                  <a:pt x="152" y="50"/>
                  <a:pt x="152" y="51"/>
                  <a:pt x="152" y="52"/>
                </a:cubicBezTo>
                <a:cubicBezTo>
                  <a:pt x="147" y="49"/>
                  <a:pt x="140" y="51"/>
                  <a:pt x="135" y="49"/>
                </a:cubicBezTo>
                <a:cubicBezTo>
                  <a:pt x="128" y="49"/>
                  <a:pt x="116" y="50"/>
                  <a:pt x="109" y="50"/>
                </a:cubicBezTo>
                <a:cubicBezTo>
                  <a:pt x="107" y="51"/>
                  <a:pt x="103" y="51"/>
                  <a:pt x="100" y="51"/>
                </a:cubicBezTo>
                <a:cubicBezTo>
                  <a:pt x="91" y="51"/>
                  <a:pt x="81" y="52"/>
                  <a:pt x="72" y="52"/>
                </a:cubicBezTo>
                <a:cubicBezTo>
                  <a:pt x="67" y="52"/>
                  <a:pt x="61" y="52"/>
                  <a:pt x="57" y="50"/>
                </a:cubicBezTo>
                <a:cubicBezTo>
                  <a:pt x="44" y="50"/>
                  <a:pt x="30" y="51"/>
                  <a:pt x="17" y="51"/>
                </a:cubicBezTo>
                <a:cubicBezTo>
                  <a:pt x="13" y="52"/>
                  <a:pt x="7" y="52"/>
                  <a:pt x="3" y="52"/>
                </a:cubicBezTo>
                <a:cubicBezTo>
                  <a:pt x="2" y="50"/>
                  <a:pt x="3" y="48"/>
                  <a:pt x="3" y="46"/>
                </a:cubicBezTo>
                <a:cubicBezTo>
                  <a:pt x="3" y="45"/>
                  <a:pt x="2" y="44"/>
                  <a:pt x="2" y="43"/>
                </a:cubicBezTo>
                <a:cubicBezTo>
                  <a:pt x="1" y="30"/>
                  <a:pt x="3" y="19"/>
                  <a:pt x="4" y="4"/>
                </a:cubicBezTo>
                <a:cubicBezTo>
                  <a:pt x="4" y="3"/>
                  <a:pt x="1" y="4"/>
                  <a:pt x="0" y="3"/>
                </a:cubicBezTo>
                <a:cubicBezTo>
                  <a:pt x="1" y="1"/>
                  <a:pt x="2" y="1"/>
                  <a:pt x="3" y="2"/>
                </a:cubicBezTo>
                <a:cubicBezTo>
                  <a:pt x="8" y="1"/>
                  <a:pt x="14" y="2"/>
                  <a:pt x="19" y="2"/>
                </a:cubicBezTo>
                <a:cubicBezTo>
                  <a:pt x="22" y="2"/>
                  <a:pt x="25" y="1"/>
                  <a:pt x="27" y="1"/>
                </a:cubicBezTo>
                <a:cubicBezTo>
                  <a:pt x="30" y="1"/>
                  <a:pt x="32" y="2"/>
                  <a:pt x="35" y="2"/>
                </a:cubicBezTo>
                <a:cubicBezTo>
                  <a:pt x="38" y="2"/>
                  <a:pt x="41" y="2"/>
                  <a:pt x="44" y="1"/>
                </a:cubicBezTo>
                <a:cubicBezTo>
                  <a:pt x="56" y="1"/>
                  <a:pt x="70" y="2"/>
                  <a:pt x="83" y="2"/>
                </a:cubicBezTo>
                <a:cubicBezTo>
                  <a:pt x="86" y="2"/>
                  <a:pt x="89" y="2"/>
                  <a:pt x="92" y="2"/>
                </a:cubicBezTo>
                <a:cubicBezTo>
                  <a:pt x="101" y="2"/>
                  <a:pt x="113" y="1"/>
                  <a:pt x="123" y="1"/>
                </a:cubicBezTo>
                <a:cubicBezTo>
                  <a:pt x="127" y="1"/>
                  <a:pt x="131" y="1"/>
                  <a:pt x="135" y="1"/>
                </a:cubicBezTo>
                <a:cubicBezTo>
                  <a:pt x="138" y="2"/>
                  <a:pt x="142" y="0"/>
                  <a:pt x="145" y="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文本框 15">
            <a:extLst>
              <a:ext uri="{FF2B5EF4-FFF2-40B4-BE49-F238E27FC236}">
                <a16:creationId xmlns:a16="http://schemas.microsoft.com/office/drawing/2014/main" id="{A5DA85C5-633C-41E1-938E-F304FA9F4D2A}"/>
              </a:ext>
            </a:extLst>
          </p:cNvPr>
          <p:cNvSpPr txBox="1"/>
          <p:nvPr/>
        </p:nvSpPr>
        <p:spPr>
          <a:xfrm>
            <a:off x="1583816" y="1374001"/>
            <a:ext cx="1850126" cy="1569660"/>
          </a:xfrm>
          <a:prstGeom prst="rect">
            <a:avLst/>
          </a:prstGeom>
          <a:noFill/>
        </p:spPr>
        <p:txBody>
          <a:bodyPr wrap="square">
            <a:spAutoFit/>
          </a:bodyPr>
          <a:lstStyle/>
          <a:p>
            <a:r>
              <a:rPr lang="zh-CN" altLang="zh-CN" sz="2400" dirty="0">
                <a:effectLst/>
                <a:latin typeface="站酷小薇LOGO体" panose="02010600010101010101" pitchFamily="2" charset="-122"/>
                <a:ea typeface="站酷小薇LOGO体" panose="02010600010101010101" pitchFamily="2" charset="-122"/>
                <a:cs typeface="宋体" panose="02010600030101010101" pitchFamily="2" charset="-122"/>
              </a:rPr>
              <a:t>乐观是一种个体差异，是一种解释风格</a:t>
            </a:r>
            <a:endParaRPr lang="zh-CN" altLang="en-US" sz="2400" dirty="0">
              <a:latin typeface="站酷小薇LOGO体" panose="02010600010101010101" pitchFamily="2" charset="-122"/>
              <a:ea typeface="站酷小薇LOGO体" panose="02010600010101010101" pitchFamily="2" charset="-122"/>
            </a:endParaRPr>
          </a:p>
        </p:txBody>
      </p:sp>
      <p:sp>
        <p:nvSpPr>
          <p:cNvPr id="17" name="文本框 16">
            <a:extLst>
              <a:ext uri="{FF2B5EF4-FFF2-40B4-BE49-F238E27FC236}">
                <a16:creationId xmlns:a16="http://schemas.microsoft.com/office/drawing/2014/main" id="{DDAE3350-6199-43D5-97D4-8F104F7F72E5}"/>
              </a:ext>
            </a:extLst>
          </p:cNvPr>
          <p:cNvSpPr txBox="1"/>
          <p:nvPr/>
        </p:nvSpPr>
        <p:spPr>
          <a:xfrm>
            <a:off x="6013271" y="1215565"/>
            <a:ext cx="2497364" cy="1323439"/>
          </a:xfrm>
          <a:prstGeom prst="rect">
            <a:avLst/>
          </a:prstGeom>
          <a:noFill/>
        </p:spPr>
        <p:txBody>
          <a:bodyPr wrap="square">
            <a:spAutoFit/>
          </a:bodyPr>
          <a:lstStyle/>
          <a:p>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解释风格是个体如何向自己解释给已发生事件的心理属性，并不是普通的人格特质</a:t>
            </a:r>
            <a:endParaRPr lang="zh-CN" altLang="en-US" sz="2000" dirty="0">
              <a:latin typeface="站酷小薇LOGO体" panose="02010600010101010101" pitchFamily="2" charset="-122"/>
              <a:ea typeface="站酷小薇LOGO体" panose="02010600010101010101" pitchFamily="2" charset="-122"/>
            </a:endParaRPr>
          </a:p>
        </p:txBody>
      </p:sp>
      <p:sp>
        <p:nvSpPr>
          <p:cNvPr id="19" name="文本框 18">
            <a:extLst>
              <a:ext uri="{FF2B5EF4-FFF2-40B4-BE49-F238E27FC236}">
                <a16:creationId xmlns:a16="http://schemas.microsoft.com/office/drawing/2014/main" id="{C192A69C-E96F-4076-A7BA-F4CD1858F5B3}"/>
              </a:ext>
            </a:extLst>
          </p:cNvPr>
          <p:cNvSpPr txBox="1"/>
          <p:nvPr/>
        </p:nvSpPr>
        <p:spPr>
          <a:xfrm>
            <a:off x="6013271" y="2875848"/>
            <a:ext cx="2497365" cy="1323439"/>
          </a:xfrm>
          <a:prstGeom prst="rect">
            <a:avLst/>
          </a:prstGeom>
          <a:noFill/>
        </p:spPr>
        <p:txBody>
          <a:bodyPr wrap="square">
            <a:spAutoFit/>
          </a:bodyPr>
          <a:lstStyle/>
          <a:p>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乐观型解释</a:t>
            </a:r>
            <a:r>
              <a:rPr lang="zh-CN" altLang="zh-CN" sz="2000" dirty="0">
                <a:latin typeface="站酷小薇LOGO体" panose="02010600010101010101" pitchFamily="2" charset="-122"/>
                <a:ea typeface="站酷小薇LOGO体" panose="02010600010101010101" pitchFamily="2" charset="-122"/>
              </a:rPr>
              <a:t>风格</a:t>
            </a:r>
            <a:r>
              <a:rPr lang="en-US" altLang="zh-CN" sz="2000" dirty="0">
                <a:latin typeface="站酷小薇LOGO体" panose="02010600010101010101" pitchFamily="2" charset="-122"/>
                <a:ea typeface="站酷小薇LOGO体" panose="02010600010101010101" pitchFamily="2" charset="-122"/>
              </a:rPr>
              <a:t>--</a:t>
            </a:r>
            <a:r>
              <a:rPr lang="zh-CN" altLang="zh-CN" sz="2000" dirty="0">
                <a:latin typeface="站酷小薇LOGO体" panose="02010600010101010101" pitchFamily="2" charset="-122"/>
                <a:ea typeface="站酷小薇LOGO体" panose="02010600010101010101" pitchFamily="2" charset="-122"/>
              </a:rPr>
              <a:t>自我内在原因所致</a:t>
            </a:r>
            <a:r>
              <a:rPr lang="zh-CN" altLang="en-US" sz="2000" dirty="0">
                <a:latin typeface="站酷小薇LOGO体" panose="02010600010101010101" pitchFamily="2" charset="-122"/>
                <a:ea typeface="站酷小薇LOGO体" panose="02010600010101010101" pitchFamily="2" charset="-122"/>
              </a:rPr>
              <a:t>，长期，</a:t>
            </a:r>
            <a:r>
              <a:rPr lang="zh-CN" altLang="zh-CN" sz="2000" dirty="0">
                <a:latin typeface="站酷小薇LOGO体" panose="02010600010101010101" pitchFamily="2" charset="-122"/>
                <a:ea typeface="站酷小薇LOGO体" panose="02010600010101010101" pitchFamily="2" charset="-122"/>
              </a:rPr>
              <a:t>会泛化到其它活动中去</a:t>
            </a:r>
            <a:endParaRPr lang="en-US" altLang="zh-CN" sz="2000" dirty="0">
              <a:latin typeface="站酷小薇LOGO体" panose="02010600010101010101" pitchFamily="2" charset="-122"/>
              <a:ea typeface="站酷小薇LOGO体" panose="02010600010101010101" pitchFamily="2" charset="-122"/>
            </a:endParaRPr>
          </a:p>
        </p:txBody>
      </p:sp>
      <p:sp>
        <p:nvSpPr>
          <p:cNvPr id="21" name="文本框 20">
            <a:extLst>
              <a:ext uri="{FF2B5EF4-FFF2-40B4-BE49-F238E27FC236}">
                <a16:creationId xmlns:a16="http://schemas.microsoft.com/office/drawing/2014/main" id="{C06C35B2-FF07-4D03-A12B-B1D1A60FFD76}"/>
              </a:ext>
            </a:extLst>
          </p:cNvPr>
          <p:cNvSpPr txBox="1"/>
          <p:nvPr/>
        </p:nvSpPr>
        <p:spPr>
          <a:xfrm>
            <a:off x="6013270" y="4240128"/>
            <a:ext cx="2591178" cy="707886"/>
          </a:xfrm>
          <a:prstGeom prst="rect">
            <a:avLst/>
          </a:prstGeom>
          <a:noFill/>
        </p:spPr>
        <p:txBody>
          <a:bodyPr wrap="square">
            <a:spAutoFit/>
          </a:bodyPr>
          <a:lstStyle/>
          <a:p>
            <a:r>
              <a:rPr lang="zh-CN" altLang="zh-CN" sz="2000" dirty="0">
                <a:latin typeface="站酷小薇LOGO体" panose="02010600010101010101" pitchFamily="2" charset="-122"/>
                <a:ea typeface="站酷小薇LOGO体" panose="02010600010101010101" pitchFamily="2" charset="-122"/>
              </a:rPr>
              <a:t>悲观型解释风格</a:t>
            </a:r>
            <a:r>
              <a:rPr lang="en-US" altLang="zh-CN" sz="2000" dirty="0">
                <a:latin typeface="站酷小薇LOGO体" panose="02010600010101010101" pitchFamily="2" charset="-122"/>
                <a:ea typeface="站酷小薇LOGO体" panose="02010600010101010101" pitchFamily="2" charset="-122"/>
              </a:rPr>
              <a:t>--</a:t>
            </a:r>
            <a:r>
              <a:rPr lang="zh-CN" altLang="zh-CN" sz="2000" dirty="0">
                <a:latin typeface="站酷小薇LOGO体" panose="02010600010101010101" pitchFamily="2" charset="-122"/>
                <a:ea typeface="站酷小薇LOGO体" panose="02010600010101010101" pitchFamily="2" charset="-122"/>
              </a:rPr>
              <a:t>外部因素</a:t>
            </a:r>
            <a:r>
              <a:rPr lang="zh-CN" altLang="en-US" sz="2000" dirty="0">
                <a:latin typeface="站酷小薇LOGO体" panose="02010600010101010101" pitchFamily="2" charset="-122"/>
                <a:ea typeface="站酷小薇LOGO体" panose="02010600010101010101" pitchFamily="2" charset="-122"/>
              </a:rPr>
              <a:t>，短暂现象</a:t>
            </a:r>
          </a:p>
        </p:txBody>
      </p:sp>
      <p:sp>
        <p:nvSpPr>
          <p:cNvPr id="23" name="文本框 22">
            <a:extLst>
              <a:ext uri="{FF2B5EF4-FFF2-40B4-BE49-F238E27FC236}">
                <a16:creationId xmlns:a16="http://schemas.microsoft.com/office/drawing/2014/main" id="{C7B26955-21AC-4473-BF1F-26A1BA9618D2}"/>
              </a:ext>
            </a:extLst>
          </p:cNvPr>
          <p:cNvSpPr txBox="1"/>
          <p:nvPr/>
        </p:nvSpPr>
        <p:spPr>
          <a:xfrm>
            <a:off x="1331640" y="3671990"/>
            <a:ext cx="2742022" cy="1015663"/>
          </a:xfrm>
          <a:prstGeom prst="rect">
            <a:avLst/>
          </a:prstGeom>
          <a:noFill/>
        </p:spPr>
        <p:txBody>
          <a:bodyPr wrap="square">
            <a:spAutoFit/>
          </a:bodyPr>
          <a:lstStyle/>
          <a:p>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塞利格曼根据乐观解释风格的特征开发出归因风格问卷（</a:t>
            </a:r>
            <a:r>
              <a:rPr lang="en-US"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ASQ</a:t>
            </a:r>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a:t>
            </a:r>
            <a:endParaRPr lang="en-US" altLang="zh-CN" sz="2000" dirty="0">
              <a:effectLst/>
              <a:latin typeface="站酷小薇LOGO体" panose="02010600010101010101" pitchFamily="2" charset="-122"/>
              <a:ea typeface="站酷小薇LOGO体" panose="02010600010101010101" pitchFamily="2" charset="-122"/>
              <a:cs typeface="宋体" panose="02010600030101010101" pitchFamily="2" charset="-122"/>
            </a:endParaRPr>
          </a:p>
        </p:txBody>
      </p:sp>
    </p:spTree>
    <p:extLst>
      <p:ext uri="{BB962C8B-B14F-4D97-AF65-F5344CB8AC3E}">
        <p14:creationId xmlns:p14="http://schemas.microsoft.com/office/powerpoint/2010/main" val="415366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a:off x="1403648" y="850265"/>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6" name="PA_任意多边形 5"/>
          <p:cNvSpPr>
            <a:spLocks noEditPoints="1"/>
          </p:cNvSpPr>
          <p:nvPr>
            <p:custDataLst>
              <p:tags r:id="rId1"/>
            </p:custDataLst>
          </p:nvPr>
        </p:nvSpPr>
        <p:spPr bwMode="auto">
          <a:xfrm>
            <a:off x="560519" y="1492311"/>
            <a:ext cx="1686258" cy="2800924"/>
          </a:xfrm>
          <a:custGeom>
            <a:avLst/>
            <a:gdLst>
              <a:gd name="T0" fmla="*/ 64 w 129"/>
              <a:gd name="T1" fmla="*/ 0 h 186"/>
              <a:gd name="T2" fmla="*/ 129 w 129"/>
              <a:gd name="T3" fmla="*/ 50 h 186"/>
              <a:gd name="T4" fmla="*/ 121 w 129"/>
              <a:gd name="T5" fmla="*/ 82 h 186"/>
              <a:gd name="T6" fmla="*/ 95 w 129"/>
              <a:gd name="T7" fmla="*/ 103 h 186"/>
              <a:gd name="T8" fmla="*/ 80 w 129"/>
              <a:gd name="T9" fmla="*/ 120 h 186"/>
              <a:gd name="T10" fmla="*/ 69 w 129"/>
              <a:gd name="T11" fmla="*/ 128 h 186"/>
              <a:gd name="T12" fmla="*/ 37 w 129"/>
              <a:gd name="T13" fmla="*/ 128 h 186"/>
              <a:gd name="T14" fmla="*/ 29 w 129"/>
              <a:gd name="T15" fmla="*/ 119 h 186"/>
              <a:gd name="T16" fmla="*/ 29 w 129"/>
              <a:gd name="T17" fmla="*/ 113 h 186"/>
              <a:gd name="T18" fmla="*/ 30 w 129"/>
              <a:gd name="T19" fmla="*/ 96 h 186"/>
              <a:gd name="T20" fmla="*/ 54 w 129"/>
              <a:gd name="T21" fmla="*/ 73 h 186"/>
              <a:gd name="T22" fmla="*/ 74 w 129"/>
              <a:gd name="T23" fmla="*/ 51 h 186"/>
              <a:gd name="T24" fmla="*/ 62 w 129"/>
              <a:gd name="T25" fmla="*/ 38 h 186"/>
              <a:gd name="T26" fmla="*/ 50 w 129"/>
              <a:gd name="T27" fmla="*/ 58 h 186"/>
              <a:gd name="T28" fmla="*/ 42 w 129"/>
              <a:gd name="T29" fmla="*/ 66 h 186"/>
              <a:gd name="T30" fmla="*/ 8 w 129"/>
              <a:gd name="T31" fmla="*/ 66 h 186"/>
              <a:gd name="T32" fmla="*/ 0 w 129"/>
              <a:gd name="T33" fmla="*/ 57 h 186"/>
              <a:gd name="T34" fmla="*/ 0 w 129"/>
              <a:gd name="T35" fmla="*/ 28 h 186"/>
              <a:gd name="T36" fmla="*/ 7 w 129"/>
              <a:gd name="T37" fmla="*/ 16 h 186"/>
              <a:gd name="T38" fmla="*/ 64 w 129"/>
              <a:gd name="T39" fmla="*/ 0 h 186"/>
              <a:gd name="T40" fmla="*/ 56 w 129"/>
              <a:gd name="T41" fmla="*/ 138 h 186"/>
              <a:gd name="T42" fmla="*/ 80 w 129"/>
              <a:gd name="T43" fmla="*/ 162 h 186"/>
              <a:gd name="T44" fmla="*/ 56 w 129"/>
              <a:gd name="T45" fmla="*/ 186 h 186"/>
              <a:gd name="T46" fmla="*/ 32 w 129"/>
              <a:gd name="T47" fmla="*/ 162 h 186"/>
              <a:gd name="T48" fmla="*/ 56 w 129"/>
              <a:gd name="T49" fmla="*/ 138 h 186"/>
              <a:gd name="T50" fmla="*/ 0 w 129"/>
              <a:gd name="T51" fmla="*/ 0 h 186"/>
              <a:gd name="T52" fmla="*/ 129 w 129"/>
              <a:gd name="T53"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T50" t="T51" r="T52" b="T53"/>
            <a:pathLst>
              <a:path w="129" h="186">
                <a:moveTo>
                  <a:pt x="64" y="0"/>
                </a:moveTo>
                <a:cubicBezTo>
                  <a:pt x="97" y="0"/>
                  <a:pt x="129" y="11"/>
                  <a:pt x="129" y="50"/>
                </a:cubicBezTo>
                <a:cubicBezTo>
                  <a:pt x="129" y="60"/>
                  <a:pt x="127" y="74"/>
                  <a:pt x="121" y="82"/>
                </a:cubicBezTo>
                <a:cubicBezTo>
                  <a:pt x="115" y="92"/>
                  <a:pt x="105" y="98"/>
                  <a:pt x="95" y="103"/>
                </a:cubicBezTo>
                <a:cubicBezTo>
                  <a:pt x="84" y="109"/>
                  <a:pt x="80" y="120"/>
                  <a:pt x="80" y="120"/>
                </a:cubicBezTo>
                <a:cubicBezTo>
                  <a:pt x="78" y="124"/>
                  <a:pt x="73" y="128"/>
                  <a:pt x="69" y="128"/>
                </a:cubicBezTo>
                <a:cubicBezTo>
                  <a:pt x="37" y="128"/>
                  <a:pt x="37" y="128"/>
                  <a:pt x="37" y="128"/>
                </a:cubicBezTo>
                <a:cubicBezTo>
                  <a:pt x="32" y="128"/>
                  <a:pt x="29" y="124"/>
                  <a:pt x="29" y="119"/>
                </a:cubicBezTo>
                <a:cubicBezTo>
                  <a:pt x="29" y="113"/>
                  <a:pt x="29" y="113"/>
                  <a:pt x="29" y="113"/>
                </a:cubicBezTo>
                <a:cubicBezTo>
                  <a:pt x="29" y="108"/>
                  <a:pt x="29" y="101"/>
                  <a:pt x="30" y="96"/>
                </a:cubicBezTo>
                <a:cubicBezTo>
                  <a:pt x="30" y="96"/>
                  <a:pt x="33" y="84"/>
                  <a:pt x="54" y="73"/>
                </a:cubicBezTo>
                <a:cubicBezTo>
                  <a:pt x="63" y="68"/>
                  <a:pt x="74" y="63"/>
                  <a:pt x="74" y="51"/>
                </a:cubicBezTo>
                <a:cubicBezTo>
                  <a:pt x="74" y="43"/>
                  <a:pt x="70" y="38"/>
                  <a:pt x="62" y="38"/>
                </a:cubicBezTo>
                <a:cubicBezTo>
                  <a:pt x="51" y="38"/>
                  <a:pt x="50" y="50"/>
                  <a:pt x="50" y="58"/>
                </a:cubicBezTo>
                <a:cubicBezTo>
                  <a:pt x="50" y="62"/>
                  <a:pt x="47" y="66"/>
                  <a:pt x="42" y="66"/>
                </a:cubicBezTo>
                <a:cubicBezTo>
                  <a:pt x="8" y="66"/>
                  <a:pt x="8" y="66"/>
                  <a:pt x="8" y="66"/>
                </a:cubicBezTo>
                <a:cubicBezTo>
                  <a:pt x="3" y="66"/>
                  <a:pt x="0" y="62"/>
                  <a:pt x="0" y="57"/>
                </a:cubicBezTo>
                <a:cubicBezTo>
                  <a:pt x="0" y="28"/>
                  <a:pt x="0" y="28"/>
                  <a:pt x="0" y="28"/>
                </a:cubicBezTo>
                <a:cubicBezTo>
                  <a:pt x="0" y="23"/>
                  <a:pt x="3" y="18"/>
                  <a:pt x="7" y="16"/>
                </a:cubicBezTo>
                <a:cubicBezTo>
                  <a:pt x="7" y="16"/>
                  <a:pt x="40" y="0"/>
                  <a:pt x="64" y="0"/>
                </a:cubicBezTo>
                <a:moveTo>
                  <a:pt x="56" y="138"/>
                </a:moveTo>
                <a:cubicBezTo>
                  <a:pt x="69" y="138"/>
                  <a:pt x="80" y="148"/>
                  <a:pt x="80" y="162"/>
                </a:cubicBezTo>
                <a:cubicBezTo>
                  <a:pt x="80" y="176"/>
                  <a:pt x="69" y="186"/>
                  <a:pt x="56" y="186"/>
                </a:cubicBezTo>
                <a:cubicBezTo>
                  <a:pt x="43" y="186"/>
                  <a:pt x="32" y="176"/>
                  <a:pt x="32" y="162"/>
                </a:cubicBezTo>
                <a:cubicBezTo>
                  <a:pt x="32" y="148"/>
                  <a:pt x="43" y="138"/>
                  <a:pt x="56" y="138"/>
                </a:cubicBezTo>
              </a:path>
            </a:pathLst>
          </a:custGeom>
          <a:noFill/>
          <a:ln w="73025" cap="flat"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PA_矩形 6"/>
          <p:cNvSpPr/>
          <p:nvPr>
            <p:custDataLst>
              <p:tags r:id="rId2"/>
            </p:custDataLst>
          </p:nvPr>
        </p:nvSpPr>
        <p:spPr>
          <a:xfrm>
            <a:off x="2555776" y="1923277"/>
            <a:ext cx="6450646" cy="1938992"/>
          </a:xfrm>
          <a:prstGeom prst="rect">
            <a:avLst/>
          </a:prstGeom>
        </p:spPr>
        <p:txBody>
          <a:bodyPr wrap="square">
            <a:spAutoFit/>
          </a:bodyPr>
          <a:lstStyle/>
          <a:p>
            <a:r>
              <a:rPr lang="en-US" altLang="zh-CN" sz="2000" dirty="0">
                <a:latin typeface="站酷小薇LOGO体" panose="02010600010101010101" pitchFamily="2" charset="-122"/>
                <a:ea typeface="站酷小薇LOGO体" panose="02010600010101010101" pitchFamily="2" charset="-122"/>
              </a:rPr>
              <a:t> “</a:t>
            </a:r>
            <a:r>
              <a:rPr lang="zh-CN" altLang="zh-CN" sz="2000" dirty="0">
                <a:latin typeface="站酷小薇LOGO体" panose="02010600010101010101" pitchFamily="2" charset="-122"/>
                <a:ea typeface="站酷小薇LOGO体" panose="02010600010101010101" pitchFamily="2" charset="-122"/>
              </a:rPr>
              <a:t>乐观是一种积极思维</a:t>
            </a:r>
            <a:r>
              <a:rPr lang="en-US" altLang="zh-CN" sz="2000" dirty="0">
                <a:latin typeface="站酷小薇LOGO体" panose="02010600010101010101" pitchFamily="2" charset="-122"/>
                <a:ea typeface="站酷小薇LOGO体" panose="02010600010101010101" pitchFamily="2" charset="-122"/>
              </a:rPr>
              <a:t>”</a:t>
            </a:r>
            <a:r>
              <a:rPr lang="zh-CN" altLang="zh-CN" sz="2000" dirty="0">
                <a:latin typeface="站酷小薇LOGO体" panose="02010600010101010101" pitchFamily="2" charset="-122"/>
                <a:ea typeface="站酷小薇LOGO体" panose="02010600010101010101" pitchFamily="2" charset="-122"/>
              </a:rPr>
              <a:t>的看法，是近半个多世纪才达成的共识，学者们对乐观的最初看法是负面的。</a:t>
            </a:r>
            <a:endParaRPr lang="en-US" altLang="zh-CN" sz="2000" dirty="0">
              <a:latin typeface="站酷小薇LOGO体" panose="02010600010101010101" pitchFamily="2" charset="-122"/>
              <a:ea typeface="站酷小薇LOGO体" panose="02010600010101010101" pitchFamily="2" charset="-122"/>
            </a:endParaRPr>
          </a:p>
          <a:p>
            <a:endParaRPr lang="en-US" altLang="zh-CN" sz="2000" dirty="0">
              <a:latin typeface="站酷小薇LOGO体" panose="02010600010101010101" pitchFamily="2" charset="-122"/>
              <a:ea typeface="站酷小薇LOGO体" panose="02010600010101010101" pitchFamily="2" charset="-122"/>
            </a:endParaRPr>
          </a:p>
          <a:p>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哲学家叔本华和尼采都认为乐观延长了人类的苦难，人们最好面对残酷的现实。弗洛伊德认为，乐观是人性的组成部分，是一个虚幻的信念。</a:t>
            </a:r>
            <a:endParaRPr lang="zh-CN" altLang="zh-CN" sz="2000" dirty="0">
              <a:effectLst/>
              <a:latin typeface="站酷小薇LOGO体" panose="02010600010101010101" pitchFamily="2" charset="-122"/>
              <a:ea typeface="站酷小薇LOGO体" panose="02010600010101010101" pitchFamily="2" charset="-122"/>
              <a:cs typeface="微软雅黑" panose="020B0503020204020204" pitchFamily="34" charset="-122"/>
            </a:endParaRPr>
          </a:p>
        </p:txBody>
      </p:sp>
      <p:sp>
        <p:nvSpPr>
          <p:cNvPr id="9" name="文本框 7">
            <a:extLst>
              <a:ext uri="{FF2B5EF4-FFF2-40B4-BE49-F238E27FC236}">
                <a16:creationId xmlns:a16="http://schemas.microsoft.com/office/drawing/2014/main" id="{F0077485-B5D9-4FD2-805F-6C8809FA7E78}"/>
              </a:ext>
            </a:extLst>
          </p:cNvPr>
          <p:cNvSpPr txBox="1">
            <a:spLocks noChangeArrowheads="1"/>
          </p:cNvSpPr>
          <p:nvPr/>
        </p:nvSpPr>
        <p:spPr bwMode="auto">
          <a:xfrm>
            <a:off x="2627784" y="234712"/>
            <a:ext cx="43661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latin typeface="方正敬酷黑 简" panose="02000500000000000000" pitchFamily="2" charset="-122"/>
                <a:ea typeface="方正敬酷黑 简" panose="02000500000000000000" pitchFamily="2" charset="-122"/>
              </a:rPr>
              <a:t>乐观是消极情绪？</a:t>
            </a:r>
          </a:p>
        </p:txBody>
      </p:sp>
    </p:spTree>
    <p:extLst>
      <p:ext uri="{BB962C8B-B14F-4D97-AF65-F5344CB8AC3E}">
        <p14:creationId xmlns:p14="http://schemas.microsoft.com/office/powerpoint/2010/main" val="427837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PA_chenying0907 20"/>
          <p:cNvGrpSpPr/>
          <p:nvPr>
            <p:custDataLst>
              <p:tags r:id="rId1"/>
            </p:custDataLst>
          </p:nvPr>
        </p:nvGrpSpPr>
        <p:grpSpPr>
          <a:xfrm>
            <a:off x="1403648" y="234712"/>
            <a:ext cx="6192688" cy="800219"/>
            <a:chOff x="1492256" y="378728"/>
            <a:chExt cx="6192688" cy="800219"/>
          </a:xfrm>
        </p:grpSpPr>
        <p:sp>
          <p:nvSpPr>
            <p:cNvPr id="22" name="任意多边形 21"/>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23" name="文本框 7"/>
            <p:cNvSpPr txBox="1">
              <a:spLocks noChangeArrowheads="1"/>
            </p:cNvSpPr>
            <p:nvPr/>
          </p:nvSpPr>
          <p:spPr bwMode="auto">
            <a:xfrm>
              <a:off x="2716392" y="378728"/>
              <a:ext cx="43661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latin typeface="方正敬酷黑 简" panose="02000500000000000000" pitchFamily="2" charset="-122"/>
                  <a:ea typeface="方正敬酷黑 简" panose="02000500000000000000" pitchFamily="2" charset="-122"/>
                </a:rPr>
                <a:t>乐观是消极情绪？</a:t>
              </a:r>
            </a:p>
          </p:txBody>
        </p:sp>
      </p:grpSp>
      <p:sp>
        <p:nvSpPr>
          <p:cNvPr id="6" name="PA_任意多边形 5"/>
          <p:cNvSpPr>
            <a:spLocks noEditPoints="1"/>
          </p:cNvSpPr>
          <p:nvPr>
            <p:custDataLst>
              <p:tags r:id="rId2"/>
            </p:custDataLst>
          </p:nvPr>
        </p:nvSpPr>
        <p:spPr bwMode="auto">
          <a:xfrm>
            <a:off x="560519" y="1492311"/>
            <a:ext cx="1686258" cy="2800924"/>
          </a:xfrm>
          <a:custGeom>
            <a:avLst/>
            <a:gdLst>
              <a:gd name="T0" fmla="*/ 64 w 129"/>
              <a:gd name="T1" fmla="*/ 0 h 186"/>
              <a:gd name="T2" fmla="*/ 129 w 129"/>
              <a:gd name="T3" fmla="*/ 50 h 186"/>
              <a:gd name="T4" fmla="*/ 121 w 129"/>
              <a:gd name="T5" fmla="*/ 82 h 186"/>
              <a:gd name="T6" fmla="*/ 95 w 129"/>
              <a:gd name="T7" fmla="*/ 103 h 186"/>
              <a:gd name="T8" fmla="*/ 80 w 129"/>
              <a:gd name="T9" fmla="*/ 120 h 186"/>
              <a:gd name="T10" fmla="*/ 69 w 129"/>
              <a:gd name="T11" fmla="*/ 128 h 186"/>
              <a:gd name="T12" fmla="*/ 37 w 129"/>
              <a:gd name="T13" fmla="*/ 128 h 186"/>
              <a:gd name="T14" fmla="*/ 29 w 129"/>
              <a:gd name="T15" fmla="*/ 119 h 186"/>
              <a:gd name="T16" fmla="*/ 29 w 129"/>
              <a:gd name="T17" fmla="*/ 113 h 186"/>
              <a:gd name="T18" fmla="*/ 30 w 129"/>
              <a:gd name="T19" fmla="*/ 96 h 186"/>
              <a:gd name="T20" fmla="*/ 54 w 129"/>
              <a:gd name="T21" fmla="*/ 73 h 186"/>
              <a:gd name="T22" fmla="*/ 74 w 129"/>
              <a:gd name="T23" fmla="*/ 51 h 186"/>
              <a:gd name="T24" fmla="*/ 62 w 129"/>
              <a:gd name="T25" fmla="*/ 38 h 186"/>
              <a:gd name="T26" fmla="*/ 50 w 129"/>
              <a:gd name="T27" fmla="*/ 58 h 186"/>
              <a:gd name="T28" fmla="*/ 42 w 129"/>
              <a:gd name="T29" fmla="*/ 66 h 186"/>
              <a:gd name="T30" fmla="*/ 8 w 129"/>
              <a:gd name="T31" fmla="*/ 66 h 186"/>
              <a:gd name="T32" fmla="*/ 0 w 129"/>
              <a:gd name="T33" fmla="*/ 57 h 186"/>
              <a:gd name="T34" fmla="*/ 0 w 129"/>
              <a:gd name="T35" fmla="*/ 28 h 186"/>
              <a:gd name="T36" fmla="*/ 7 w 129"/>
              <a:gd name="T37" fmla="*/ 16 h 186"/>
              <a:gd name="T38" fmla="*/ 64 w 129"/>
              <a:gd name="T39" fmla="*/ 0 h 186"/>
              <a:gd name="T40" fmla="*/ 56 w 129"/>
              <a:gd name="T41" fmla="*/ 138 h 186"/>
              <a:gd name="T42" fmla="*/ 80 w 129"/>
              <a:gd name="T43" fmla="*/ 162 h 186"/>
              <a:gd name="T44" fmla="*/ 56 w 129"/>
              <a:gd name="T45" fmla="*/ 186 h 186"/>
              <a:gd name="T46" fmla="*/ 32 w 129"/>
              <a:gd name="T47" fmla="*/ 162 h 186"/>
              <a:gd name="T48" fmla="*/ 56 w 129"/>
              <a:gd name="T49" fmla="*/ 138 h 186"/>
              <a:gd name="T50" fmla="*/ 0 w 129"/>
              <a:gd name="T51" fmla="*/ 0 h 186"/>
              <a:gd name="T52" fmla="*/ 129 w 129"/>
              <a:gd name="T53"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T50" t="T51" r="T52" b="T53"/>
            <a:pathLst>
              <a:path w="129" h="186">
                <a:moveTo>
                  <a:pt x="64" y="0"/>
                </a:moveTo>
                <a:cubicBezTo>
                  <a:pt x="97" y="0"/>
                  <a:pt x="129" y="11"/>
                  <a:pt x="129" y="50"/>
                </a:cubicBezTo>
                <a:cubicBezTo>
                  <a:pt x="129" y="60"/>
                  <a:pt x="127" y="74"/>
                  <a:pt x="121" y="82"/>
                </a:cubicBezTo>
                <a:cubicBezTo>
                  <a:pt x="115" y="92"/>
                  <a:pt x="105" y="98"/>
                  <a:pt x="95" y="103"/>
                </a:cubicBezTo>
                <a:cubicBezTo>
                  <a:pt x="84" y="109"/>
                  <a:pt x="80" y="120"/>
                  <a:pt x="80" y="120"/>
                </a:cubicBezTo>
                <a:cubicBezTo>
                  <a:pt x="78" y="124"/>
                  <a:pt x="73" y="128"/>
                  <a:pt x="69" y="128"/>
                </a:cubicBezTo>
                <a:cubicBezTo>
                  <a:pt x="37" y="128"/>
                  <a:pt x="37" y="128"/>
                  <a:pt x="37" y="128"/>
                </a:cubicBezTo>
                <a:cubicBezTo>
                  <a:pt x="32" y="128"/>
                  <a:pt x="29" y="124"/>
                  <a:pt x="29" y="119"/>
                </a:cubicBezTo>
                <a:cubicBezTo>
                  <a:pt x="29" y="113"/>
                  <a:pt x="29" y="113"/>
                  <a:pt x="29" y="113"/>
                </a:cubicBezTo>
                <a:cubicBezTo>
                  <a:pt x="29" y="108"/>
                  <a:pt x="29" y="101"/>
                  <a:pt x="30" y="96"/>
                </a:cubicBezTo>
                <a:cubicBezTo>
                  <a:pt x="30" y="96"/>
                  <a:pt x="33" y="84"/>
                  <a:pt x="54" y="73"/>
                </a:cubicBezTo>
                <a:cubicBezTo>
                  <a:pt x="63" y="68"/>
                  <a:pt x="74" y="63"/>
                  <a:pt x="74" y="51"/>
                </a:cubicBezTo>
                <a:cubicBezTo>
                  <a:pt x="74" y="43"/>
                  <a:pt x="70" y="38"/>
                  <a:pt x="62" y="38"/>
                </a:cubicBezTo>
                <a:cubicBezTo>
                  <a:pt x="51" y="38"/>
                  <a:pt x="50" y="50"/>
                  <a:pt x="50" y="58"/>
                </a:cubicBezTo>
                <a:cubicBezTo>
                  <a:pt x="50" y="62"/>
                  <a:pt x="47" y="66"/>
                  <a:pt x="42" y="66"/>
                </a:cubicBezTo>
                <a:cubicBezTo>
                  <a:pt x="8" y="66"/>
                  <a:pt x="8" y="66"/>
                  <a:pt x="8" y="66"/>
                </a:cubicBezTo>
                <a:cubicBezTo>
                  <a:pt x="3" y="66"/>
                  <a:pt x="0" y="62"/>
                  <a:pt x="0" y="57"/>
                </a:cubicBezTo>
                <a:cubicBezTo>
                  <a:pt x="0" y="28"/>
                  <a:pt x="0" y="28"/>
                  <a:pt x="0" y="28"/>
                </a:cubicBezTo>
                <a:cubicBezTo>
                  <a:pt x="0" y="23"/>
                  <a:pt x="3" y="18"/>
                  <a:pt x="7" y="16"/>
                </a:cubicBezTo>
                <a:cubicBezTo>
                  <a:pt x="7" y="16"/>
                  <a:pt x="40" y="0"/>
                  <a:pt x="64" y="0"/>
                </a:cubicBezTo>
                <a:moveTo>
                  <a:pt x="56" y="138"/>
                </a:moveTo>
                <a:cubicBezTo>
                  <a:pt x="69" y="138"/>
                  <a:pt x="80" y="148"/>
                  <a:pt x="80" y="162"/>
                </a:cubicBezTo>
                <a:cubicBezTo>
                  <a:pt x="80" y="176"/>
                  <a:pt x="69" y="186"/>
                  <a:pt x="56" y="186"/>
                </a:cubicBezTo>
                <a:cubicBezTo>
                  <a:pt x="43" y="186"/>
                  <a:pt x="32" y="176"/>
                  <a:pt x="32" y="162"/>
                </a:cubicBezTo>
                <a:cubicBezTo>
                  <a:pt x="32" y="148"/>
                  <a:pt x="43" y="138"/>
                  <a:pt x="56" y="138"/>
                </a:cubicBezTo>
              </a:path>
            </a:pathLst>
          </a:custGeom>
          <a:noFill/>
          <a:ln w="73025" cap="flat"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PA_矩形 6"/>
          <p:cNvSpPr/>
          <p:nvPr>
            <p:custDataLst>
              <p:tags r:id="rId3"/>
            </p:custDataLst>
          </p:nvPr>
        </p:nvSpPr>
        <p:spPr>
          <a:xfrm>
            <a:off x="2627784" y="1347614"/>
            <a:ext cx="6450646" cy="3477875"/>
          </a:xfrm>
          <a:prstGeom prst="rect">
            <a:avLst/>
          </a:prstGeom>
        </p:spPr>
        <p:txBody>
          <a:bodyPr wrap="square">
            <a:spAutoFit/>
          </a:bodyPr>
          <a:lstStyle/>
          <a:p>
            <a:r>
              <a:rPr lang="zh-CN" altLang="zh-CN" sz="2000" dirty="0">
                <a:latin typeface="站酷小薇LOGO体" panose="02010600010101010101" pitchFamily="2" charset="-122"/>
                <a:ea typeface="站酷小薇LOGO体" panose="02010600010101010101" pitchFamily="2" charset="-122"/>
              </a:rPr>
              <a:t>一直到</a:t>
            </a:r>
            <a:r>
              <a:rPr lang="en-US" altLang="zh-CN" sz="2000" dirty="0">
                <a:latin typeface="站酷小薇LOGO体" panose="02010600010101010101" pitchFamily="2" charset="-122"/>
                <a:ea typeface="站酷小薇LOGO体" panose="02010600010101010101" pitchFamily="2" charset="-122"/>
              </a:rPr>
              <a:t>20</a:t>
            </a:r>
            <a:r>
              <a:rPr lang="zh-CN" altLang="zh-CN" sz="2000" dirty="0">
                <a:latin typeface="站酷小薇LOGO体" panose="02010600010101010101" pitchFamily="2" charset="-122"/>
                <a:ea typeface="站酷小薇LOGO体" panose="02010600010101010101" pitchFamily="2" charset="-122"/>
              </a:rPr>
              <a:t>世纪</a:t>
            </a:r>
            <a:r>
              <a:rPr lang="en-US" altLang="zh-CN" sz="2000" dirty="0">
                <a:latin typeface="站酷小薇LOGO体" panose="02010600010101010101" pitchFamily="2" charset="-122"/>
                <a:ea typeface="站酷小薇LOGO体" panose="02010600010101010101" pitchFamily="2" charset="-122"/>
              </a:rPr>
              <a:t>60</a:t>
            </a:r>
            <a:r>
              <a:rPr lang="zh-CN" altLang="zh-CN" sz="2000" dirty="0">
                <a:latin typeface="站酷小薇LOGO体" panose="02010600010101010101" pitchFamily="2" charset="-122"/>
                <a:ea typeface="站酷小薇LOGO体" panose="02010600010101010101" pitchFamily="2" charset="-122"/>
              </a:rPr>
              <a:t>年代，事情才发生变化。认知心理学家证明了人们加工信息存在捷径，波丽安娜效应等研究也表明语言、记忆、思维是选择性积极。</a:t>
            </a:r>
            <a:endParaRPr lang="en-US" altLang="zh-CN" sz="2000" dirty="0">
              <a:latin typeface="站酷小薇LOGO体" panose="02010600010101010101" pitchFamily="2" charset="-122"/>
              <a:ea typeface="站酷小薇LOGO体" panose="02010600010101010101" pitchFamily="2" charset="-122"/>
            </a:endParaRPr>
          </a:p>
          <a:p>
            <a:endParaRPr lang="en-US" altLang="zh-CN" sz="2000" dirty="0">
              <a:latin typeface="站酷小薇LOGO体" panose="02010600010101010101" pitchFamily="2" charset="-122"/>
              <a:ea typeface="站酷小薇LOGO体" panose="02010600010101010101" pitchFamily="2" charset="-122"/>
            </a:endParaRPr>
          </a:p>
          <a:p>
            <a:r>
              <a:rPr lang="en-US" altLang="zh-CN" sz="2000" dirty="0">
                <a:latin typeface="站酷小薇LOGO体" panose="02010600010101010101" pitchFamily="2" charset="-122"/>
                <a:ea typeface="站酷小薇LOGO体" panose="02010600010101010101" pitchFamily="2" charset="-122"/>
              </a:rPr>
              <a:t>1978</a:t>
            </a:r>
            <a:r>
              <a:rPr lang="zh-CN" altLang="zh-CN" sz="2000" dirty="0">
                <a:latin typeface="站酷小薇LOGO体" panose="02010600010101010101" pitchFamily="2" charset="-122"/>
                <a:ea typeface="站酷小薇LOGO体" panose="02010600010101010101" pitchFamily="2" charset="-122"/>
              </a:rPr>
              <a:t>年，玛格丽特</a:t>
            </a:r>
            <a:r>
              <a:rPr lang="en-US" altLang="zh-CN" sz="2000" dirty="0">
                <a:latin typeface="站酷小薇LOGO体" panose="02010600010101010101" pitchFamily="2" charset="-122"/>
                <a:ea typeface="站酷小薇LOGO体" panose="02010600010101010101" pitchFamily="2" charset="-122"/>
              </a:rPr>
              <a:t>·</a:t>
            </a:r>
            <a:r>
              <a:rPr lang="zh-CN" altLang="zh-CN" sz="2000" dirty="0">
                <a:latin typeface="站酷小薇LOGO体" panose="02010600010101010101" pitchFamily="2" charset="-122"/>
                <a:ea typeface="站酷小薇LOGO体" panose="02010600010101010101" pitchFamily="2" charset="-122"/>
              </a:rPr>
              <a:t>马特琳和戴维</a:t>
            </a:r>
            <a:r>
              <a:rPr lang="en-US" altLang="zh-CN" sz="2000" dirty="0">
                <a:latin typeface="站酷小薇LOGO体" panose="02010600010101010101" pitchFamily="2" charset="-122"/>
                <a:ea typeface="站酷小薇LOGO体" panose="02010600010101010101" pitchFamily="2" charset="-122"/>
              </a:rPr>
              <a:t>·</a:t>
            </a:r>
            <a:r>
              <a:rPr lang="zh-CN" altLang="zh-CN" sz="2000" dirty="0">
                <a:latin typeface="站酷小薇LOGO体" panose="02010600010101010101" pitchFamily="2" charset="-122"/>
                <a:ea typeface="站酷小薇LOGO体" panose="02010600010101010101" pitchFamily="2" charset="-122"/>
              </a:rPr>
              <a:t>斯坦</a:t>
            </a:r>
            <a:r>
              <a:rPr lang="zh-CN" altLang="en-US" sz="2000" dirty="0">
                <a:latin typeface="站酷小薇LOGO体" panose="02010600010101010101" pitchFamily="2" charset="-122"/>
                <a:ea typeface="站酷小薇LOGO体" panose="02010600010101010101" pitchFamily="2" charset="-122"/>
              </a:rPr>
              <a:t>提出</a:t>
            </a:r>
            <a:r>
              <a:rPr lang="en-US" altLang="zh-CN" sz="2000" dirty="0">
                <a:latin typeface="站酷小薇LOGO体" panose="02010600010101010101" pitchFamily="2" charset="-122"/>
                <a:ea typeface="站酷小薇LOGO体" panose="02010600010101010101" pitchFamily="2" charset="-122"/>
              </a:rPr>
              <a:t>“</a:t>
            </a:r>
            <a:r>
              <a:rPr lang="zh-CN" altLang="zh-CN" sz="2000" dirty="0">
                <a:latin typeface="站酷小薇LOGO体" panose="02010600010101010101" pitchFamily="2" charset="-122"/>
                <a:ea typeface="站酷小薇LOGO体" panose="02010600010101010101" pitchFamily="2" charset="-122"/>
              </a:rPr>
              <a:t>波丽安娜法则</a:t>
            </a:r>
            <a:r>
              <a:rPr lang="en-US" altLang="zh-CN" sz="2000" dirty="0">
                <a:latin typeface="站酷小薇LOGO体" panose="02010600010101010101" pitchFamily="2" charset="-122"/>
                <a:ea typeface="站酷小薇LOGO体" panose="02010600010101010101" pitchFamily="2" charset="-122"/>
              </a:rPr>
              <a:t>”</a:t>
            </a:r>
            <a:r>
              <a:rPr lang="zh-CN" altLang="zh-CN" sz="2000" dirty="0">
                <a:latin typeface="站酷小薇LOGO体" panose="02010600010101010101" pitchFamily="2" charset="-122"/>
                <a:ea typeface="站酷小薇LOGO体" panose="02010600010101010101" pitchFamily="2" charset="-122"/>
              </a:rPr>
              <a:t>，以此来说明思维中的积极选择性，</a:t>
            </a:r>
            <a:r>
              <a:rPr lang="zh-CN" altLang="en-US" sz="2000" dirty="0">
                <a:latin typeface="站酷小薇LOGO体" panose="02010600010101010101" pitchFamily="2" charset="-122"/>
                <a:ea typeface="站酷小薇LOGO体" panose="02010600010101010101" pitchFamily="2" charset="-122"/>
              </a:rPr>
              <a:t>即</a:t>
            </a:r>
            <a:r>
              <a:rPr lang="zh-CN" altLang="zh-CN" sz="2000" dirty="0">
                <a:latin typeface="站酷小薇LOGO体" panose="02010600010101010101" pitchFamily="2" charset="-122"/>
                <a:ea typeface="站酷小薇LOGO体" panose="02010600010101010101" pitchFamily="2" charset="-122"/>
              </a:rPr>
              <a:t>在潜意识层面，人脑会倾向于关注乐观向上的信息。</a:t>
            </a:r>
          </a:p>
          <a:p>
            <a:r>
              <a:rPr lang="en-US" altLang="zh-CN" sz="2000" dirty="0">
                <a:latin typeface="站酷小薇LOGO体" panose="02010600010101010101" pitchFamily="2" charset="-122"/>
                <a:ea typeface="站酷小薇LOGO体" panose="02010600010101010101" pitchFamily="2" charset="-122"/>
              </a:rPr>
              <a:t> </a:t>
            </a:r>
            <a:endParaRPr lang="zh-CN" altLang="zh-CN" sz="2000" dirty="0">
              <a:latin typeface="站酷小薇LOGO体" panose="02010600010101010101" pitchFamily="2" charset="-122"/>
              <a:ea typeface="站酷小薇LOGO体" panose="02010600010101010101" pitchFamily="2" charset="-122"/>
            </a:endParaRPr>
          </a:p>
          <a:p>
            <a:r>
              <a:rPr lang="zh-CN" altLang="zh-CN" sz="2000" dirty="0">
                <a:latin typeface="站酷小薇LOGO体" panose="02010600010101010101" pitchFamily="2" charset="-122"/>
                <a:ea typeface="站酷小薇LOGO体" panose="02010600010101010101" pitchFamily="2" charset="-122"/>
              </a:rPr>
              <a:t>另一个转折点发生在</a:t>
            </a:r>
            <a:r>
              <a:rPr lang="en-US" altLang="zh-CN" sz="2000" dirty="0">
                <a:latin typeface="站酷小薇LOGO体" panose="02010600010101010101" pitchFamily="2" charset="-122"/>
                <a:ea typeface="站酷小薇LOGO体" panose="02010600010101010101" pitchFamily="2" charset="-122"/>
              </a:rPr>
              <a:t>1989</a:t>
            </a:r>
            <a:r>
              <a:rPr lang="zh-CN" altLang="zh-CN" sz="2000" dirty="0">
                <a:latin typeface="站酷小薇LOGO体" panose="02010600010101010101" pitchFamily="2" charset="-122"/>
                <a:ea typeface="站酷小薇LOGO体" panose="02010600010101010101" pitchFamily="2" charset="-122"/>
              </a:rPr>
              <a:t>年谢利</a:t>
            </a:r>
            <a:r>
              <a:rPr lang="en-US" altLang="zh-CN" sz="2000" dirty="0">
                <a:latin typeface="站酷小薇LOGO体" panose="02010600010101010101" pitchFamily="2" charset="-122"/>
                <a:ea typeface="站酷小薇LOGO体" panose="02010600010101010101" pitchFamily="2" charset="-122"/>
              </a:rPr>
              <a:t>·</a:t>
            </a:r>
            <a:r>
              <a:rPr lang="zh-CN" altLang="zh-CN" sz="2000" dirty="0">
                <a:latin typeface="站酷小薇LOGO体" panose="02010600010101010101" pitchFamily="2" charset="-122"/>
                <a:ea typeface="站酷小薇LOGO体" panose="02010600010101010101" pitchFamily="2" charset="-122"/>
              </a:rPr>
              <a:t>泰勒的书《积极错觉》中，她和乔纳森</a:t>
            </a:r>
            <a:r>
              <a:rPr lang="en-US" altLang="zh-CN" sz="2000" dirty="0">
                <a:latin typeface="站酷小薇LOGO体" panose="02010600010101010101" pitchFamily="2" charset="-122"/>
                <a:ea typeface="站酷小薇LOGO体" panose="02010600010101010101" pitchFamily="2" charset="-122"/>
              </a:rPr>
              <a:t>·</a:t>
            </a:r>
            <a:r>
              <a:rPr lang="zh-CN" altLang="zh-CN" sz="2000" dirty="0">
                <a:latin typeface="站酷小薇LOGO体" panose="02010600010101010101" pitchFamily="2" charset="-122"/>
                <a:ea typeface="站酷小薇LOGO体" panose="02010600010101010101" pitchFamily="2" charset="-122"/>
              </a:rPr>
              <a:t>布朗描述一系列证据表明，除了焦虑和抑郁的人，人们一般会产生倾向积极的偏差。</a:t>
            </a:r>
          </a:p>
        </p:txBody>
      </p:sp>
    </p:spTree>
    <p:extLst>
      <p:ext uri="{BB962C8B-B14F-4D97-AF65-F5344CB8AC3E}">
        <p14:creationId xmlns:p14="http://schemas.microsoft.com/office/powerpoint/2010/main" val="3861316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12"/>
          <p:cNvSpPr/>
          <p:nvPr/>
        </p:nvSpPr>
        <p:spPr>
          <a:xfrm>
            <a:off x="1403648" y="850265"/>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pic>
        <p:nvPicPr>
          <p:cNvPr id="7" name="PA_图片 6"/>
          <p:cNvPicPr>
            <a:picLocks noChangeAspect="1"/>
          </p:cNvPicPr>
          <p:nvPr>
            <p:custDataLst>
              <p:tags r:id="rId1"/>
            </p:custDataLst>
          </p:nvPr>
        </p:nvPicPr>
        <p:blipFill rotWithShape="1">
          <a:blip r:embed="rId5" cstate="print">
            <a:extLst>
              <a:ext uri="{28A0092B-C50C-407E-A947-70E740481C1C}">
                <a14:useLocalDpi xmlns:a14="http://schemas.microsoft.com/office/drawing/2010/main" val="0"/>
              </a:ext>
            </a:extLst>
          </a:blip>
          <a:srcRect t="25626"/>
          <a:stretch/>
        </p:blipFill>
        <p:spPr>
          <a:xfrm rot="10800000">
            <a:off x="6388322" y="1086230"/>
            <a:ext cx="2416027" cy="3233840"/>
          </a:xfrm>
          <a:prstGeom prst="rect">
            <a:avLst/>
          </a:prstGeom>
        </p:spPr>
      </p:pic>
      <p:sp>
        <p:nvSpPr>
          <p:cNvPr id="8" name="PA_矩形 7"/>
          <p:cNvSpPr/>
          <p:nvPr>
            <p:custDataLst>
              <p:tags r:id="rId2"/>
            </p:custDataLst>
          </p:nvPr>
        </p:nvSpPr>
        <p:spPr>
          <a:xfrm>
            <a:off x="899592" y="1203598"/>
            <a:ext cx="5616624" cy="3662541"/>
          </a:xfrm>
          <a:prstGeom prst="rect">
            <a:avLst/>
          </a:prstGeom>
        </p:spPr>
        <p:txBody>
          <a:bodyPr wrap="square">
            <a:spAutoFit/>
          </a:bodyPr>
          <a:lstStyle/>
          <a:p>
            <a:r>
              <a:rPr lang="zh-CN" altLang="zh-CN" sz="2400" b="1" dirty="0">
                <a:latin typeface="站酷小薇LOGO体" panose="02010600010101010101" pitchFamily="2" charset="-122"/>
                <a:ea typeface="站酷小薇LOGO体" panose="02010600010101010101" pitchFamily="2" charset="-122"/>
              </a:rPr>
              <a:t>习得性乐观</a:t>
            </a:r>
            <a:r>
              <a:rPr lang="en-US" altLang="zh-CN" sz="2400" b="1" dirty="0">
                <a:latin typeface="站酷小薇LOGO体" panose="02010600010101010101" pitchFamily="2" charset="-122"/>
                <a:ea typeface="站酷小薇LOGO体" panose="02010600010101010101" pitchFamily="2" charset="-122"/>
              </a:rPr>
              <a:t> Learned Optimism</a:t>
            </a:r>
            <a:r>
              <a:rPr lang="zh-CN" altLang="en-US" sz="2400" b="1" dirty="0">
                <a:latin typeface="站酷小薇LOGO体" panose="02010600010101010101" pitchFamily="2" charset="-122"/>
                <a:ea typeface="站酷小薇LOGO体" panose="02010600010101010101" pitchFamily="2" charset="-122"/>
              </a:rPr>
              <a:t>：</a:t>
            </a:r>
            <a:endParaRPr lang="en-US" altLang="zh-CN" sz="2400" b="1" dirty="0">
              <a:latin typeface="站酷小薇LOGO体" panose="02010600010101010101" pitchFamily="2" charset="-122"/>
              <a:ea typeface="站酷小薇LOGO体" panose="02010600010101010101" pitchFamily="2" charset="-122"/>
            </a:endParaRPr>
          </a:p>
          <a:p>
            <a:r>
              <a:rPr lang="zh-CN" altLang="zh-CN" sz="2000" dirty="0">
                <a:latin typeface="华文楷体" panose="02010600040101010101" pitchFamily="2" charset="-122"/>
                <a:ea typeface="华文楷体" panose="02010600040101010101" pitchFamily="2" charset="-122"/>
              </a:rPr>
              <a:t>乐观者使用适应性的因果来解释消极经历或事件。</a:t>
            </a:r>
            <a:r>
              <a:rPr lang="zh-CN" altLang="en-US" sz="2000" dirty="0">
                <a:latin typeface="华文楷体" panose="02010600040101010101" pitchFamily="2" charset="-122"/>
                <a:ea typeface="华文楷体" panose="02010600040101010101" pitchFamily="2" charset="-122"/>
              </a:rPr>
              <a:t>乐观者</a:t>
            </a:r>
            <a:r>
              <a:rPr lang="en-US" altLang="zh-CN" sz="2000" dirty="0">
                <a:latin typeface="华文楷体" panose="02010600040101010101" pitchFamily="2" charset="-122"/>
                <a:ea typeface="华文楷体" panose="02010600040101010101" pitchFamily="2" charset="-122"/>
              </a:rPr>
              <a:t>——</a:t>
            </a:r>
            <a:r>
              <a:rPr lang="zh-CN" altLang="zh-CN" sz="2000" dirty="0">
                <a:latin typeface="华文楷体" panose="02010600040101010101" pitchFamily="2" charset="-122"/>
                <a:ea typeface="华文楷体" panose="02010600040101010101" pitchFamily="2" charset="-122"/>
              </a:rPr>
              <a:t>外部、可变的和局部的因素</a:t>
            </a:r>
            <a:endParaRPr lang="en-US" altLang="zh-CN" sz="2000" dirty="0">
              <a:latin typeface="华文楷体" panose="02010600040101010101" pitchFamily="2" charset="-122"/>
              <a:ea typeface="华文楷体" panose="02010600040101010101" pitchFamily="2" charset="-122"/>
            </a:endParaRPr>
          </a:p>
          <a:p>
            <a:r>
              <a:rPr lang="zh-CN" altLang="zh-CN" sz="2000" dirty="0">
                <a:latin typeface="华文楷体" panose="02010600040101010101" pitchFamily="2" charset="-122"/>
                <a:ea typeface="华文楷体" panose="02010600040101010101" pitchFamily="2" charset="-122"/>
              </a:rPr>
              <a:t>悲观者</a:t>
            </a:r>
            <a:r>
              <a:rPr lang="en-US" altLang="zh-CN" sz="2000" dirty="0">
                <a:latin typeface="华文楷体" panose="02010600040101010101" pitchFamily="2" charset="-122"/>
                <a:ea typeface="华文楷体" panose="02010600040101010101" pitchFamily="2" charset="-122"/>
              </a:rPr>
              <a:t>——</a:t>
            </a:r>
            <a:r>
              <a:rPr lang="zh-CN" altLang="zh-CN" sz="2000" dirty="0">
                <a:latin typeface="华文楷体" panose="02010600040101010101" pitchFamily="2" charset="-122"/>
                <a:ea typeface="华文楷体" panose="02010600040101010101" pitchFamily="2" charset="-122"/>
              </a:rPr>
              <a:t>内部的、稳定的、全局的因素</a:t>
            </a:r>
          </a:p>
          <a:p>
            <a:r>
              <a:rPr lang="en-US" altLang="zh-CN" sz="2000" dirty="0">
                <a:latin typeface="站酷小薇LOGO体" panose="02010600010101010101" pitchFamily="2" charset="-122"/>
                <a:ea typeface="站酷小薇LOGO体" panose="02010600010101010101" pitchFamily="2" charset="-122"/>
              </a:rPr>
              <a:t> </a:t>
            </a:r>
          </a:p>
          <a:p>
            <a:endParaRPr lang="zh-CN" altLang="zh-CN" sz="2000" dirty="0">
              <a:latin typeface="站酷小薇LOGO体" panose="02010600010101010101" pitchFamily="2" charset="-122"/>
              <a:ea typeface="站酷小薇LOGO体" panose="02010600010101010101" pitchFamily="2" charset="-122"/>
            </a:endParaRPr>
          </a:p>
          <a:p>
            <a:r>
              <a:rPr lang="zh-CN" altLang="zh-CN" sz="2400" b="1" dirty="0">
                <a:latin typeface="站酷小薇LOGO体" panose="02010600010101010101" pitchFamily="2" charset="-122"/>
                <a:ea typeface="站酷小薇LOGO体" panose="02010600010101010101" pitchFamily="2" charset="-122"/>
              </a:rPr>
              <a:t>习得性无助</a:t>
            </a:r>
            <a:r>
              <a:rPr lang="en-US" altLang="zh-CN" sz="2400" b="1" dirty="0">
                <a:latin typeface="站酷小薇LOGO体" panose="02010600010101010101" pitchFamily="2" charset="-122"/>
                <a:ea typeface="站酷小薇LOGO体" panose="02010600010101010101" pitchFamily="2" charset="-122"/>
              </a:rPr>
              <a:t> Learned Helplessness</a:t>
            </a:r>
            <a:r>
              <a:rPr lang="zh-CN" altLang="en-US" sz="2400" b="1" dirty="0">
                <a:latin typeface="站酷小薇LOGO体" panose="02010600010101010101" pitchFamily="2" charset="-122"/>
                <a:ea typeface="站酷小薇LOGO体" panose="02010600010101010101" pitchFamily="2" charset="-122"/>
              </a:rPr>
              <a:t>：</a:t>
            </a:r>
            <a:endParaRPr lang="en-US" altLang="zh-CN" sz="2400" b="1" dirty="0">
              <a:latin typeface="站酷小薇LOGO体" panose="02010600010101010101" pitchFamily="2" charset="-122"/>
              <a:ea typeface="站酷小薇LOGO体" panose="02010600010101010101" pitchFamily="2" charset="-122"/>
            </a:endParaRPr>
          </a:p>
          <a:p>
            <a:r>
              <a:rPr lang="zh-CN" altLang="zh-CN" sz="2000" dirty="0">
                <a:latin typeface="华文楷体" panose="02010600040101010101" pitchFamily="2" charset="-122"/>
                <a:ea typeface="华文楷体" panose="02010600040101010101" pitchFamily="2" charset="-122"/>
              </a:rPr>
              <a:t>当一个人发现无论如何努力都会以失败而告终时，他就会觉得自己无法掌控局面，从而精神支柱崩塌，斗志随之丧失，最终放弃所有努力，真正陷入绝望。而当无助变成绝望时，则会导致抑郁。</a:t>
            </a:r>
            <a:endParaRPr lang="en-US" altLang="zh-CN" sz="2000" b="1" dirty="0">
              <a:latin typeface="华文楷体" panose="02010600040101010101" pitchFamily="2" charset="-122"/>
              <a:ea typeface="华文楷体" panose="02010600040101010101" pitchFamily="2" charset="-122"/>
            </a:endParaRPr>
          </a:p>
        </p:txBody>
      </p:sp>
      <p:sp>
        <p:nvSpPr>
          <p:cNvPr id="10" name="文本框 7">
            <a:extLst>
              <a:ext uri="{FF2B5EF4-FFF2-40B4-BE49-F238E27FC236}">
                <a16:creationId xmlns:a16="http://schemas.microsoft.com/office/drawing/2014/main" id="{F203665C-6E28-46C9-AFE7-C2D3DBB38B8F}"/>
              </a:ext>
            </a:extLst>
          </p:cNvPr>
          <p:cNvSpPr txBox="1">
            <a:spLocks noChangeArrowheads="1"/>
          </p:cNvSpPr>
          <p:nvPr/>
        </p:nvSpPr>
        <p:spPr bwMode="auto">
          <a:xfrm>
            <a:off x="2483768" y="234712"/>
            <a:ext cx="43661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latin typeface="方正敬酷黑 简" panose="02000500000000000000" pitchFamily="2" charset="-122"/>
                <a:ea typeface="方正敬酷黑 简" panose="02000500000000000000" pitchFamily="2" charset="-122"/>
              </a:rPr>
              <a:t>如何成为乐观的人</a:t>
            </a:r>
          </a:p>
        </p:txBody>
      </p:sp>
    </p:spTree>
    <p:extLst>
      <p:ext uri="{BB962C8B-B14F-4D97-AF65-F5344CB8AC3E}">
        <p14:creationId xmlns:p14="http://schemas.microsoft.com/office/powerpoint/2010/main" val="2997806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12"/>
          <p:cNvSpPr/>
          <p:nvPr/>
        </p:nvSpPr>
        <p:spPr>
          <a:xfrm>
            <a:off x="1403648" y="850265"/>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pic>
        <p:nvPicPr>
          <p:cNvPr id="7" name="PA_图片 6"/>
          <p:cNvPicPr>
            <a:picLocks noChangeAspect="1"/>
          </p:cNvPicPr>
          <p:nvPr>
            <p:custDataLst>
              <p:tags r:id="rId1"/>
            </p:custDataLst>
          </p:nvPr>
        </p:nvPicPr>
        <p:blipFill rotWithShape="1">
          <a:blip r:embed="rId4" cstate="print">
            <a:extLst>
              <a:ext uri="{28A0092B-C50C-407E-A947-70E740481C1C}">
                <a14:useLocalDpi xmlns:a14="http://schemas.microsoft.com/office/drawing/2010/main" val="0"/>
              </a:ext>
            </a:extLst>
          </a:blip>
          <a:srcRect t="25626"/>
          <a:stretch/>
        </p:blipFill>
        <p:spPr>
          <a:xfrm rot="10800000">
            <a:off x="6388322" y="1086230"/>
            <a:ext cx="2416027" cy="3233840"/>
          </a:xfrm>
          <a:prstGeom prst="rect">
            <a:avLst/>
          </a:prstGeom>
        </p:spPr>
      </p:pic>
      <p:sp>
        <p:nvSpPr>
          <p:cNvPr id="8" name="PA_矩形 7"/>
          <p:cNvSpPr/>
          <p:nvPr>
            <p:custDataLst>
              <p:tags r:id="rId2"/>
            </p:custDataLst>
          </p:nvPr>
        </p:nvSpPr>
        <p:spPr>
          <a:xfrm>
            <a:off x="1115616" y="1448225"/>
            <a:ext cx="5184576" cy="707886"/>
          </a:xfrm>
          <a:prstGeom prst="rect">
            <a:avLst/>
          </a:prstGeom>
        </p:spPr>
        <p:txBody>
          <a:bodyPr wrap="square">
            <a:spAutoFit/>
          </a:bodyPr>
          <a:lstStyle/>
          <a:p>
            <a:r>
              <a:rPr lang="zh-CN" altLang="en-US" sz="2000" dirty="0">
                <a:latin typeface="站酷小薇LOGO体" panose="02010600010101010101" pitchFamily="2" charset="-122"/>
                <a:ea typeface="站酷小薇LOGO体" panose="02010600010101010101" pitchFamily="2" charset="-122"/>
              </a:rPr>
              <a:t>归因重塑的第一部分，</a:t>
            </a:r>
            <a:r>
              <a:rPr lang="zh-CN" altLang="zh-CN" sz="2000" dirty="0">
                <a:latin typeface="站酷小薇LOGO体" panose="02010600010101010101" pitchFamily="2" charset="-122"/>
                <a:ea typeface="站酷小薇LOGO体" panose="02010600010101010101" pitchFamily="2" charset="-122"/>
              </a:rPr>
              <a:t>学习监控坏事引起的情绪变化，学习使用</a:t>
            </a:r>
            <a:r>
              <a:rPr lang="en-US" altLang="zh-CN" sz="2000" b="1" dirty="0">
                <a:latin typeface="站酷小薇LOGO体" panose="02010600010101010101" pitchFamily="2" charset="-122"/>
                <a:ea typeface="站酷小薇LOGO体" panose="02010600010101010101" pitchFamily="2" charset="-122"/>
              </a:rPr>
              <a:t>ABC</a:t>
            </a:r>
            <a:r>
              <a:rPr lang="zh-CN" altLang="zh-CN" sz="2000" b="1" dirty="0">
                <a:latin typeface="站酷小薇LOGO体" panose="02010600010101010101" pitchFamily="2" charset="-122"/>
                <a:ea typeface="站酷小薇LOGO体" panose="02010600010101010101" pitchFamily="2" charset="-122"/>
              </a:rPr>
              <a:t>模型</a:t>
            </a:r>
            <a:r>
              <a:rPr lang="zh-CN" altLang="zh-CN" sz="2000" dirty="0">
                <a:latin typeface="站酷小薇LOGO体" panose="02010600010101010101" pitchFamily="2" charset="-122"/>
                <a:ea typeface="站酷小薇LOGO体" panose="02010600010101010101" pitchFamily="2" charset="-122"/>
              </a:rPr>
              <a:t>分析坏事情</a:t>
            </a:r>
            <a:r>
              <a:rPr lang="zh-CN" altLang="en-US" sz="2000" dirty="0">
                <a:latin typeface="站酷小薇LOGO体" panose="02010600010101010101" pitchFamily="2" charset="-122"/>
                <a:ea typeface="站酷小薇LOGO体" panose="02010600010101010101" pitchFamily="2" charset="-122"/>
              </a:rPr>
              <a:t>。</a:t>
            </a:r>
            <a:endParaRPr lang="en-US" altLang="zh-CN" sz="2000" dirty="0">
              <a:latin typeface="站酷小薇LOGO体" panose="02010600010101010101" pitchFamily="2" charset="-122"/>
              <a:ea typeface="站酷小薇LOGO体" panose="02010600010101010101" pitchFamily="2" charset="-122"/>
            </a:endParaRPr>
          </a:p>
        </p:txBody>
      </p:sp>
      <p:sp>
        <p:nvSpPr>
          <p:cNvPr id="10" name="文本框 7">
            <a:extLst>
              <a:ext uri="{FF2B5EF4-FFF2-40B4-BE49-F238E27FC236}">
                <a16:creationId xmlns:a16="http://schemas.microsoft.com/office/drawing/2014/main" id="{F203665C-6E28-46C9-AFE7-C2D3DBB38B8F}"/>
              </a:ext>
            </a:extLst>
          </p:cNvPr>
          <p:cNvSpPr txBox="1">
            <a:spLocks noChangeArrowheads="1"/>
          </p:cNvSpPr>
          <p:nvPr/>
        </p:nvSpPr>
        <p:spPr bwMode="auto">
          <a:xfrm>
            <a:off x="2483768" y="234712"/>
            <a:ext cx="43661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latin typeface="方正敬酷黑 简" panose="02000500000000000000" pitchFamily="2" charset="-122"/>
                <a:ea typeface="方正敬酷黑 简" panose="02000500000000000000" pitchFamily="2" charset="-122"/>
              </a:rPr>
              <a:t>如何成为乐观的人</a:t>
            </a:r>
          </a:p>
        </p:txBody>
      </p:sp>
      <p:sp>
        <p:nvSpPr>
          <p:cNvPr id="9" name="文本框 8">
            <a:extLst>
              <a:ext uri="{FF2B5EF4-FFF2-40B4-BE49-F238E27FC236}">
                <a16:creationId xmlns:a16="http://schemas.microsoft.com/office/drawing/2014/main" id="{824569D3-884E-4463-9DF5-291411CEE0EB}"/>
              </a:ext>
            </a:extLst>
          </p:cNvPr>
          <p:cNvSpPr txBox="1"/>
          <p:nvPr/>
        </p:nvSpPr>
        <p:spPr>
          <a:xfrm>
            <a:off x="1187624" y="2703150"/>
            <a:ext cx="5112568" cy="923330"/>
          </a:xfrm>
          <a:prstGeom prst="rect">
            <a:avLst/>
          </a:prstGeom>
          <a:noFill/>
        </p:spPr>
        <p:txBody>
          <a:bodyPr wrap="square">
            <a:spAutoFit/>
          </a:bodyPr>
          <a:lstStyle/>
          <a:p>
            <a:r>
              <a:rPr lang="en-US" altLang="zh-CN" dirty="0">
                <a:latin typeface="仿宋" panose="02010609060101010101" pitchFamily="49" charset="-122"/>
                <a:ea typeface="仿宋" panose="02010609060101010101" pitchFamily="49" charset="-122"/>
              </a:rPr>
              <a:t>A</a:t>
            </a:r>
            <a:r>
              <a:rPr lang="zh-CN" altLang="zh-CN"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Adversity</a:t>
            </a:r>
            <a:r>
              <a:rPr lang="zh-CN" altLang="zh-CN" dirty="0">
                <a:latin typeface="仿宋" panose="02010609060101010101" pitchFamily="49" charset="-122"/>
                <a:ea typeface="仿宋" panose="02010609060101010101" pitchFamily="49" charset="-122"/>
              </a:rPr>
              <a:t>，坏事具体是什么</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B</a:t>
            </a:r>
            <a:r>
              <a:rPr lang="zh-CN" altLang="zh-CN"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Beliefs</a:t>
            </a:r>
            <a:r>
              <a:rPr lang="zh-CN" altLang="zh-CN" dirty="0">
                <a:latin typeface="仿宋" panose="02010609060101010101" pitchFamily="49" charset="-122"/>
                <a:ea typeface="仿宋" panose="02010609060101010101" pitchFamily="49" charset="-122"/>
              </a:rPr>
              <a:t>，信念，坏事发生时自己的想法</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C</a:t>
            </a:r>
            <a:r>
              <a:rPr lang="zh-CN" altLang="zh-CN"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Consequent</a:t>
            </a:r>
            <a:r>
              <a:rPr lang="zh-CN" altLang="en-US"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结果，产生想法后情绪有何变化</a:t>
            </a:r>
            <a:endParaRPr lang="en-US" altLang="zh-CN"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84387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12"/>
          <p:cNvSpPr/>
          <p:nvPr/>
        </p:nvSpPr>
        <p:spPr>
          <a:xfrm>
            <a:off x="1403648" y="850265"/>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pic>
        <p:nvPicPr>
          <p:cNvPr id="7" name="PA_图片 6"/>
          <p:cNvPicPr>
            <a:picLocks noChangeAspect="1"/>
          </p:cNvPicPr>
          <p:nvPr>
            <p:custDataLst>
              <p:tags r:id="rId1"/>
            </p:custDataLst>
          </p:nvPr>
        </p:nvPicPr>
        <p:blipFill rotWithShape="1">
          <a:blip r:embed="rId4" cstate="print">
            <a:extLst>
              <a:ext uri="{28A0092B-C50C-407E-A947-70E740481C1C}">
                <a14:useLocalDpi xmlns:a14="http://schemas.microsoft.com/office/drawing/2010/main" val="0"/>
              </a:ext>
            </a:extLst>
          </a:blip>
          <a:srcRect t="25626"/>
          <a:stretch/>
        </p:blipFill>
        <p:spPr>
          <a:xfrm rot="10800000">
            <a:off x="6388322" y="1086230"/>
            <a:ext cx="2416027" cy="3233840"/>
          </a:xfrm>
          <a:prstGeom prst="rect">
            <a:avLst/>
          </a:prstGeom>
        </p:spPr>
      </p:pic>
      <p:sp>
        <p:nvSpPr>
          <p:cNvPr id="8" name="PA_矩形 7"/>
          <p:cNvSpPr/>
          <p:nvPr>
            <p:custDataLst>
              <p:tags r:id="rId2"/>
            </p:custDataLst>
          </p:nvPr>
        </p:nvSpPr>
        <p:spPr>
          <a:xfrm>
            <a:off x="1105058" y="1204208"/>
            <a:ext cx="5184576" cy="707886"/>
          </a:xfrm>
          <a:prstGeom prst="rect">
            <a:avLst/>
          </a:prstGeom>
        </p:spPr>
        <p:txBody>
          <a:bodyPr wrap="square">
            <a:spAutoFit/>
          </a:bodyPr>
          <a:lstStyle/>
          <a:p>
            <a:r>
              <a:rPr lang="zh-CN" altLang="en-US" sz="2000" dirty="0">
                <a:latin typeface="站酷小薇LOGO体" panose="02010600010101010101" pitchFamily="2" charset="-122"/>
                <a:ea typeface="站酷小薇LOGO体" panose="02010600010101010101" pitchFamily="2" charset="-122"/>
              </a:rPr>
              <a:t>归因重塑的第二部分，练习三个技巧：</a:t>
            </a:r>
            <a:r>
              <a:rPr lang="zh-CN" altLang="zh-CN" sz="2000" dirty="0">
                <a:latin typeface="站酷小薇LOGO体" panose="02010600010101010101" pitchFamily="2" charset="-122"/>
                <a:ea typeface="站酷小薇LOGO体" panose="02010600010101010101" pitchFamily="2" charset="-122"/>
              </a:rPr>
              <a:t>转移、远离和辩论</a:t>
            </a:r>
          </a:p>
        </p:txBody>
      </p:sp>
      <p:sp>
        <p:nvSpPr>
          <p:cNvPr id="10" name="文本框 7">
            <a:extLst>
              <a:ext uri="{FF2B5EF4-FFF2-40B4-BE49-F238E27FC236}">
                <a16:creationId xmlns:a16="http://schemas.microsoft.com/office/drawing/2014/main" id="{F203665C-6E28-46C9-AFE7-C2D3DBB38B8F}"/>
              </a:ext>
            </a:extLst>
          </p:cNvPr>
          <p:cNvSpPr txBox="1">
            <a:spLocks noChangeArrowheads="1"/>
          </p:cNvSpPr>
          <p:nvPr/>
        </p:nvSpPr>
        <p:spPr bwMode="auto">
          <a:xfrm>
            <a:off x="2483768" y="234712"/>
            <a:ext cx="43661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latin typeface="方正敬酷黑 简" panose="02000500000000000000" pitchFamily="2" charset="-122"/>
                <a:ea typeface="方正敬酷黑 简" panose="02000500000000000000" pitchFamily="2" charset="-122"/>
              </a:rPr>
              <a:t>如何成为乐观的人</a:t>
            </a:r>
          </a:p>
        </p:txBody>
      </p:sp>
      <p:sp>
        <p:nvSpPr>
          <p:cNvPr id="9" name="文本框 8">
            <a:extLst>
              <a:ext uri="{FF2B5EF4-FFF2-40B4-BE49-F238E27FC236}">
                <a16:creationId xmlns:a16="http://schemas.microsoft.com/office/drawing/2014/main" id="{824569D3-884E-4463-9DF5-291411CEE0EB}"/>
              </a:ext>
            </a:extLst>
          </p:cNvPr>
          <p:cNvSpPr txBox="1"/>
          <p:nvPr/>
        </p:nvSpPr>
        <p:spPr>
          <a:xfrm>
            <a:off x="1131945" y="1923678"/>
            <a:ext cx="5328592" cy="3139321"/>
          </a:xfrm>
          <a:prstGeom prst="rect">
            <a:avLst/>
          </a:prstGeom>
          <a:noFill/>
        </p:spPr>
        <p:txBody>
          <a:bodyPr wrap="square">
            <a:spAutoFit/>
          </a:bodyPr>
          <a:lstStyle/>
          <a:p>
            <a:r>
              <a:rPr lang="zh-CN" altLang="zh-CN" dirty="0">
                <a:latin typeface="仿宋" panose="02010609060101010101" pitchFamily="49" charset="-122"/>
                <a:ea typeface="仿宋" panose="02010609060101010101" pitchFamily="49" charset="-122"/>
              </a:rPr>
              <a:t>转移</a:t>
            </a:r>
            <a:r>
              <a:rPr lang="zh-CN" altLang="en-US"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转移注意力，具体方法</a:t>
            </a:r>
            <a:r>
              <a:rPr lang="zh-CN" altLang="en-US" dirty="0">
                <a:latin typeface="仿宋" panose="02010609060101010101" pitchFamily="49" charset="-122"/>
                <a:ea typeface="仿宋" panose="02010609060101010101" pitchFamily="49" charset="-122"/>
              </a:rPr>
              <a:t>为</a:t>
            </a:r>
            <a:r>
              <a:rPr lang="en-US" altLang="zh-CN"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停</a:t>
            </a:r>
            <a:r>
              <a:rPr lang="en-US" altLang="zh-CN"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想</a:t>
            </a:r>
            <a:r>
              <a:rPr lang="en-US" altLang="zh-CN"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做</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r>
              <a:rPr lang="zh-CN" altLang="zh-CN" dirty="0">
                <a:latin typeface="仿宋" panose="02010609060101010101" pitchFamily="49" charset="-122"/>
                <a:ea typeface="仿宋" panose="02010609060101010101" pitchFamily="49" charset="-122"/>
              </a:rPr>
              <a:t>远离</a:t>
            </a:r>
            <a:r>
              <a:rPr lang="zh-CN" altLang="en-US"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不断提醒自己，悲观解释仅为一种可能的解释，而不是客观的现实。</a:t>
            </a:r>
            <a:endParaRPr lang="en-US" altLang="zh-CN" dirty="0">
              <a:latin typeface="仿宋" panose="02010609060101010101" pitchFamily="49" charset="-122"/>
              <a:ea typeface="仿宋" panose="02010609060101010101" pitchFamily="49" charset="-122"/>
            </a:endParaRPr>
          </a:p>
          <a:p>
            <a:r>
              <a:rPr lang="zh-CN" altLang="zh-CN" dirty="0">
                <a:latin typeface="仿宋" panose="02010609060101010101" pitchFamily="49" charset="-122"/>
                <a:ea typeface="仿宋" panose="02010609060101010101" pitchFamily="49" charset="-122"/>
              </a:rPr>
              <a:t>辩论</a:t>
            </a:r>
            <a:r>
              <a:rPr lang="zh-CN" altLang="en-US"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一种内部对话，帮助建立乐观的信念，从四个方面进行讨论</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1.</a:t>
            </a:r>
            <a:r>
              <a:rPr lang="zh-CN" altLang="zh-CN" dirty="0">
                <a:latin typeface="仿宋" panose="02010609060101010101" pitchFamily="49" charset="-122"/>
                <a:ea typeface="仿宋" panose="02010609060101010101" pitchFamily="49" charset="-122"/>
              </a:rPr>
              <a:t>证据：这种悲观解释的证据是什么？属实吗？</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2.</a:t>
            </a:r>
            <a:r>
              <a:rPr lang="zh-CN" altLang="zh-CN" dirty="0">
                <a:latin typeface="仿宋" panose="02010609060101010101" pitchFamily="49" charset="-122"/>
                <a:ea typeface="仿宋" panose="02010609060101010101" pitchFamily="49" charset="-122"/>
              </a:rPr>
              <a:t>代替：是否有可能有其他乐观的解释？</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3.</a:t>
            </a:r>
            <a:r>
              <a:rPr lang="zh-CN" altLang="zh-CN" dirty="0">
                <a:latin typeface="仿宋" panose="02010609060101010101" pitchFamily="49" charset="-122"/>
                <a:ea typeface="仿宋" panose="02010609060101010101" pitchFamily="49" charset="-122"/>
              </a:rPr>
              <a:t>影响：如果找不出一个更有力的乐观解释，那么这个悲观解释的后果是什么？是长期的还是暂时的？</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4.</a:t>
            </a:r>
            <a:r>
              <a:rPr lang="zh-CN" altLang="zh-CN" dirty="0">
                <a:latin typeface="仿宋" panose="02010609060101010101" pitchFamily="49" charset="-122"/>
                <a:ea typeface="仿宋" panose="02010609060101010101" pitchFamily="49" charset="-122"/>
              </a:rPr>
              <a:t>功能：如果无法抉择哪个解释更好，那么想一下，哪个解释对产生积极情绪和达成目标最有用？</a:t>
            </a:r>
            <a:endParaRPr lang="en-US" altLang="zh-CN"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486342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12">
            <a:extLst>
              <a:ext uri="{FF2B5EF4-FFF2-40B4-BE49-F238E27FC236}">
                <a16:creationId xmlns:a16="http://schemas.microsoft.com/office/drawing/2014/main" id="{99211B22-C2F6-4D21-8312-4071570AA065}"/>
              </a:ext>
            </a:extLst>
          </p:cNvPr>
          <p:cNvSpPr/>
          <p:nvPr/>
        </p:nvSpPr>
        <p:spPr>
          <a:xfrm>
            <a:off x="1403648" y="850265"/>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5" name="文本框 7">
            <a:extLst>
              <a:ext uri="{FF2B5EF4-FFF2-40B4-BE49-F238E27FC236}">
                <a16:creationId xmlns:a16="http://schemas.microsoft.com/office/drawing/2014/main" id="{EEC319EF-9955-4046-AD32-58E2C87B6C71}"/>
              </a:ext>
            </a:extLst>
          </p:cNvPr>
          <p:cNvSpPr txBox="1">
            <a:spLocks noChangeArrowheads="1"/>
          </p:cNvSpPr>
          <p:nvPr/>
        </p:nvSpPr>
        <p:spPr bwMode="auto">
          <a:xfrm>
            <a:off x="2483768" y="234712"/>
            <a:ext cx="43661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latin typeface="方正敬酷黑 简" panose="02000500000000000000" pitchFamily="2" charset="-122"/>
                <a:ea typeface="方正敬酷黑 简" panose="02000500000000000000" pitchFamily="2" charset="-122"/>
              </a:rPr>
              <a:t>如何成为乐观的人</a:t>
            </a:r>
          </a:p>
        </p:txBody>
      </p:sp>
      <p:sp>
        <p:nvSpPr>
          <p:cNvPr id="6" name="PA_矩形 7">
            <a:extLst>
              <a:ext uri="{FF2B5EF4-FFF2-40B4-BE49-F238E27FC236}">
                <a16:creationId xmlns:a16="http://schemas.microsoft.com/office/drawing/2014/main" id="{7BAEAE11-4D13-4B82-9D06-607EE3E135D9}"/>
              </a:ext>
            </a:extLst>
          </p:cNvPr>
          <p:cNvSpPr/>
          <p:nvPr>
            <p:custDataLst>
              <p:tags r:id="rId1"/>
            </p:custDataLst>
          </p:nvPr>
        </p:nvSpPr>
        <p:spPr>
          <a:xfrm>
            <a:off x="1404333" y="1615523"/>
            <a:ext cx="2746862" cy="400110"/>
          </a:xfrm>
          <a:prstGeom prst="rect">
            <a:avLst/>
          </a:prstGeom>
        </p:spPr>
        <p:txBody>
          <a:bodyPr wrap="square">
            <a:spAutoFit/>
          </a:bodyPr>
          <a:lstStyle/>
          <a:p>
            <a:r>
              <a:rPr lang="en-US" altLang="zh-CN" sz="2000" dirty="0">
                <a:latin typeface="站酷小薇LOGO体" panose="02010600010101010101" pitchFamily="2" charset="-122"/>
                <a:ea typeface="站酷小薇LOGO体" panose="02010600010101010101" pitchFamily="2" charset="-122"/>
              </a:rPr>
              <a:t>ABCDE</a:t>
            </a:r>
            <a:r>
              <a:rPr lang="zh-CN" altLang="en-US" sz="2000" dirty="0">
                <a:latin typeface="站酷小薇LOGO体" panose="02010600010101010101" pitchFamily="2" charset="-122"/>
                <a:ea typeface="站酷小薇LOGO体" panose="02010600010101010101" pitchFamily="2" charset="-122"/>
              </a:rPr>
              <a:t>练习：</a:t>
            </a:r>
            <a:endParaRPr lang="zh-CN" altLang="zh-CN" sz="2000" dirty="0">
              <a:latin typeface="站酷小薇LOGO体" panose="02010600010101010101" pitchFamily="2" charset="-122"/>
              <a:ea typeface="站酷小薇LOGO体" panose="02010600010101010101" pitchFamily="2" charset="-122"/>
            </a:endParaRPr>
          </a:p>
        </p:txBody>
      </p:sp>
      <p:sp>
        <p:nvSpPr>
          <p:cNvPr id="8" name="文本框 7">
            <a:extLst>
              <a:ext uri="{FF2B5EF4-FFF2-40B4-BE49-F238E27FC236}">
                <a16:creationId xmlns:a16="http://schemas.microsoft.com/office/drawing/2014/main" id="{3A760515-30B4-482C-B112-B766A882C180}"/>
              </a:ext>
            </a:extLst>
          </p:cNvPr>
          <p:cNvSpPr txBox="1"/>
          <p:nvPr/>
        </p:nvSpPr>
        <p:spPr>
          <a:xfrm>
            <a:off x="1404333" y="2184910"/>
            <a:ext cx="3034894" cy="1644361"/>
          </a:xfrm>
          <a:prstGeom prst="rect">
            <a:avLst/>
          </a:prstGeom>
          <a:noFill/>
        </p:spPr>
        <p:txBody>
          <a:bodyPr wrap="square">
            <a:spAutoFit/>
          </a:bodyPr>
          <a:lstStyle/>
          <a:p>
            <a:pPr>
              <a:lnSpc>
                <a:spcPct val="115000"/>
              </a:lnSpc>
            </a:pPr>
            <a:r>
              <a:rPr lang="en-US" altLang="zh-CN" dirty="0">
                <a:latin typeface="仿宋" panose="02010609060101010101" pitchFamily="49" charset="-122"/>
                <a:ea typeface="仿宋" panose="02010609060101010101" pitchFamily="49" charset="-122"/>
              </a:rPr>
              <a:t>A</a:t>
            </a:r>
            <a:r>
              <a:rPr lang="zh-CN" altLang="en-US"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坏事（</a:t>
            </a:r>
            <a:r>
              <a:rPr lang="en-US" altLang="zh-CN" dirty="0">
                <a:latin typeface="仿宋" panose="02010609060101010101" pitchFamily="49" charset="-122"/>
                <a:ea typeface="仿宋" panose="02010609060101010101" pitchFamily="49" charset="-122"/>
              </a:rPr>
              <a:t>Adversity</a:t>
            </a:r>
            <a:r>
              <a:rPr lang="zh-CN" altLang="zh-CN"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pPr>
              <a:lnSpc>
                <a:spcPct val="115000"/>
              </a:lnSpc>
            </a:pPr>
            <a:r>
              <a:rPr lang="en-US" altLang="zh-CN" dirty="0">
                <a:latin typeface="仿宋" panose="02010609060101010101" pitchFamily="49" charset="-122"/>
                <a:ea typeface="仿宋" panose="02010609060101010101" pitchFamily="49" charset="-122"/>
              </a:rPr>
              <a:t>B</a:t>
            </a:r>
            <a:r>
              <a:rPr lang="zh-CN" altLang="en-US"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信念（</a:t>
            </a:r>
            <a:r>
              <a:rPr lang="en-US" altLang="zh-CN" dirty="0">
                <a:latin typeface="仿宋" panose="02010609060101010101" pitchFamily="49" charset="-122"/>
                <a:ea typeface="仿宋" panose="02010609060101010101" pitchFamily="49" charset="-122"/>
              </a:rPr>
              <a:t>Beliefs</a:t>
            </a:r>
            <a:r>
              <a:rPr lang="zh-CN" altLang="zh-CN"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pPr>
              <a:lnSpc>
                <a:spcPct val="115000"/>
              </a:lnSpc>
            </a:pPr>
            <a:r>
              <a:rPr lang="en-US" altLang="zh-CN" dirty="0">
                <a:latin typeface="仿宋" panose="02010609060101010101" pitchFamily="49" charset="-122"/>
                <a:ea typeface="仿宋" panose="02010609060101010101" pitchFamily="49" charset="-122"/>
              </a:rPr>
              <a:t>C</a:t>
            </a:r>
            <a:r>
              <a:rPr lang="zh-CN" altLang="en-US"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结果（</a:t>
            </a:r>
            <a:r>
              <a:rPr lang="en-US" altLang="zh-CN" dirty="0">
                <a:latin typeface="仿宋" panose="02010609060101010101" pitchFamily="49" charset="-122"/>
                <a:ea typeface="仿宋" panose="02010609060101010101" pitchFamily="49" charset="-122"/>
              </a:rPr>
              <a:t>Consequent</a:t>
            </a:r>
            <a:r>
              <a:rPr lang="zh-CN" altLang="zh-CN"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pPr>
              <a:lnSpc>
                <a:spcPct val="115000"/>
              </a:lnSpc>
            </a:pPr>
            <a:r>
              <a:rPr lang="en-US" altLang="zh-CN" dirty="0">
                <a:latin typeface="仿宋" panose="02010609060101010101" pitchFamily="49" charset="-122"/>
                <a:ea typeface="仿宋" panose="02010609060101010101" pitchFamily="49" charset="-122"/>
              </a:rPr>
              <a:t>D</a:t>
            </a:r>
            <a:r>
              <a:rPr lang="zh-CN" altLang="en-US"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辩论（</a:t>
            </a:r>
            <a:r>
              <a:rPr lang="en-US" altLang="zh-CN" dirty="0">
                <a:latin typeface="仿宋" panose="02010609060101010101" pitchFamily="49" charset="-122"/>
                <a:ea typeface="仿宋" panose="02010609060101010101" pitchFamily="49" charset="-122"/>
              </a:rPr>
              <a:t>Disputation</a:t>
            </a:r>
            <a:r>
              <a:rPr lang="zh-CN" altLang="zh-CN"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pPr>
              <a:lnSpc>
                <a:spcPct val="115000"/>
              </a:lnSpc>
            </a:pPr>
            <a:r>
              <a:rPr lang="en-US" altLang="zh-CN" dirty="0">
                <a:latin typeface="仿宋" panose="02010609060101010101" pitchFamily="49" charset="-122"/>
                <a:ea typeface="仿宋" panose="02010609060101010101" pitchFamily="49" charset="-122"/>
              </a:rPr>
              <a:t>E: </a:t>
            </a:r>
            <a:r>
              <a:rPr lang="zh-CN" altLang="zh-CN" dirty="0">
                <a:latin typeface="仿宋" panose="02010609060101010101" pitchFamily="49" charset="-122"/>
                <a:ea typeface="仿宋" panose="02010609060101010101" pitchFamily="49" charset="-122"/>
              </a:rPr>
              <a:t>振作（</a:t>
            </a:r>
            <a:r>
              <a:rPr lang="en-US" altLang="zh-CN" dirty="0" err="1">
                <a:latin typeface="仿宋" panose="02010609060101010101" pitchFamily="49" charset="-122"/>
                <a:ea typeface="仿宋" panose="02010609060101010101" pitchFamily="49" charset="-122"/>
              </a:rPr>
              <a:t>Energisation</a:t>
            </a:r>
            <a:r>
              <a:rPr lang="zh-CN" altLang="zh-CN" dirty="0">
                <a:latin typeface="仿宋" panose="02010609060101010101" pitchFamily="49" charset="-122"/>
                <a:ea typeface="仿宋" panose="02010609060101010101" pitchFamily="49" charset="-122"/>
              </a:rPr>
              <a:t>）</a:t>
            </a:r>
          </a:p>
        </p:txBody>
      </p:sp>
      <p:pic>
        <p:nvPicPr>
          <p:cNvPr id="9" name="PA_图片 6">
            <a:extLst>
              <a:ext uri="{FF2B5EF4-FFF2-40B4-BE49-F238E27FC236}">
                <a16:creationId xmlns:a16="http://schemas.microsoft.com/office/drawing/2014/main" id="{1BE2B0E7-72A5-457C-BDCB-1A3411C4DB73}"/>
              </a:ext>
            </a:extLst>
          </p:cNvPr>
          <p:cNvPicPr>
            <a:picLocks noChangeAspect="1"/>
          </p:cNvPicPr>
          <p:nvPr>
            <p:custDataLst>
              <p:tags r:id="rId2"/>
            </p:custDataLst>
          </p:nvPr>
        </p:nvPicPr>
        <p:blipFill rotWithShape="1">
          <a:blip r:embed="rId4" cstate="print">
            <a:extLst>
              <a:ext uri="{28A0092B-C50C-407E-A947-70E740481C1C}">
                <a14:useLocalDpi xmlns:a14="http://schemas.microsoft.com/office/drawing/2010/main" val="0"/>
              </a:ext>
            </a:extLst>
          </a:blip>
          <a:srcRect t="25626"/>
          <a:stretch/>
        </p:blipFill>
        <p:spPr>
          <a:xfrm rot="10800000">
            <a:off x="6388322" y="1086230"/>
            <a:ext cx="2416027" cy="3233840"/>
          </a:xfrm>
          <a:prstGeom prst="rect">
            <a:avLst/>
          </a:prstGeom>
        </p:spPr>
      </p:pic>
    </p:spTree>
    <p:extLst>
      <p:ext uri="{BB962C8B-B14F-4D97-AF65-F5344CB8AC3E}">
        <p14:creationId xmlns:p14="http://schemas.microsoft.com/office/powerpoint/2010/main" val="2141646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A_图片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280877" y="-14610"/>
            <a:ext cx="2416027" cy="4348105"/>
          </a:xfrm>
          <a:prstGeom prst="rect">
            <a:avLst/>
          </a:prstGeom>
        </p:spPr>
      </p:pic>
      <p:sp>
        <p:nvSpPr>
          <p:cNvPr id="6" name="PA_文本框 5"/>
          <p:cNvSpPr txBox="1"/>
          <p:nvPr>
            <p:custDataLst>
              <p:tags r:id="rId2"/>
            </p:custDataLst>
          </p:nvPr>
        </p:nvSpPr>
        <p:spPr>
          <a:xfrm>
            <a:off x="4716016" y="2159442"/>
            <a:ext cx="3005951" cy="769441"/>
          </a:xfrm>
          <a:prstGeom prst="rect">
            <a:avLst/>
          </a:prstGeom>
          <a:noFill/>
        </p:spPr>
        <p:txBody>
          <a:bodyPr wrap="none" rtlCol="0">
            <a:spAutoFit/>
          </a:bodyPr>
          <a:lstStyle/>
          <a:p>
            <a:r>
              <a:rPr lang="zh-CN" altLang="en-US" sz="4400" dirty="0">
                <a:latin typeface="方正FW欢乐体 简" panose="02000500000000000000" pitchFamily="2" charset="-122"/>
                <a:ea typeface="方正FW欢乐体 简" panose="02000500000000000000" pitchFamily="2" charset="-122"/>
                <a:cs typeface="落落补 汤圆" pitchFamily="2" charset="-128"/>
              </a:rPr>
              <a:t>感谢聆听！</a:t>
            </a:r>
          </a:p>
        </p:txBody>
      </p:sp>
    </p:spTree>
    <p:extLst>
      <p:ext uri="{BB962C8B-B14F-4D97-AF65-F5344CB8AC3E}">
        <p14:creationId xmlns:p14="http://schemas.microsoft.com/office/powerpoint/2010/main" val="128661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_文本框 8"/>
          <p:cNvSpPr txBox="1"/>
          <p:nvPr>
            <p:custDataLst>
              <p:tags r:id="rId1"/>
            </p:custDataLst>
          </p:nvPr>
        </p:nvSpPr>
        <p:spPr>
          <a:xfrm>
            <a:off x="4483297" y="1812006"/>
            <a:ext cx="3379826" cy="1767856"/>
          </a:xfrm>
          <a:prstGeom prst="rect">
            <a:avLst/>
          </a:prstGeom>
          <a:noFill/>
        </p:spPr>
        <p:txBody>
          <a:bodyPr wrap="square" rtlCol="0">
            <a:spAutoFit/>
          </a:bodyPr>
          <a:lstStyle/>
          <a:p>
            <a:pPr marL="457200" indent="-457200">
              <a:lnSpc>
                <a:spcPct val="300000"/>
              </a:lnSpc>
              <a:buAutoNum type="arabicPeriod"/>
            </a:pPr>
            <a:r>
              <a:rPr lang="zh-CN" altLang="en-US" sz="2000" dirty="0">
                <a:solidFill>
                  <a:schemeClr val="tx1">
                    <a:lumMod val="75000"/>
                    <a:lumOff val="25000"/>
                  </a:schemeClr>
                </a:solidFill>
                <a:latin typeface="站酷小薇LOGO体" panose="02010600010101010101" pitchFamily="2" charset="-122"/>
                <a:ea typeface="站酷小薇LOGO体" panose="02010600010101010101" pitchFamily="2" charset="-122"/>
                <a:cs typeface="落落补 汤圆" pitchFamily="2" charset="-128"/>
              </a:rPr>
              <a:t>积极心理学下的幸福</a:t>
            </a:r>
            <a:endParaRPr lang="en-US" altLang="zh-CN" sz="2000" dirty="0">
              <a:solidFill>
                <a:schemeClr val="tx1">
                  <a:lumMod val="75000"/>
                  <a:lumOff val="25000"/>
                </a:schemeClr>
              </a:solidFill>
              <a:latin typeface="站酷小薇LOGO体" panose="02010600010101010101" pitchFamily="2" charset="-122"/>
              <a:ea typeface="站酷小薇LOGO体" panose="02010600010101010101" pitchFamily="2" charset="-122"/>
              <a:cs typeface="落落补 汤圆" pitchFamily="2" charset="-128"/>
            </a:endParaRPr>
          </a:p>
          <a:p>
            <a:pPr marL="457200" indent="-457200">
              <a:lnSpc>
                <a:spcPct val="300000"/>
              </a:lnSpc>
              <a:buAutoNum type="arabicPeriod"/>
            </a:pPr>
            <a:r>
              <a:rPr lang="zh-CN" altLang="en-US" sz="2000" dirty="0">
                <a:solidFill>
                  <a:schemeClr val="tx1">
                    <a:lumMod val="75000"/>
                    <a:lumOff val="25000"/>
                  </a:schemeClr>
                </a:solidFill>
                <a:latin typeface="站酷小薇LOGO体" panose="02010600010101010101" pitchFamily="2" charset="-122"/>
                <a:ea typeface="站酷小薇LOGO体" panose="02010600010101010101" pitchFamily="2" charset="-122"/>
                <a:cs typeface="落落补 汤圆" pitchFamily="2" charset="-128"/>
              </a:rPr>
              <a:t>积极心理学下的乐观</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落落补 汤圆" pitchFamily="2" charset="-128"/>
            </a:endParaRPr>
          </a:p>
        </p:txBody>
      </p:sp>
      <p:sp>
        <p:nvSpPr>
          <p:cNvPr id="11" name="PA_文本框 10"/>
          <p:cNvSpPr txBox="1"/>
          <p:nvPr>
            <p:custDataLst>
              <p:tags r:id="rId2"/>
            </p:custDataLst>
          </p:nvPr>
        </p:nvSpPr>
        <p:spPr>
          <a:xfrm>
            <a:off x="4355976" y="503040"/>
            <a:ext cx="1313180" cy="769441"/>
          </a:xfrm>
          <a:prstGeom prst="rect">
            <a:avLst/>
          </a:prstGeom>
          <a:noFill/>
        </p:spPr>
        <p:txBody>
          <a:bodyPr wrap="none" rtlCol="0">
            <a:spAutoFit/>
          </a:bodyPr>
          <a:lstStyle/>
          <a:p>
            <a:r>
              <a:rPr lang="zh-CN" altLang="en-US" sz="4400" dirty="0">
                <a:latin typeface="方正FW欢乐体 简" panose="02000500000000000000" pitchFamily="2" charset="-122"/>
                <a:ea typeface="方正FW欢乐体 简" panose="02000500000000000000" pitchFamily="2" charset="-122"/>
                <a:cs typeface="落落补 汤圆" pitchFamily="2" charset="-128"/>
              </a:rPr>
              <a:t>目录</a:t>
            </a:r>
          </a:p>
        </p:txBody>
      </p:sp>
      <p:sp>
        <p:nvSpPr>
          <p:cNvPr id="64" name="PA_任意多边形 63"/>
          <p:cNvSpPr/>
          <p:nvPr>
            <p:custDataLst>
              <p:tags r:id="rId3"/>
            </p:custDataLst>
          </p:nvPr>
        </p:nvSpPr>
        <p:spPr>
          <a:xfrm>
            <a:off x="4139951" y="1724203"/>
            <a:ext cx="3528393" cy="90852"/>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66" name="PA_任意多边形 65"/>
          <p:cNvSpPr/>
          <p:nvPr>
            <p:custDataLst>
              <p:tags r:id="rId4"/>
            </p:custDataLst>
          </p:nvPr>
        </p:nvSpPr>
        <p:spPr>
          <a:xfrm>
            <a:off x="4139952" y="2866692"/>
            <a:ext cx="3528393" cy="90852"/>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67" name="PA_任意多边形 66"/>
          <p:cNvSpPr/>
          <p:nvPr>
            <p:custDataLst>
              <p:tags r:id="rId5"/>
            </p:custDataLst>
          </p:nvPr>
        </p:nvSpPr>
        <p:spPr>
          <a:xfrm>
            <a:off x="4139951" y="4054607"/>
            <a:ext cx="3528393" cy="90852"/>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pic>
        <p:nvPicPr>
          <p:cNvPr id="2" name="PA_图片 1"/>
          <p:cNvPicPr>
            <a:picLocks noChangeAspect="1"/>
          </p:cNvPicPr>
          <p:nvPr>
            <p:custDataLst>
              <p:tags r:id="rId6"/>
            </p:custDataLst>
          </p:nvPr>
        </p:nvPicPr>
        <p:blipFill>
          <a:blip r:embed="rId8" cstate="print">
            <a:extLst>
              <a:ext uri="{28A0092B-C50C-407E-A947-70E740481C1C}">
                <a14:useLocalDpi xmlns:a14="http://schemas.microsoft.com/office/drawing/2010/main" val="0"/>
              </a:ext>
            </a:extLst>
          </a:blip>
          <a:stretch>
            <a:fillRect/>
          </a:stretch>
        </p:blipFill>
        <p:spPr>
          <a:xfrm>
            <a:off x="1280877" y="-14610"/>
            <a:ext cx="2416027" cy="4348105"/>
          </a:xfrm>
          <a:prstGeom prst="rect">
            <a:avLst/>
          </a:prstGeom>
        </p:spPr>
      </p:pic>
    </p:spTree>
    <p:extLst>
      <p:ext uri="{BB962C8B-B14F-4D97-AF65-F5344CB8AC3E}">
        <p14:creationId xmlns:p14="http://schemas.microsoft.com/office/powerpoint/2010/main" val="295001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_任意多边形 5"/>
          <p:cNvSpPr>
            <a:spLocks noEditPoints="1" noChangeArrowheads="1"/>
          </p:cNvSpPr>
          <p:nvPr>
            <p:custDataLst>
              <p:tags r:id="rId1"/>
            </p:custDataLst>
          </p:nvPr>
        </p:nvSpPr>
        <p:spPr bwMode="auto">
          <a:xfrm>
            <a:off x="1331640" y="1088489"/>
            <a:ext cx="6416058" cy="3110538"/>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rgbClr val="FFCC99"/>
          </a:solidFill>
          <a:ln>
            <a:noFill/>
          </a:ln>
        </p:spPr>
        <p:txBody>
          <a:bodyPr/>
          <a:lstStyle/>
          <a:p>
            <a:endParaRPr lang="zh-CN" altLang="en-US"/>
          </a:p>
        </p:txBody>
      </p:sp>
      <p:sp>
        <p:nvSpPr>
          <p:cNvPr id="10" name="PA_文本框 7"/>
          <p:cNvSpPr txBox="1">
            <a:spLocks noChangeArrowheads="1"/>
          </p:cNvSpPr>
          <p:nvPr>
            <p:custDataLst>
              <p:tags r:id="rId2"/>
            </p:custDataLst>
          </p:nvPr>
        </p:nvSpPr>
        <p:spPr bwMode="auto">
          <a:xfrm>
            <a:off x="2915816" y="2803240"/>
            <a:ext cx="35283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a:latin typeface="方正FW欢乐体 简" panose="02000500000000000000" pitchFamily="2" charset="-122"/>
                <a:ea typeface="方正FW欢乐体 简" panose="02000500000000000000" pitchFamily="2" charset="-122"/>
              </a:rPr>
              <a:t>积极心理学下的乐观</a:t>
            </a:r>
          </a:p>
        </p:txBody>
      </p:sp>
      <p:sp>
        <p:nvSpPr>
          <p:cNvPr id="15" name="PA_文本框 5"/>
          <p:cNvSpPr txBox="1"/>
          <p:nvPr>
            <p:custDataLst>
              <p:tags r:id="rId3"/>
            </p:custDataLst>
          </p:nvPr>
        </p:nvSpPr>
        <p:spPr>
          <a:xfrm>
            <a:off x="3380618" y="1791976"/>
            <a:ext cx="2598788" cy="830997"/>
          </a:xfrm>
          <a:prstGeom prst="rect">
            <a:avLst/>
          </a:prstGeom>
          <a:noFill/>
        </p:spPr>
        <p:txBody>
          <a:bodyPr wrap="none" rtlCol="0">
            <a:spAutoFit/>
          </a:bodyPr>
          <a:lstStyle/>
          <a:p>
            <a:r>
              <a:rPr lang="en-US" altLang="zh-CN" sz="4800" dirty="0">
                <a:latin typeface="方正爨宝子碑楷书 简繁" panose="02000500000000000000" pitchFamily="2" charset="-122"/>
                <a:ea typeface="方正爨宝子碑楷书 简繁" panose="02000500000000000000" pitchFamily="2" charset="-122"/>
                <a:cs typeface="落落补 汤圆" pitchFamily="2" charset="-128"/>
              </a:rPr>
              <a:t>THE ONE</a:t>
            </a:r>
            <a:endParaRPr lang="zh-CN" altLang="en-US" sz="4800" dirty="0">
              <a:latin typeface="方正爨宝子碑楷书 简繁" panose="02000500000000000000" pitchFamily="2" charset="-122"/>
              <a:ea typeface="方正爨宝子碑楷书 简繁" panose="02000500000000000000" pitchFamily="2" charset="-122"/>
              <a:cs typeface="落落补 汤圆" pitchFamily="2" charset="-128"/>
            </a:endParaRPr>
          </a:p>
        </p:txBody>
      </p:sp>
    </p:spTree>
    <p:extLst>
      <p:ext uri="{BB962C8B-B14F-4D97-AF65-F5344CB8AC3E}">
        <p14:creationId xmlns:p14="http://schemas.microsoft.com/office/powerpoint/2010/main" val="378747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PA_chenying0907 7"/>
          <p:cNvGrpSpPr/>
          <p:nvPr>
            <p:custDataLst>
              <p:tags r:id="rId1"/>
            </p:custDataLst>
          </p:nvPr>
        </p:nvGrpSpPr>
        <p:grpSpPr>
          <a:xfrm>
            <a:off x="683568" y="1700947"/>
            <a:ext cx="3786823" cy="2592288"/>
            <a:chOff x="1096807" y="771550"/>
            <a:chExt cx="6911261" cy="3633873"/>
          </a:xfrm>
        </p:grpSpPr>
        <p:sp>
          <p:nvSpPr>
            <p:cNvPr id="4" name="椭圆 31"/>
            <p:cNvSpPr/>
            <p:nvPr/>
          </p:nvSpPr>
          <p:spPr>
            <a:xfrm rot="5400000">
              <a:off x="2841734" y="-760912"/>
              <a:ext cx="3421408" cy="691126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 name="connsiteX0" fmla="*/ 84755 w 673460"/>
                <a:gd name="connsiteY0" fmla="*/ 13918 h 568883"/>
                <a:gd name="connsiteX1" fmla="*/ 672364 w 673460"/>
                <a:gd name="connsiteY1" fmla="*/ 14845 h 568883"/>
                <a:gd name="connsiteX2" fmla="*/ 673460 w 673460"/>
                <a:gd name="connsiteY2" fmla="*/ 540528 h 568883"/>
                <a:gd name="connsiteX3" fmla="*/ 43142 w 673460"/>
                <a:gd name="connsiteY3" fmla="*/ 525832 h 568883"/>
                <a:gd name="connsiteX4" fmla="*/ 84755 w 673460"/>
                <a:gd name="connsiteY4" fmla="*/ 13918 h 568883"/>
                <a:gd name="connsiteX0" fmla="*/ 84755 w 673460"/>
                <a:gd name="connsiteY0" fmla="*/ 13918 h 559604"/>
                <a:gd name="connsiteX1" fmla="*/ 672364 w 673460"/>
                <a:gd name="connsiteY1" fmla="*/ 14845 h 559604"/>
                <a:gd name="connsiteX2" fmla="*/ 673460 w 673460"/>
                <a:gd name="connsiteY2" fmla="*/ 540528 h 559604"/>
                <a:gd name="connsiteX3" fmla="*/ 43142 w 673460"/>
                <a:gd name="connsiteY3" fmla="*/ 525832 h 559604"/>
                <a:gd name="connsiteX4" fmla="*/ 84755 w 673460"/>
                <a:gd name="connsiteY4" fmla="*/ 13918 h 559604"/>
                <a:gd name="connsiteX0" fmla="*/ 84755 w 675575"/>
                <a:gd name="connsiteY0" fmla="*/ 13918 h 562548"/>
                <a:gd name="connsiteX1" fmla="*/ 672364 w 675575"/>
                <a:gd name="connsiteY1" fmla="*/ 14845 h 562548"/>
                <a:gd name="connsiteX2" fmla="*/ 675575 w 675575"/>
                <a:gd name="connsiteY2" fmla="*/ 545971 h 562548"/>
                <a:gd name="connsiteX3" fmla="*/ 43142 w 675575"/>
                <a:gd name="connsiteY3" fmla="*/ 525832 h 562548"/>
                <a:gd name="connsiteX4" fmla="*/ 84755 w 675575"/>
                <a:gd name="connsiteY4" fmla="*/ 13918 h 562548"/>
                <a:gd name="connsiteX0" fmla="*/ 84755 w 680821"/>
                <a:gd name="connsiteY0" fmla="*/ 13918 h 562548"/>
                <a:gd name="connsiteX1" fmla="*/ 680821 w 680821"/>
                <a:gd name="connsiteY1" fmla="*/ 14845 h 562548"/>
                <a:gd name="connsiteX2" fmla="*/ 675575 w 680821"/>
                <a:gd name="connsiteY2" fmla="*/ 545971 h 562548"/>
                <a:gd name="connsiteX3" fmla="*/ 43142 w 680821"/>
                <a:gd name="connsiteY3" fmla="*/ 525832 h 562548"/>
                <a:gd name="connsiteX4" fmla="*/ 84755 w 680821"/>
                <a:gd name="connsiteY4" fmla="*/ 13918 h 562548"/>
                <a:gd name="connsiteX0" fmla="*/ 72868 w 690076"/>
                <a:gd name="connsiteY0" fmla="*/ 20358 h 559916"/>
                <a:gd name="connsiteX1" fmla="*/ 690076 w 690076"/>
                <a:gd name="connsiteY1" fmla="*/ 12213 h 559916"/>
                <a:gd name="connsiteX2" fmla="*/ 684830 w 690076"/>
                <a:gd name="connsiteY2" fmla="*/ 543339 h 559916"/>
                <a:gd name="connsiteX3" fmla="*/ 52397 w 690076"/>
                <a:gd name="connsiteY3" fmla="*/ 523200 h 559916"/>
                <a:gd name="connsiteX4" fmla="*/ 72868 w 690076"/>
                <a:gd name="connsiteY4" fmla="*/ 20358 h 559916"/>
                <a:gd name="connsiteX0" fmla="*/ 72868 w 690076"/>
                <a:gd name="connsiteY0" fmla="*/ 22718 h 562276"/>
                <a:gd name="connsiteX1" fmla="*/ 690076 w 690076"/>
                <a:gd name="connsiteY1" fmla="*/ 14573 h 562276"/>
                <a:gd name="connsiteX2" fmla="*/ 684830 w 690076"/>
                <a:gd name="connsiteY2" fmla="*/ 545699 h 562276"/>
                <a:gd name="connsiteX3" fmla="*/ 52397 w 690076"/>
                <a:gd name="connsiteY3" fmla="*/ 525560 h 562276"/>
                <a:gd name="connsiteX4" fmla="*/ 72868 w 690076"/>
                <a:gd name="connsiteY4" fmla="*/ 22718 h 562276"/>
                <a:gd name="connsiteX0" fmla="*/ 59152 w 676360"/>
                <a:gd name="connsiteY0" fmla="*/ 22718 h 562276"/>
                <a:gd name="connsiteX1" fmla="*/ 676360 w 676360"/>
                <a:gd name="connsiteY1" fmla="*/ 14573 h 562276"/>
                <a:gd name="connsiteX2" fmla="*/ 671114 w 676360"/>
                <a:gd name="connsiteY2" fmla="*/ 545699 h 562276"/>
                <a:gd name="connsiteX3" fmla="*/ 38681 w 676360"/>
                <a:gd name="connsiteY3" fmla="*/ 525560 h 562276"/>
                <a:gd name="connsiteX4" fmla="*/ 103808 w 676360"/>
                <a:gd name="connsiteY4" fmla="*/ 279153 h 562276"/>
                <a:gd name="connsiteX5" fmla="*/ 59152 w 676360"/>
                <a:gd name="connsiteY5" fmla="*/ 22718 h 562276"/>
                <a:gd name="connsiteX0" fmla="*/ 41341 w 658549"/>
                <a:gd name="connsiteY0" fmla="*/ 22718 h 562276"/>
                <a:gd name="connsiteX1" fmla="*/ 658549 w 658549"/>
                <a:gd name="connsiteY1" fmla="*/ 14573 h 562276"/>
                <a:gd name="connsiteX2" fmla="*/ 653303 w 658549"/>
                <a:gd name="connsiteY2" fmla="*/ 545699 h 562276"/>
                <a:gd name="connsiteX3" fmla="*/ 20870 w 658549"/>
                <a:gd name="connsiteY3" fmla="*/ 525560 h 562276"/>
                <a:gd name="connsiteX4" fmla="*/ 85997 w 658549"/>
                <a:gd name="connsiteY4" fmla="*/ 279153 h 562276"/>
                <a:gd name="connsiteX5" fmla="*/ 41341 w 658549"/>
                <a:gd name="connsiteY5" fmla="*/ 22718 h 562276"/>
                <a:gd name="connsiteX0" fmla="*/ 23542 w 640750"/>
                <a:gd name="connsiteY0" fmla="*/ 22718 h 562276"/>
                <a:gd name="connsiteX1" fmla="*/ 640750 w 640750"/>
                <a:gd name="connsiteY1" fmla="*/ 14573 h 562276"/>
                <a:gd name="connsiteX2" fmla="*/ 635504 w 640750"/>
                <a:gd name="connsiteY2" fmla="*/ 545699 h 562276"/>
                <a:gd name="connsiteX3" fmla="*/ 3071 w 640750"/>
                <a:gd name="connsiteY3" fmla="*/ 525560 h 562276"/>
                <a:gd name="connsiteX4" fmla="*/ 68198 w 640750"/>
                <a:gd name="connsiteY4" fmla="*/ 279153 h 562276"/>
                <a:gd name="connsiteX5" fmla="*/ 23542 w 640750"/>
                <a:gd name="connsiteY5" fmla="*/ 22718 h 562276"/>
                <a:gd name="connsiteX0" fmla="*/ 24044 w 641252"/>
                <a:gd name="connsiteY0" fmla="*/ 22718 h 562276"/>
                <a:gd name="connsiteX1" fmla="*/ 641252 w 641252"/>
                <a:gd name="connsiteY1" fmla="*/ 14573 h 562276"/>
                <a:gd name="connsiteX2" fmla="*/ 636006 w 641252"/>
                <a:gd name="connsiteY2" fmla="*/ 545699 h 562276"/>
                <a:gd name="connsiteX3" fmla="*/ 3573 w 641252"/>
                <a:gd name="connsiteY3" fmla="*/ 525560 h 562276"/>
                <a:gd name="connsiteX4" fmla="*/ 68700 w 641252"/>
                <a:gd name="connsiteY4" fmla="*/ 279153 h 562276"/>
                <a:gd name="connsiteX5" fmla="*/ 24044 w 641252"/>
                <a:gd name="connsiteY5" fmla="*/ 22718 h 562276"/>
                <a:gd name="connsiteX0" fmla="*/ 31476 w 648684"/>
                <a:gd name="connsiteY0" fmla="*/ 22718 h 562276"/>
                <a:gd name="connsiteX1" fmla="*/ 648684 w 648684"/>
                <a:gd name="connsiteY1" fmla="*/ 14573 h 562276"/>
                <a:gd name="connsiteX2" fmla="*/ 643438 w 648684"/>
                <a:gd name="connsiteY2" fmla="*/ 545699 h 562276"/>
                <a:gd name="connsiteX3" fmla="*/ 11005 w 648684"/>
                <a:gd name="connsiteY3" fmla="*/ 525560 h 562276"/>
                <a:gd name="connsiteX4" fmla="*/ 76132 w 648684"/>
                <a:gd name="connsiteY4" fmla="*/ 279153 h 562276"/>
                <a:gd name="connsiteX5" fmla="*/ 31476 w 648684"/>
                <a:gd name="connsiteY5" fmla="*/ 22718 h 56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684" h="562276">
                  <a:moveTo>
                    <a:pt x="31476" y="22718"/>
                  </a:moveTo>
                  <a:cubicBezTo>
                    <a:pt x="149400" y="4275"/>
                    <a:pt x="424155" y="-13389"/>
                    <a:pt x="648684" y="14573"/>
                  </a:cubicBezTo>
                  <a:cubicBezTo>
                    <a:pt x="609553" y="92898"/>
                    <a:pt x="618372" y="432838"/>
                    <a:pt x="643438" y="545699"/>
                  </a:cubicBezTo>
                  <a:cubicBezTo>
                    <a:pt x="542091" y="567277"/>
                    <a:pt x="109269" y="574431"/>
                    <a:pt x="11005" y="525560"/>
                  </a:cubicBezTo>
                  <a:cubicBezTo>
                    <a:pt x="-33861" y="453465"/>
                    <a:pt x="72720" y="362960"/>
                    <a:pt x="76132" y="279153"/>
                  </a:cubicBezTo>
                  <a:cubicBezTo>
                    <a:pt x="79544" y="195346"/>
                    <a:pt x="-41749" y="78155"/>
                    <a:pt x="31476" y="22718"/>
                  </a:cubicBezTo>
                  <a:close/>
                </a:path>
              </a:pathLst>
            </a:custGeom>
            <a:solidFill>
              <a:schemeClr val="tx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5" name="椭圆 31"/>
            <p:cNvSpPr/>
            <p:nvPr/>
          </p:nvSpPr>
          <p:spPr>
            <a:xfrm rot="16200000" flipH="1">
              <a:off x="4400705" y="799409"/>
              <a:ext cx="3489396" cy="343367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67351">
                  <a:moveTo>
                    <a:pt x="72869" y="23576"/>
                  </a:moveTo>
                  <a:cubicBezTo>
                    <a:pt x="184450" y="15112"/>
                    <a:pt x="500961" y="-25493"/>
                    <a:pt x="660478" y="24503"/>
                  </a:cubicBezTo>
                  <a:cubicBezTo>
                    <a:pt x="621347" y="102828"/>
                    <a:pt x="636508" y="437325"/>
                    <a:pt x="661574" y="550186"/>
                  </a:cubicBezTo>
                  <a:cubicBezTo>
                    <a:pt x="560227" y="571764"/>
                    <a:pt x="148547" y="585268"/>
                    <a:pt x="52398" y="512809"/>
                  </a:cubicBezTo>
                  <a:cubicBezTo>
                    <a:pt x="-13816" y="401434"/>
                    <a:pt x="-27876" y="101288"/>
                    <a:pt x="72869" y="23576"/>
                  </a:cubicBezTo>
                  <a:close/>
                </a:path>
              </a:pathLst>
            </a:custGeom>
            <a:solidFill>
              <a:schemeClr val="accent6">
                <a:lumMod val="20000"/>
                <a:lumOff val="80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6" name="椭圆 31"/>
            <p:cNvSpPr/>
            <p:nvPr/>
          </p:nvSpPr>
          <p:spPr>
            <a:xfrm rot="5400000">
              <a:off x="1202547" y="828634"/>
              <a:ext cx="3489396" cy="337522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57693">
                  <a:moveTo>
                    <a:pt x="72869" y="13918"/>
                  </a:moveTo>
                  <a:cubicBezTo>
                    <a:pt x="184450" y="5454"/>
                    <a:pt x="435949" y="-13117"/>
                    <a:pt x="660478" y="14845"/>
                  </a:cubicBezTo>
                  <a:cubicBezTo>
                    <a:pt x="621347" y="93170"/>
                    <a:pt x="636508" y="427667"/>
                    <a:pt x="661574" y="540528"/>
                  </a:cubicBezTo>
                  <a:cubicBezTo>
                    <a:pt x="560227" y="562106"/>
                    <a:pt x="148547" y="575610"/>
                    <a:pt x="52398" y="503151"/>
                  </a:cubicBezTo>
                  <a:cubicBezTo>
                    <a:pt x="-13816" y="391776"/>
                    <a:pt x="-27876" y="91630"/>
                    <a:pt x="72869" y="13918"/>
                  </a:cubicBezTo>
                  <a:close/>
                </a:path>
              </a:pathLst>
            </a:custGeom>
            <a:solidFill>
              <a:schemeClr val="accent6">
                <a:lumMod val="20000"/>
                <a:lumOff val="80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grpSp>
        <p:nvGrpSpPr>
          <p:cNvPr id="19" name="PA_chenying0907 18"/>
          <p:cNvGrpSpPr/>
          <p:nvPr>
            <p:custDataLst>
              <p:tags r:id="rId2"/>
            </p:custDataLst>
          </p:nvPr>
        </p:nvGrpSpPr>
        <p:grpSpPr>
          <a:xfrm>
            <a:off x="1403648" y="212906"/>
            <a:ext cx="6192688" cy="822025"/>
            <a:chOff x="1492256" y="356922"/>
            <a:chExt cx="6192688" cy="822025"/>
          </a:xfrm>
        </p:grpSpPr>
        <p:sp>
          <p:nvSpPr>
            <p:cNvPr id="20" name="任意多边形 19"/>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21" name="文本框 7"/>
            <p:cNvSpPr txBox="1">
              <a:spLocks noChangeArrowheads="1"/>
            </p:cNvSpPr>
            <p:nvPr/>
          </p:nvSpPr>
          <p:spPr bwMode="auto">
            <a:xfrm>
              <a:off x="3291946" y="356922"/>
              <a:ext cx="30717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latin typeface="方正敬酷黑 简" panose="02000500000000000000" pitchFamily="2" charset="-122"/>
                  <a:ea typeface="方正敬酷黑 简" panose="02000500000000000000" pitchFamily="2" charset="-122"/>
                </a:rPr>
                <a:t>什么是幸福</a:t>
              </a:r>
            </a:p>
          </p:txBody>
        </p:sp>
      </p:grpSp>
      <p:pic>
        <p:nvPicPr>
          <p:cNvPr id="23" name="PA_图片 22"/>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094268" y="1705510"/>
            <a:ext cx="1240350" cy="2232249"/>
          </a:xfrm>
          <a:prstGeom prst="rect">
            <a:avLst/>
          </a:prstGeom>
        </p:spPr>
      </p:pic>
      <p:sp>
        <p:nvSpPr>
          <p:cNvPr id="24" name="PA_文本框 226"/>
          <p:cNvSpPr txBox="1"/>
          <p:nvPr>
            <p:custDataLst>
              <p:tags r:id="rId4"/>
            </p:custDataLst>
          </p:nvPr>
        </p:nvSpPr>
        <p:spPr>
          <a:xfrm>
            <a:off x="2623809" y="1914506"/>
            <a:ext cx="1687086" cy="2062103"/>
          </a:xfrm>
          <a:prstGeom prst="rect">
            <a:avLst/>
          </a:prstGeom>
          <a:noFill/>
        </p:spPr>
        <p:txBody>
          <a:bodyPr wrap="square" rtlCol="0">
            <a:spAutoFit/>
          </a:bodyPr>
          <a:lstStyle/>
          <a:p>
            <a:r>
              <a:rPr lang="zh-CN" altLang="zh-CN" dirty="0">
                <a:latin typeface="方正爨宝子碑楷书 简繁" panose="02000500000000000000" pitchFamily="2" charset="-122"/>
                <a:ea typeface="方正爨宝子碑楷书 简繁" panose="02000500000000000000" pitchFamily="2" charset="-122"/>
              </a:rPr>
              <a:t>幸福的人都是相似的，不幸的人各有各的不幸</a:t>
            </a:r>
            <a:r>
              <a:rPr lang="zh-CN" altLang="en-US" dirty="0">
                <a:latin typeface="方正爨宝子碑楷书 简繁" panose="02000500000000000000" pitchFamily="2" charset="-122"/>
                <a:ea typeface="方正爨宝子碑楷书 简繁" panose="02000500000000000000" pitchFamily="2" charset="-122"/>
              </a:rPr>
              <a:t>。</a:t>
            </a:r>
            <a:endParaRPr lang="en-US" altLang="zh-CN" dirty="0">
              <a:latin typeface="方正爨宝子碑楷书 简繁" panose="02000500000000000000" pitchFamily="2" charset="-122"/>
              <a:ea typeface="方正爨宝子碑楷书 简繁" panose="02000500000000000000" pitchFamily="2" charset="-122"/>
            </a:endParaRPr>
          </a:p>
          <a:p>
            <a:r>
              <a:rPr lang="en-US" altLang="zh-CN" sz="2000" dirty="0">
                <a:solidFill>
                  <a:schemeClr val="tx1">
                    <a:lumMod val="75000"/>
                    <a:lumOff val="25000"/>
                  </a:schemeClr>
                </a:solidFill>
                <a:latin typeface="方正爨宝子碑楷书 简繁" panose="02000500000000000000" pitchFamily="2" charset="-122"/>
                <a:ea typeface="方正爨宝子碑楷书 简繁" panose="02000500000000000000" pitchFamily="2" charset="-122"/>
                <a:cs typeface="落落补 汤圆" pitchFamily="2" charset="-128"/>
              </a:rPr>
              <a:t>——</a:t>
            </a:r>
            <a:r>
              <a:rPr lang="zh-CN" altLang="zh-CN" dirty="0">
                <a:latin typeface="方正爨宝子碑楷书 简繁" panose="02000500000000000000" pitchFamily="2" charset="-122"/>
                <a:ea typeface="方正爨宝子碑楷书 简繁" panose="02000500000000000000" pitchFamily="2" charset="-122"/>
              </a:rPr>
              <a:t>托尔斯泰《安娜卡列尼娜》</a:t>
            </a:r>
            <a:endParaRPr lang="zh-CN" altLang="en-US" sz="2000" dirty="0">
              <a:solidFill>
                <a:schemeClr val="tx1">
                  <a:lumMod val="75000"/>
                  <a:lumOff val="25000"/>
                </a:schemeClr>
              </a:solidFill>
              <a:latin typeface="方正爨宝子碑楷书 简繁" panose="02000500000000000000" pitchFamily="2" charset="-122"/>
              <a:ea typeface="方正爨宝子碑楷书 简繁" panose="02000500000000000000" pitchFamily="2" charset="-122"/>
              <a:cs typeface="落落补 汤圆" pitchFamily="2" charset="-128"/>
            </a:endParaRPr>
          </a:p>
        </p:txBody>
      </p:sp>
      <p:sp>
        <p:nvSpPr>
          <p:cNvPr id="2" name="PA_矩形 1"/>
          <p:cNvSpPr/>
          <p:nvPr>
            <p:custDataLst>
              <p:tags r:id="rId5"/>
            </p:custDataLst>
          </p:nvPr>
        </p:nvSpPr>
        <p:spPr>
          <a:xfrm>
            <a:off x="4739207" y="1282249"/>
            <a:ext cx="4210976" cy="3326616"/>
          </a:xfrm>
          <a:prstGeom prst="rect">
            <a:avLst/>
          </a:prstGeom>
        </p:spPr>
        <p:txBody>
          <a:bodyPr wrap="square">
            <a:spAutoFit/>
          </a:bodyPr>
          <a:lstStyle/>
          <a:p>
            <a:pPr>
              <a:lnSpc>
                <a:spcPct val="200000"/>
              </a:lnSpc>
            </a:pPr>
            <a:r>
              <a:rPr lang="zh-CN" altLang="zh-CN" dirty="0">
                <a:latin typeface="站酷小薇LOGO体" panose="02010600010101010101" pitchFamily="2" charset="-122"/>
                <a:ea typeface="站酷小薇LOGO体" panose="02010600010101010101" pitchFamily="2" charset="-122"/>
              </a:rPr>
              <a:t>埃德</a:t>
            </a:r>
            <a:r>
              <a:rPr lang="en-US" altLang="zh-CN" dirty="0">
                <a:latin typeface="站酷小薇LOGO体" panose="02010600010101010101" pitchFamily="2" charset="-122"/>
                <a:ea typeface="站酷小薇LOGO体" panose="02010600010101010101" pitchFamily="2" charset="-122"/>
              </a:rPr>
              <a:t>·</a:t>
            </a:r>
            <a:r>
              <a:rPr lang="zh-CN" altLang="zh-CN" dirty="0">
                <a:latin typeface="站酷小薇LOGO体" panose="02010600010101010101" pitchFamily="2" charset="-122"/>
                <a:ea typeface="站酷小薇LOGO体" panose="02010600010101010101" pitchFamily="2" charset="-122"/>
              </a:rPr>
              <a:t>迪纳（</a:t>
            </a:r>
            <a:r>
              <a:rPr lang="en-US" altLang="zh-CN" dirty="0">
                <a:latin typeface="站酷小薇LOGO体" panose="02010600010101010101" pitchFamily="2" charset="-122"/>
                <a:ea typeface="站酷小薇LOGO体" panose="02010600010101010101" pitchFamily="2" charset="-122"/>
              </a:rPr>
              <a:t>Ed Diener</a:t>
            </a:r>
            <a:r>
              <a:rPr lang="zh-CN" altLang="zh-CN" dirty="0">
                <a:latin typeface="站酷小薇LOGO体" panose="02010600010101010101" pitchFamily="2" charset="-122"/>
                <a:ea typeface="站酷小薇LOGO体" panose="02010600010101010101" pitchFamily="2" charset="-122"/>
              </a:rPr>
              <a:t>）在一次演讲中让听众假定，大脑受到荷尔蒙的作用后，人可以处于极度愉悦的状态，甚至这种愉悦状态可以一直保持下去。但当他提问</a:t>
            </a:r>
            <a:r>
              <a:rPr lang="en-US" altLang="zh-CN" dirty="0">
                <a:latin typeface="站酷小薇LOGO体" panose="02010600010101010101" pitchFamily="2" charset="-122"/>
                <a:ea typeface="站酷小薇LOGO体" panose="02010600010101010101" pitchFamily="2" charset="-122"/>
              </a:rPr>
              <a:t> “</a:t>
            </a:r>
            <a:r>
              <a:rPr lang="zh-CN" altLang="zh-CN" dirty="0">
                <a:latin typeface="站酷小薇LOGO体" panose="02010600010101010101" pitchFamily="2" charset="-122"/>
                <a:ea typeface="站酷小薇LOGO体" panose="02010600010101010101" pitchFamily="2" charset="-122"/>
              </a:rPr>
              <a:t>有多少人想这样做？</a:t>
            </a:r>
            <a:r>
              <a:rPr lang="en-US" altLang="zh-CN" dirty="0">
                <a:latin typeface="站酷小薇LOGO体" panose="02010600010101010101" pitchFamily="2" charset="-122"/>
                <a:ea typeface="站酷小薇LOGO体" panose="02010600010101010101" pitchFamily="2" charset="-122"/>
              </a:rPr>
              <a:t>”</a:t>
            </a:r>
            <a:r>
              <a:rPr lang="zh-CN" altLang="zh-CN" dirty="0">
                <a:latin typeface="站酷小薇LOGO体" panose="02010600010101010101" pitchFamily="2" charset="-122"/>
                <a:ea typeface="站酷小薇LOGO体" panose="02010600010101010101" pitchFamily="2" charset="-122"/>
              </a:rPr>
              <a:t>时，</a:t>
            </a:r>
            <a:r>
              <a:rPr lang="en-US" altLang="zh-CN" dirty="0">
                <a:latin typeface="站酷小薇LOGO体" panose="02010600010101010101" pitchFamily="2" charset="-122"/>
                <a:ea typeface="站酷小薇LOGO体" panose="02010600010101010101" pitchFamily="2" charset="-122"/>
              </a:rPr>
              <a:t>60</a:t>
            </a:r>
            <a:r>
              <a:rPr lang="zh-CN" altLang="zh-CN" dirty="0">
                <a:latin typeface="站酷小薇LOGO体" panose="02010600010101010101" pitchFamily="2" charset="-122"/>
                <a:ea typeface="站酷小薇LOGO体" panose="02010600010101010101" pitchFamily="2" charset="-122"/>
              </a:rPr>
              <a:t>名听众中，只有</a:t>
            </a:r>
            <a:r>
              <a:rPr lang="en-US" altLang="zh-CN" dirty="0">
                <a:latin typeface="站酷小薇LOGO体" panose="02010600010101010101" pitchFamily="2" charset="-122"/>
                <a:ea typeface="站酷小薇LOGO体" panose="02010600010101010101" pitchFamily="2" charset="-122"/>
              </a:rPr>
              <a:t>2</a:t>
            </a:r>
            <a:r>
              <a:rPr lang="zh-CN" altLang="zh-CN" dirty="0">
                <a:latin typeface="站酷小薇LOGO体" panose="02010600010101010101" pitchFamily="2" charset="-122"/>
                <a:ea typeface="站酷小薇LOGO体" panose="02010600010101010101" pitchFamily="2" charset="-122"/>
              </a:rPr>
              <a:t>人表示他们愿意一直保持快乐</a:t>
            </a:r>
            <a:r>
              <a:rPr lang="zh-CN" altLang="en-US" dirty="0">
                <a:latin typeface="站酷小薇LOGO体" panose="02010600010101010101" pitchFamily="2" charset="-122"/>
                <a:ea typeface="站酷小薇LOGO体" panose="02010600010101010101" pitchFamily="2" charset="-122"/>
              </a:rPr>
              <a:t>。</a:t>
            </a:r>
            <a:endParaRPr lang="zh-CN" altLang="zh-CN" dirty="0">
              <a:latin typeface="站酷小薇LOGO体" panose="02010600010101010101" pitchFamily="2" charset="-122"/>
              <a:ea typeface="站酷小薇LOGO体" panose="02010600010101010101" pitchFamily="2" charset="-122"/>
            </a:endParaRPr>
          </a:p>
        </p:txBody>
      </p:sp>
    </p:spTree>
    <p:extLst>
      <p:ext uri="{BB962C8B-B14F-4D97-AF65-F5344CB8AC3E}">
        <p14:creationId xmlns:p14="http://schemas.microsoft.com/office/powerpoint/2010/main" val="292030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12"/>
          <p:cNvSpPr/>
          <p:nvPr/>
        </p:nvSpPr>
        <p:spPr>
          <a:xfrm>
            <a:off x="1403648" y="850265"/>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16" name="PA_矩形 15"/>
          <p:cNvSpPr/>
          <p:nvPr>
            <p:custDataLst>
              <p:tags r:id="rId1"/>
            </p:custDataLst>
          </p:nvPr>
        </p:nvSpPr>
        <p:spPr>
          <a:xfrm>
            <a:off x="1432687" y="1851670"/>
            <a:ext cx="6387575" cy="1938992"/>
          </a:xfrm>
          <a:prstGeom prst="rect">
            <a:avLst/>
          </a:prstGeom>
        </p:spPr>
        <p:txBody>
          <a:bodyPr wrap="square">
            <a:spAutoFit/>
          </a:bodyPr>
          <a:lstStyle/>
          <a:p>
            <a:r>
              <a:rPr lang="zh-CN" altLang="zh-CN" sz="2000" dirty="0">
                <a:latin typeface="站酷小薇LOGO体" panose="02010600010101010101" pitchFamily="2" charset="-122"/>
                <a:ea typeface="站酷小薇LOGO体" panose="02010600010101010101" pitchFamily="2" charset="-122"/>
              </a:rPr>
              <a:t>佛陀出家是为了追求更有意义的生活，最终获得启迪，达到内心的平静，获得一种幸福感。</a:t>
            </a:r>
            <a:endParaRPr lang="en-US" altLang="zh-CN" sz="2000" dirty="0">
              <a:latin typeface="站酷小薇LOGO体" panose="02010600010101010101" pitchFamily="2" charset="-122"/>
              <a:ea typeface="站酷小薇LOGO体" panose="02010600010101010101" pitchFamily="2" charset="-122"/>
            </a:endParaRPr>
          </a:p>
          <a:p>
            <a:endParaRPr lang="en-US" altLang="zh-CN" sz="2000" dirty="0">
              <a:latin typeface="站酷小薇LOGO体" panose="02010600010101010101" pitchFamily="2" charset="-122"/>
              <a:ea typeface="站酷小薇LOGO体" panose="02010600010101010101" pitchFamily="2" charset="-122"/>
            </a:endParaRPr>
          </a:p>
          <a:p>
            <a:r>
              <a:rPr lang="zh-CN" altLang="zh-CN" sz="2000" dirty="0">
                <a:latin typeface="站酷小薇LOGO体" panose="02010600010101010101" pitchFamily="2" charset="-122"/>
                <a:ea typeface="站酷小薇LOGO体" panose="02010600010101010101" pitchFamily="2" charset="-122"/>
              </a:rPr>
              <a:t>亚里士多德</a:t>
            </a:r>
            <a:r>
              <a:rPr lang="zh-CN" altLang="en-US" sz="2000" dirty="0">
                <a:latin typeface="站酷小薇LOGO体" panose="02010600010101010101" pitchFamily="2" charset="-122"/>
                <a:ea typeface="站酷小薇LOGO体" panose="02010600010101010101" pitchFamily="2" charset="-122"/>
              </a:rPr>
              <a:t>提出了福祇论</a:t>
            </a:r>
            <a:r>
              <a:rPr lang="zh-CN" altLang="zh-CN" sz="2000" b="1" dirty="0">
                <a:latin typeface="站酷小薇LOGO体" panose="02010600010101010101" pitchFamily="2" charset="-122"/>
                <a:ea typeface="站酷小薇LOGO体" panose="02010600010101010101" pitchFamily="2" charset="-122"/>
              </a:rPr>
              <a:t>（</a:t>
            </a:r>
            <a:r>
              <a:rPr lang="en-US" altLang="zh-CN" sz="2000" b="1" dirty="0">
                <a:latin typeface="站酷小薇LOGO体" panose="02010600010101010101" pitchFamily="2" charset="-122"/>
                <a:ea typeface="站酷小薇LOGO体" panose="02010600010101010101" pitchFamily="2" charset="-122"/>
              </a:rPr>
              <a:t>eudaimonia) </a:t>
            </a:r>
            <a:r>
              <a:rPr lang="zh-CN" altLang="zh-CN" sz="2000" dirty="0">
                <a:latin typeface="站酷小薇LOGO体" panose="02010600010101010101" pitchFamily="2" charset="-122"/>
                <a:ea typeface="站酷小薇LOGO体" panose="02010600010101010101" pitchFamily="2" charset="-122"/>
              </a:rPr>
              <a:t>，</a:t>
            </a:r>
            <a:r>
              <a:rPr lang="zh-CN" altLang="en-US" sz="2000" dirty="0">
                <a:latin typeface="站酷小薇LOGO体" panose="02010600010101010101" pitchFamily="2" charset="-122"/>
                <a:ea typeface="站酷小薇LOGO体" panose="02010600010101010101" pitchFamily="2" charset="-122"/>
              </a:rPr>
              <a:t>他认为</a:t>
            </a:r>
            <a:r>
              <a:rPr lang="en-US" altLang="zh-CN" sz="2000" dirty="0">
                <a:latin typeface="站酷小薇LOGO体" panose="02010600010101010101" pitchFamily="2" charset="-122"/>
                <a:ea typeface="站酷小薇LOGO体" panose="02010600010101010101" pitchFamily="2" charset="-122"/>
              </a:rPr>
              <a:t>“</a:t>
            </a:r>
            <a:r>
              <a:rPr lang="zh-CN" altLang="zh-CN" sz="2000" dirty="0">
                <a:latin typeface="站酷小薇LOGO体" panose="02010600010101010101" pitchFamily="2" charset="-122"/>
                <a:ea typeface="站酷小薇LOGO体" panose="02010600010101010101" pitchFamily="2" charset="-122"/>
              </a:rPr>
              <a:t>美好的生活关键是</a:t>
            </a:r>
            <a:r>
              <a:rPr lang="zh-CN" altLang="zh-CN" sz="2000" b="1" dirty="0">
                <a:latin typeface="站酷小薇LOGO体" panose="02010600010101010101" pitchFamily="2" charset="-122"/>
                <a:ea typeface="站酷小薇LOGO体" panose="02010600010101010101" pitchFamily="2" charset="-122"/>
              </a:rPr>
              <a:t>完善的幸福</a:t>
            </a:r>
            <a:r>
              <a:rPr lang="zh-CN" altLang="zh-CN" sz="2000" dirty="0">
                <a:latin typeface="站酷小薇LOGO体" panose="02010600010101010101" pitchFamily="2" charset="-122"/>
                <a:ea typeface="站酷小薇LOGO体" panose="02010600010101010101" pitchFamily="2" charset="-122"/>
              </a:rPr>
              <a:t>，或者说是基于对有意义的、发展性目标的毕生追求所带来的幸福</a:t>
            </a:r>
            <a:r>
              <a:rPr lang="en-US" altLang="zh-CN" sz="2000" dirty="0">
                <a:latin typeface="站酷小薇LOGO体" panose="02010600010101010101" pitchFamily="2" charset="-122"/>
                <a:ea typeface="站酷小薇LOGO体" panose="02010600010101010101" pitchFamily="2" charset="-122"/>
              </a:rPr>
              <a:t>”</a:t>
            </a:r>
            <a:r>
              <a:rPr lang="zh-CN" altLang="zh-CN" sz="2000" dirty="0">
                <a:latin typeface="站酷小薇LOGO体" panose="02010600010101010101" pitchFamily="2" charset="-122"/>
                <a:ea typeface="站酷小薇LOGO体" panose="02010600010101010101" pitchFamily="2" charset="-122"/>
              </a:rPr>
              <a:t>。</a:t>
            </a:r>
            <a:endParaRPr lang="zh-CN" altLang="en-US" sz="2000" dirty="0">
              <a:latin typeface="站酷小薇LOGO体" panose="02010600010101010101" pitchFamily="2" charset="-122"/>
              <a:ea typeface="站酷小薇LOGO体" panose="02010600010101010101" pitchFamily="2" charset="-122"/>
            </a:endParaRPr>
          </a:p>
        </p:txBody>
      </p:sp>
      <p:grpSp>
        <p:nvGrpSpPr>
          <p:cNvPr id="10" name="PA_chenying0907 18">
            <a:extLst>
              <a:ext uri="{FF2B5EF4-FFF2-40B4-BE49-F238E27FC236}">
                <a16:creationId xmlns:a16="http://schemas.microsoft.com/office/drawing/2014/main" id="{3884D2E5-009D-44B7-A9EA-4F00669B2CF6}"/>
              </a:ext>
            </a:extLst>
          </p:cNvPr>
          <p:cNvGrpSpPr/>
          <p:nvPr>
            <p:custDataLst>
              <p:tags r:id="rId2"/>
            </p:custDataLst>
          </p:nvPr>
        </p:nvGrpSpPr>
        <p:grpSpPr>
          <a:xfrm>
            <a:off x="1403648" y="245900"/>
            <a:ext cx="6192688" cy="789031"/>
            <a:chOff x="1492256" y="389916"/>
            <a:chExt cx="6192688" cy="789031"/>
          </a:xfrm>
        </p:grpSpPr>
        <p:sp>
          <p:nvSpPr>
            <p:cNvPr id="11" name="任意多边形 19">
              <a:extLst>
                <a:ext uri="{FF2B5EF4-FFF2-40B4-BE49-F238E27FC236}">
                  <a16:creationId xmlns:a16="http://schemas.microsoft.com/office/drawing/2014/main" id="{79B66385-7275-4AAC-B1DD-E7D3F12DB69A}"/>
                </a:ext>
              </a:extLst>
            </p:cNvPr>
            <p:cNvSpPr/>
            <p:nvPr/>
          </p:nvSpPr>
          <p:spPr>
            <a:xfrm>
              <a:off x="1492256" y="994281"/>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12" name="文本框 7">
              <a:extLst>
                <a:ext uri="{FF2B5EF4-FFF2-40B4-BE49-F238E27FC236}">
                  <a16:creationId xmlns:a16="http://schemas.microsoft.com/office/drawing/2014/main" id="{042151F7-4DB6-4EE0-A035-4964377863E8}"/>
                </a:ext>
              </a:extLst>
            </p:cNvPr>
            <p:cNvSpPr txBox="1">
              <a:spLocks noChangeArrowheads="1"/>
            </p:cNvSpPr>
            <p:nvPr/>
          </p:nvSpPr>
          <p:spPr bwMode="auto">
            <a:xfrm>
              <a:off x="2788400" y="389916"/>
              <a:ext cx="410496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latin typeface="方正敬酷黑 简" panose="02000500000000000000" pitchFamily="2" charset="-122"/>
                  <a:ea typeface="方正敬酷黑 简" panose="02000500000000000000" pitchFamily="2" charset="-122"/>
                </a:rPr>
                <a:t>先贤眼中的幸福</a:t>
              </a:r>
            </a:p>
          </p:txBody>
        </p:sp>
      </p:grpSp>
    </p:spTree>
    <p:extLst>
      <p:ext uri="{BB962C8B-B14F-4D97-AF65-F5344CB8AC3E}">
        <p14:creationId xmlns:p14="http://schemas.microsoft.com/office/powerpoint/2010/main" val="3282558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任意多边形 5"/>
          <p:cNvSpPr>
            <a:spLocks noEditPoints="1"/>
          </p:cNvSpPr>
          <p:nvPr>
            <p:custDataLst>
              <p:tags r:id="rId1"/>
            </p:custDataLst>
          </p:nvPr>
        </p:nvSpPr>
        <p:spPr bwMode="auto">
          <a:xfrm rot="169628">
            <a:off x="1507950" y="2558763"/>
            <a:ext cx="1295400" cy="1341438"/>
          </a:xfrm>
          <a:custGeom>
            <a:avLst/>
            <a:gdLst>
              <a:gd name="T0" fmla="*/ 215 w 218"/>
              <a:gd name="T1" fmla="*/ 61 h 226"/>
              <a:gd name="T2" fmla="*/ 205 w 218"/>
              <a:gd name="T3" fmla="*/ 44 h 226"/>
              <a:gd name="T4" fmla="*/ 202 w 218"/>
              <a:gd name="T5" fmla="*/ 40 h 226"/>
              <a:gd name="T6" fmla="*/ 158 w 218"/>
              <a:gd name="T7" fmla="*/ 13 h 226"/>
              <a:gd name="T8" fmla="*/ 156 w 218"/>
              <a:gd name="T9" fmla="*/ 8 h 226"/>
              <a:gd name="T10" fmla="*/ 116 w 218"/>
              <a:gd name="T11" fmla="*/ 2 h 226"/>
              <a:gd name="T12" fmla="*/ 51 w 218"/>
              <a:gd name="T13" fmla="*/ 26 h 226"/>
              <a:gd name="T14" fmla="*/ 46 w 218"/>
              <a:gd name="T15" fmla="*/ 28 h 226"/>
              <a:gd name="T16" fmla="*/ 0 w 218"/>
              <a:gd name="T17" fmla="*/ 186 h 226"/>
              <a:gd name="T18" fmla="*/ 16 w 218"/>
              <a:gd name="T19" fmla="*/ 187 h 226"/>
              <a:gd name="T20" fmla="*/ 38 w 218"/>
              <a:gd name="T21" fmla="*/ 222 h 226"/>
              <a:gd name="T22" fmla="*/ 42 w 218"/>
              <a:gd name="T23" fmla="*/ 226 h 226"/>
              <a:gd name="T24" fmla="*/ 211 w 218"/>
              <a:gd name="T25" fmla="*/ 226 h 226"/>
              <a:gd name="T26" fmla="*/ 214 w 218"/>
              <a:gd name="T27" fmla="*/ 223 h 226"/>
              <a:gd name="T28" fmla="*/ 218 w 218"/>
              <a:gd name="T29" fmla="*/ 65 h 226"/>
              <a:gd name="T30" fmla="*/ 122 w 218"/>
              <a:gd name="T31" fmla="*/ 7 h 226"/>
              <a:gd name="T32" fmla="*/ 129 w 218"/>
              <a:gd name="T33" fmla="*/ 61 h 226"/>
              <a:gd name="T34" fmla="*/ 127 w 218"/>
              <a:gd name="T35" fmla="*/ 64 h 226"/>
              <a:gd name="T36" fmla="*/ 123 w 218"/>
              <a:gd name="T37" fmla="*/ 64 h 226"/>
              <a:gd name="T38" fmla="*/ 122 w 218"/>
              <a:gd name="T39" fmla="*/ 7 h 226"/>
              <a:gd name="T40" fmla="*/ 52 w 218"/>
              <a:gd name="T41" fmla="*/ 34 h 226"/>
              <a:gd name="T42" fmla="*/ 89 w 218"/>
              <a:gd name="T43" fmla="*/ 61 h 226"/>
              <a:gd name="T44" fmla="*/ 91 w 218"/>
              <a:gd name="T45" fmla="*/ 66 h 226"/>
              <a:gd name="T46" fmla="*/ 126 w 218"/>
              <a:gd name="T47" fmla="*/ 71 h 226"/>
              <a:gd name="T48" fmla="*/ 128 w 218"/>
              <a:gd name="T49" fmla="*/ 67 h 226"/>
              <a:gd name="T50" fmla="*/ 133 w 218"/>
              <a:gd name="T51" fmla="*/ 67 h 226"/>
              <a:gd name="T52" fmla="*/ 145 w 218"/>
              <a:gd name="T53" fmla="*/ 43 h 226"/>
              <a:gd name="T54" fmla="*/ 186 w 218"/>
              <a:gd name="T55" fmla="*/ 117 h 226"/>
              <a:gd name="T56" fmla="*/ 159 w 218"/>
              <a:gd name="T57" fmla="*/ 196 h 226"/>
              <a:gd name="T58" fmla="*/ 158 w 218"/>
              <a:gd name="T59" fmla="*/ 198 h 226"/>
              <a:gd name="T60" fmla="*/ 154 w 218"/>
              <a:gd name="T61" fmla="*/ 198 h 226"/>
              <a:gd name="T62" fmla="*/ 16 w 218"/>
              <a:gd name="T63" fmla="*/ 181 h 226"/>
              <a:gd name="T64" fmla="*/ 45 w 218"/>
              <a:gd name="T65" fmla="*/ 219 h 226"/>
              <a:gd name="T66" fmla="*/ 60 w 218"/>
              <a:gd name="T67" fmla="*/ 192 h 226"/>
              <a:gd name="T68" fmla="*/ 156 w 218"/>
              <a:gd name="T69" fmla="*/ 205 h 226"/>
              <a:gd name="T70" fmla="*/ 164 w 218"/>
              <a:gd name="T71" fmla="*/ 202 h 226"/>
              <a:gd name="T72" fmla="*/ 167 w 218"/>
              <a:gd name="T73" fmla="*/ 195 h 226"/>
              <a:gd name="T74" fmla="*/ 200 w 218"/>
              <a:gd name="T75" fmla="*/ 68 h 226"/>
              <a:gd name="T76" fmla="*/ 208 w 218"/>
              <a:gd name="T77" fmla="*/ 202 h 226"/>
              <a:gd name="T78" fmla="*/ 135 w 218"/>
              <a:gd name="T79" fmla="*/ 21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8" h="226">
                <a:moveTo>
                  <a:pt x="217" y="62"/>
                </a:moveTo>
                <a:cubicBezTo>
                  <a:pt x="216" y="61"/>
                  <a:pt x="215" y="61"/>
                  <a:pt x="215" y="61"/>
                </a:cubicBezTo>
                <a:cubicBezTo>
                  <a:pt x="210" y="61"/>
                  <a:pt x="206" y="61"/>
                  <a:pt x="201" y="61"/>
                </a:cubicBezTo>
                <a:cubicBezTo>
                  <a:pt x="202" y="55"/>
                  <a:pt x="203" y="49"/>
                  <a:pt x="205" y="44"/>
                </a:cubicBezTo>
                <a:cubicBezTo>
                  <a:pt x="205" y="43"/>
                  <a:pt x="205" y="42"/>
                  <a:pt x="204" y="42"/>
                </a:cubicBezTo>
                <a:cubicBezTo>
                  <a:pt x="204" y="41"/>
                  <a:pt x="203" y="40"/>
                  <a:pt x="202" y="40"/>
                </a:cubicBezTo>
                <a:cubicBezTo>
                  <a:pt x="183" y="37"/>
                  <a:pt x="166" y="36"/>
                  <a:pt x="148" y="36"/>
                </a:cubicBezTo>
                <a:cubicBezTo>
                  <a:pt x="151" y="28"/>
                  <a:pt x="154" y="21"/>
                  <a:pt x="158" y="13"/>
                </a:cubicBezTo>
                <a:cubicBezTo>
                  <a:pt x="158" y="12"/>
                  <a:pt x="158" y="11"/>
                  <a:pt x="158" y="10"/>
                </a:cubicBezTo>
                <a:cubicBezTo>
                  <a:pt x="158" y="9"/>
                  <a:pt x="157" y="8"/>
                  <a:pt x="156" y="8"/>
                </a:cubicBezTo>
                <a:cubicBezTo>
                  <a:pt x="144" y="4"/>
                  <a:pt x="132" y="1"/>
                  <a:pt x="120" y="0"/>
                </a:cubicBezTo>
                <a:cubicBezTo>
                  <a:pt x="118" y="0"/>
                  <a:pt x="117" y="1"/>
                  <a:pt x="116" y="2"/>
                </a:cubicBezTo>
                <a:cubicBezTo>
                  <a:pt x="113" y="14"/>
                  <a:pt x="108" y="25"/>
                  <a:pt x="103" y="36"/>
                </a:cubicBezTo>
                <a:cubicBezTo>
                  <a:pt x="84" y="36"/>
                  <a:pt x="66" y="35"/>
                  <a:pt x="51" y="26"/>
                </a:cubicBezTo>
                <a:cubicBezTo>
                  <a:pt x="50" y="26"/>
                  <a:pt x="49" y="25"/>
                  <a:pt x="48" y="26"/>
                </a:cubicBezTo>
                <a:cubicBezTo>
                  <a:pt x="47" y="26"/>
                  <a:pt x="46" y="27"/>
                  <a:pt x="46" y="28"/>
                </a:cubicBezTo>
                <a:cubicBezTo>
                  <a:pt x="38" y="73"/>
                  <a:pt x="31" y="139"/>
                  <a:pt x="1" y="183"/>
                </a:cubicBezTo>
                <a:cubicBezTo>
                  <a:pt x="0" y="184"/>
                  <a:pt x="0" y="185"/>
                  <a:pt x="0" y="186"/>
                </a:cubicBezTo>
                <a:cubicBezTo>
                  <a:pt x="1" y="187"/>
                  <a:pt x="2" y="188"/>
                  <a:pt x="4" y="188"/>
                </a:cubicBezTo>
                <a:cubicBezTo>
                  <a:pt x="8" y="188"/>
                  <a:pt x="12" y="187"/>
                  <a:pt x="16" y="187"/>
                </a:cubicBezTo>
                <a:cubicBezTo>
                  <a:pt x="24" y="187"/>
                  <a:pt x="32" y="188"/>
                  <a:pt x="41" y="189"/>
                </a:cubicBezTo>
                <a:cubicBezTo>
                  <a:pt x="39" y="201"/>
                  <a:pt x="39" y="211"/>
                  <a:pt x="38" y="222"/>
                </a:cubicBezTo>
                <a:cubicBezTo>
                  <a:pt x="38" y="223"/>
                  <a:pt x="38" y="224"/>
                  <a:pt x="39" y="225"/>
                </a:cubicBezTo>
                <a:cubicBezTo>
                  <a:pt x="40" y="225"/>
                  <a:pt x="41" y="226"/>
                  <a:pt x="42" y="226"/>
                </a:cubicBezTo>
                <a:cubicBezTo>
                  <a:pt x="70" y="225"/>
                  <a:pt x="103" y="224"/>
                  <a:pt x="135" y="224"/>
                </a:cubicBezTo>
                <a:cubicBezTo>
                  <a:pt x="161" y="224"/>
                  <a:pt x="187" y="225"/>
                  <a:pt x="211" y="226"/>
                </a:cubicBezTo>
                <a:cubicBezTo>
                  <a:pt x="212" y="226"/>
                  <a:pt x="213" y="226"/>
                  <a:pt x="213" y="225"/>
                </a:cubicBezTo>
                <a:cubicBezTo>
                  <a:pt x="214" y="225"/>
                  <a:pt x="214" y="224"/>
                  <a:pt x="214" y="223"/>
                </a:cubicBezTo>
                <a:cubicBezTo>
                  <a:pt x="214" y="216"/>
                  <a:pt x="214" y="209"/>
                  <a:pt x="214" y="202"/>
                </a:cubicBezTo>
                <a:cubicBezTo>
                  <a:pt x="214" y="156"/>
                  <a:pt x="215" y="111"/>
                  <a:pt x="218" y="65"/>
                </a:cubicBezTo>
                <a:cubicBezTo>
                  <a:pt x="218" y="64"/>
                  <a:pt x="218" y="63"/>
                  <a:pt x="217" y="62"/>
                </a:cubicBezTo>
                <a:close/>
                <a:moveTo>
                  <a:pt x="122" y="7"/>
                </a:moveTo>
                <a:cubicBezTo>
                  <a:pt x="131" y="8"/>
                  <a:pt x="141" y="10"/>
                  <a:pt x="150" y="13"/>
                </a:cubicBezTo>
                <a:cubicBezTo>
                  <a:pt x="143" y="29"/>
                  <a:pt x="136" y="45"/>
                  <a:pt x="129" y="61"/>
                </a:cubicBezTo>
                <a:cubicBezTo>
                  <a:pt x="129" y="62"/>
                  <a:pt x="128" y="63"/>
                  <a:pt x="128" y="63"/>
                </a:cubicBezTo>
                <a:cubicBezTo>
                  <a:pt x="127" y="64"/>
                  <a:pt x="127" y="64"/>
                  <a:pt x="127" y="64"/>
                </a:cubicBezTo>
                <a:cubicBezTo>
                  <a:pt x="126" y="65"/>
                  <a:pt x="126" y="65"/>
                  <a:pt x="126" y="65"/>
                </a:cubicBezTo>
                <a:cubicBezTo>
                  <a:pt x="125" y="65"/>
                  <a:pt x="124" y="65"/>
                  <a:pt x="123" y="64"/>
                </a:cubicBezTo>
                <a:cubicBezTo>
                  <a:pt x="115" y="63"/>
                  <a:pt x="106" y="61"/>
                  <a:pt x="97" y="60"/>
                </a:cubicBezTo>
                <a:cubicBezTo>
                  <a:pt x="108" y="44"/>
                  <a:pt x="116" y="26"/>
                  <a:pt x="122" y="7"/>
                </a:cubicBezTo>
                <a:close/>
                <a:moveTo>
                  <a:pt x="10" y="181"/>
                </a:moveTo>
                <a:cubicBezTo>
                  <a:pt x="38" y="137"/>
                  <a:pt x="44" y="77"/>
                  <a:pt x="52" y="34"/>
                </a:cubicBezTo>
                <a:cubicBezTo>
                  <a:pt x="66" y="41"/>
                  <a:pt x="83" y="43"/>
                  <a:pt x="100" y="43"/>
                </a:cubicBezTo>
                <a:cubicBezTo>
                  <a:pt x="96" y="49"/>
                  <a:pt x="93" y="55"/>
                  <a:pt x="89" y="61"/>
                </a:cubicBezTo>
                <a:cubicBezTo>
                  <a:pt x="88" y="62"/>
                  <a:pt x="88" y="63"/>
                  <a:pt x="89" y="64"/>
                </a:cubicBezTo>
                <a:cubicBezTo>
                  <a:pt x="89" y="65"/>
                  <a:pt x="90" y="66"/>
                  <a:pt x="91" y="66"/>
                </a:cubicBezTo>
                <a:cubicBezTo>
                  <a:pt x="101" y="68"/>
                  <a:pt x="112" y="69"/>
                  <a:pt x="122" y="71"/>
                </a:cubicBezTo>
                <a:cubicBezTo>
                  <a:pt x="123" y="71"/>
                  <a:pt x="124" y="71"/>
                  <a:pt x="126" y="71"/>
                </a:cubicBezTo>
                <a:cubicBezTo>
                  <a:pt x="127" y="71"/>
                  <a:pt x="128" y="71"/>
                  <a:pt x="130" y="70"/>
                </a:cubicBezTo>
                <a:cubicBezTo>
                  <a:pt x="128" y="67"/>
                  <a:pt x="128" y="67"/>
                  <a:pt x="128" y="67"/>
                </a:cubicBezTo>
                <a:cubicBezTo>
                  <a:pt x="130" y="70"/>
                  <a:pt x="130" y="70"/>
                  <a:pt x="130" y="70"/>
                </a:cubicBezTo>
                <a:cubicBezTo>
                  <a:pt x="131" y="70"/>
                  <a:pt x="133" y="68"/>
                  <a:pt x="133" y="67"/>
                </a:cubicBezTo>
                <a:cubicBezTo>
                  <a:pt x="134" y="66"/>
                  <a:pt x="135" y="65"/>
                  <a:pt x="135" y="64"/>
                </a:cubicBezTo>
                <a:cubicBezTo>
                  <a:pt x="138" y="57"/>
                  <a:pt x="141" y="50"/>
                  <a:pt x="145" y="43"/>
                </a:cubicBezTo>
                <a:cubicBezTo>
                  <a:pt x="162" y="43"/>
                  <a:pt x="179" y="43"/>
                  <a:pt x="197" y="46"/>
                </a:cubicBezTo>
                <a:cubicBezTo>
                  <a:pt x="193" y="67"/>
                  <a:pt x="191" y="92"/>
                  <a:pt x="186" y="117"/>
                </a:cubicBezTo>
                <a:cubicBezTo>
                  <a:pt x="182" y="143"/>
                  <a:pt x="175" y="170"/>
                  <a:pt x="161" y="191"/>
                </a:cubicBezTo>
                <a:cubicBezTo>
                  <a:pt x="160" y="193"/>
                  <a:pt x="160" y="195"/>
                  <a:pt x="159" y="196"/>
                </a:cubicBezTo>
                <a:cubicBezTo>
                  <a:pt x="159" y="197"/>
                  <a:pt x="158" y="198"/>
                  <a:pt x="158" y="198"/>
                </a:cubicBezTo>
                <a:cubicBezTo>
                  <a:pt x="158" y="198"/>
                  <a:pt x="158" y="198"/>
                  <a:pt x="158" y="198"/>
                </a:cubicBezTo>
                <a:cubicBezTo>
                  <a:pt x="157" y="198"/>
                  <a:pt x="157" y="199"/>
                  <a:pt x="156" y="199"/>
                </a:cubicBezTo>
                <a:cubicBezTo>
                  <a:pt x="156" y="199"/>
                  <a:pt x="155" y="198"/>
                  <a:pt x="154" y="198"/>
                </a:cubicBezTo>
                <a:cubicBezTo>
                  <a:pt x="123" y="194"/>
                  <a:pt x="92" y="189"/>
                  <a:pt x="61" y="185"/>
                </a:cubicBezTo>
                <a:cubicBezTo>
                  <a:pt x="47" y="183"/>
                  <a:pt x="31" y="181"/>
                  <a:pt x="16" y="181"/>
                </a:cubicBezTo>
                <a:cubicBezTo>
                  <a:pt x="14" y="181"/>
                  <a:pt x="12" y="181"/>
                  <a:pt x="10" y="181"/>
                </a:cubicBezTo>
                <a:close/>
                <a:moveTo>
                  <a:pt x="45" y="219"/>
                </a:moveTo>
                <a:cubicBezTo>
                  <a:pt x="46" y="209"/>
                  <a:pt x="46" y="200"/>
                  <a:pt x="47" y="190"/>
                </a:cubicBezTo>
                <a:cubicBezTo>
                  <a:pt x="52" y="190"/>
                  <a:pt x="56" y="191"/>
                  <a:pt x="60" y="192"/>
                </a:cubicBezTo>
                <a:cubicBezTo>
                  <a:pt x="91" y="196"/>
                  <a:pt x="122" y="201"/>
                  <a:pt x="153" y="205"/>
                </a:cubicBezTo>
                <a:cubicBezTo>
                  <a:pt x="154" y="205"/>
                  <a:pt x="155" y="205"/>
                  <a:pt x="156" y="205"/>
                </a:cubicBezTo>
                <a:cubicBezTo>
                  <a:pt x="158" y="205"/>
                  <a:pt x="159" y="205"/>
                  <a:pt x="160" y="205"/>
                </a:cubicBezTo>
                <a:cubicBezTo>
                  <a:pt x="162" y="204"/>
                  <a:pt x="163" y="203"/>
                  <a:pt x="164" y="202"/>
                </a:cubicBezTo>
                <a:cubicBezTo>
                  <a:pt x="165" y="201"/>
                  <a:pt x="165" y="199"/>
                  <a:pt x="166" y="198"/>
                </a:cubicBezTo>
                <a:cubicBezTo>
                  <a:pt x="166" y="196"/>
                  <a:pt x="167" y="195"/>
                  <a:pt x="167" y="195"/>
                </a:cubicBezTo>
                <a:cubicBezTo>
                  <a:pt x="182" y="172"/>
                  <a:pt x="189" y="145"/>
                  <a:pt x="193" y="118"/>
                </a:cubicBezTo>
                <a:cubicBezTo>
                  <a:pt x="196" y="100"/>
                  <a:pt x="198" y="83"/>
                  <a:pt x="200" y="68"/>
                </a:cubicBezTo>
                <a:cubicBezTo>
                  <a:pt x="204" y="68"/>
                  <a:pt x="207" y="68"/>
                  <a:pt x="211" y="68"/>
                </a:cubicBezTo>
                <a:cubicBezTo>
                  <a:pt x="208" y="113"/>
                  <a:pt x="208" y="157"/>
                  <a:pt x="208" y="202"/>
                </a:cubicBezTo>
                <a:cubicBezTo>
                  <a:pt x="208" y="208"/>
                  <a:pt x="208" y="214"/>
                  <a:pt x="208" y="219"/>
                </a:cubicBezTo>
                <a:cubicBezTo>
                  <a:pt x="185" y="218"/>
                  <a:pt x="160" y="218"/>
                  <a:pt x="135" y="218"/>
                </a:cubicBezTo>
                <a:cubicBezTo>
                  <a:pt x="104" y="218"/>
                  <a:pt x="73" y="218"/>
                  <a:pt x="45" y="21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PA_任意多边形 5"/>
          <p:cNvSpPr>
            <a:spLocks noEditPoints="1"/>
          </p:cNvSpPr>
          <p:nvPr>
            <p:custDataLst>
              <p:tags r:id="rId2"/>
            </p:custDataLst>
          </p:nvPr>
        </p:nvSpPr>
        <p:spPr bwMode="auto">
          <a:xfrm rot="169628">
            <a:off x="5941033" y="2567333"/>
            <a:ext cx="1295400" cy="1341438"/>
          </a:xfrm>
          <a:custGeom>
            <a:avLst/>
            <a:gdLst>
              <a:gd name="T0" fmla="*/ 215 w 218"/>
              <a:gd name="T1" fmla="*/ 61 h 226"/>
              <a:gd name="T2" fmla="*/ 205 w 218"/>
              <a:gd name="T3" fmla="*/ 44 h 226"/>
              <a:gd name="T4" fmla="*/ 202 w 218"/>
              <a:gd name="T5" fmla="*/ 40 h 226"/>
              <a:gd name="T6" fmla="*/ 158 w 218"/>
              <a:gd name="T7" fmla="*/ 13 h 226"/>
              <a:gd name="T8" fmla="*/ 156 w 218"/>
              <a:gd name="T9" fmla="*/ 8 h 226"/>
              <a:gd name="T10" fmla="*/ 116 w 218"/>
              <a:gd name="T11" fmla="*/ 2 h 226"/>
              <a:gd name="T12" fmla="*/ 51 w 218"/>
              <a:gd name="T13" fmla="*/ 26 h 226"/>
              <a:gd name="T14" fmla="*/ 46 w 218"/>
              <a:gd name="T15" fmla="*/ 28 h 226"/>
              <a:gd name="T16" fmla="*/ 0 w 218"/>
              <a:gd name="T17" fmla="*/ 186 h 226"/>
              <a:gd name="T18" fmla="*/ 16 w 218"/>
              <a:gd name="T19" fmla="*/ 187 h 226"/>
              <a:gd name="T20" fmla="*/ 38 w 218"/>
              <a:gd name="T21" fmla="*/ 222 h 226"/>
              <a:gd name="T22" fmla="*/ 42 w 218"/>
              <a:gd name="T23" fmla="*/ 226 h 226"/>
              <a:gd name="T24" fmla="*/ 211 w 218"/>
              <a:gd name="T25" fmla="*/ 226 h 226"/>
              <a:gd name="T26" fmla="*/ 214 w 218"/>
              <a:gd name="T27" fmla="*/ 223 h 226"/>
              <a:gd name="T28" fmla="*/ 218 w 218"/>
              <a:gd name="T29" fmla="*/ 65 h 226"/>
              <a:gd name="T30" fmla="*/ 122 w 218"/>
              <a:gd name="T31" fmla="*/ 7 h 226"/>
              <a:gd name="T32" fmla="*/ 129 w 218"/>
              <a:gd name="T33" fmla="*/ 61 h 226"/>
              <a:gd name="T34" fmla="*/ 127 w 218"/>
              <a:gd name="T35" fmla="*/ 64 h 226"/>
              <a:gd name="T36" fmla="*/ 123 w 218"/>
              <a:gd name="T37" fmla="*/ 64 h 226"/>
              <a:gd name="T38" fmla="*/ 122 w 218"/>
              <a:gd name="T39" fmla="*/ 7 h 226"/>
              <a:gd name="T40" fmla="*/ 52 w 218"/>
              <a:gd name="T41" fmla="*/ 34 h 226"/>
              <a:gd name="T42" fmla="*/ 89 w 218"/>
              <a:gd name="T43" fmla="*/ 61 h 226"/>
              <a:gd name="T44" fmla="*/ 91 w 218"/>
              <a:gd name="T45" fmla="*/ 66 h 226"/>
              <a:gd name="T46" fmla="*/ 126 w 218"/>
              <a:gd name="T47" fmla="*/ 71 h 226"/>
              <a:gd name="T48" fmla="*/ 128 w 218"/>
              <a:gd name="T49" fmla="*/ 67 h 226"/>
              <a:gd name="T50" fmla="*/ 133 w 218"/>
              <a:gd name="T51" fmla="*/ 67 h 226"/>
              <a:gd name="T52" fmla="*/ 145 w 218"/>
              <a:gd name="T53" fmla="*/ 43 h 226"/>
              <a:gd name="T54" fmla="*/ 186 w 218"/>
              <a:gd name="T55" fmla="*/ 117 h 226"/>
              <a:gd name="T56" fmla="*/ 159 w 218"/>
              <a:gd name="T57" fmla="*/ 196 h 226"/>
              <a:gd name="T58" fmla="*/ 158 w 218"/>
              <a:gd name="T59" fmla="*/ 198 h 226"/>
              <a:gd name="T60" fmla="*/ 154 w 218"/>
              <a:gd name="T61" fmla="*/ 198 h 226"/>
              <a:gd name="T62" fmla="*/ 16 w 218"/>
              <a:gd name="T63" fmla="*/ 181 h 226"/>
              <a:gd name="T64" fmla="*/ 45 w 218"/>
              <a:gd name="T65" fmla="*/ 219 h 226"/>
              <a:gd name="T66" fmla="*/ 60 w 218"/>
              <a:gd name="T67" fmla="*/ 192 h 226"/>
              <a:gd name="T68" fmla="*/ 156 w 218"/>
              <a:gd name="T69" fmla="*/ 205 h 226"/>
              <a:gd name="T70" fmla="*/ 164 w 218"/>
              <a:gd name="T71" fmla="*/ 202 h 226"/>
              <a:gd name="T72" fmla="*/ 167 w 218"/>
              <a:gd name="T73" fmla="*/ 195 h 226"/>
              <a:gd name="T74" fmla="*/ 200 w 218"/>
              <a:gd name="T75" fmla="*/ 68 h 226"/>
              <a:gd name="T76" fmla="*/ 208 w 218"/>
              <a:gd name="T77" fmla="*/ 202 h 226"/>
              <a:gd name="T78" fmla="*/ 135 w 218"/>
              <a:gd name="T79" fmla="*/ 21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8" h="226">
                <a:moveTo>
                  <a:pt x="217" y="62"/>
                </a:moveTo>
                <a:cubicBezTo>
                  <a:pt x="216" y="61"/>
                  <a:pt x="215" y="61"/>
                  <a:pt x="215" y="61"/>
                </a:cubicBezTo>
                <a:cubicBezTo>
                  <a:pt x="210" y="61"/>
                  <a:pt x="206" y="61"/>
                  <a:pt x="201" y="61"/>
                </a:cubicBezTo>
                <a:cubicBezTo>
                  <a:pt x="202" y="55"/>
                  <a:pt x="203" y="49"/>
                  <a:pt x="205" y="44"/>
                </a:cubicBezTo>
                <a:cubicBezTo>
                  <a:pt x="205" y="43"/>
                  <a:pt x="205" y="42"/>
                  <a:pt x="204" y="42"/>
                </a:cubicBezTo>
                <a:cubicBezTo>
                  <a:pt x="204" y="41"/>
                  <a:pt x="203" y="40"/>
                  <a:pt x="202" y="40"/>
                </a:cubicBezTo>
                <a:cubicBezTo>
                  <a:pt x="183" y="37"/>
                  <a:pt x="166" y="36"/>
                  <a:pt x="148" y="36"/>
                </a:cubicBezTo>
                <a:cubicBezTo>
                  <a:pt x="151" y="28"/>
                  <a:pt x="154" y="21"/>
                  <a:pt x="158" y="13"/>
                </a:cubicBezTo>
                <a:cubicBezTo>
                  <a:pt x="158" y="12"/>
                  <a:pt x="158" y="11"/>
                  <a:pt x="158" y="10"/>
                </a:cubicBezTo>
                <a:cubicBezTo>
                  <a:pt x="158" y="9"/>
                  <a:pt x="157" y="8"/>
                  <a:pt x="156" y="8"/>
                </a:cubicBezTo>
                <a:cubicBezTo>
                  <a:pt x="144" y="4"/>
                  <a:pt x="132" y="1"/>
                  <a:pt x="120" y="0"/>
                </a:cubicBezTo>
                <a:cubicBezTo>
                  <a:pt x="118" y="0"/>
                  <a:pt x="117" y="1"/>
                  <a:pt x="116" y="2"/>
                </a:cubicBezTo>
                <a:cubicBezTo>
                  <a:pt x="113" y="14"/>
                  <a:pt x="108" y="25"/>
                  <a:pt x="103" y="36"/>
                </a:cubicBezTo>
                <a:cubicBezTo>
                  <a:pt x="84" y="36"/>
                  <a:pt x="66" y="35"/>
                  <a:pt x="51" y="26"/>
                </a:cubicBezTo>
                <a:cubicBezTo>
                  <a:pt x="50" y="26"/>
                  <a:pt x="49" y="25"/>
                  <a:pt x="48" y="26"/>
                </a:cubicBezTo>
                <a:cubicBezTo>
                  <a:pt x="47" y="26"/>
                  <a:pt x="46" y="27"/>
                  <a:pt x="46" y="28"/>
                </a:cubicBezTo>
                <a:cubicBezTo>
                  <a:pt x="38" y="73"/>
                  <a:pt x="31" y="139"/>
                  <a:pt x="1" y="183"/>
                </a:cubicBezTo>
                <a:cubicBezTo>
                  <a:pt x="0" y="184"/>
                  <a:pt x="0" y="185"/>
                  <a:pt x="0" y="186"/>
                </a:cubicBezTo>
                <a:cubicBezTo>
                  <a:pt x="1" y="187"/>
                  <a:pt x="2" y="188"/>
                  <a:pt x="4" y="188"/>
                </a:cubicBezTo>
                <a:cubicBezTo>
                  <a:pt x="8" y="188"/>
                  <a:pt x="12" y="187"/>
                  <a:pt x="16" y="187"/>
                </a:cubicBezTo>
                <a:cubicBezTo>
                  <a:pt x="24" y="187"/>
                  <a:pt x="32" y="188"/>
                  <a:pt x="41" y="189"/>
                </a:cubicBezTo>
                <a:cubicBezTo>
                  <a:pt x="39" y="201"/>
                  <a:pt x="39" y="211"/>
                  <a:pt x="38" y="222"/>
                </a:cubicBezTo>
                <a:cubicBezTo>
                  <a:pt x="38" y="223"/>
                  <a:pt x="38" y="224"/>
                  <a:pt x="39" y="225"/>
                </a:cubicBezTo>
                <a:cubicBezTo>
                  <a:pt x="40" y="225"/>
                  <a:pt x="41" y="226"/>
                  <a:pt x="42" y="226"/>
                </a:cubicBezTo>
                <a:cubicBezTo>
                  <a:pt x="70" y="225"/>
                  <a:pt x="103" y="224"/>
                  <a:pt x="135" y="224"/>
                </a:cubicBezTo>
                <a:cubicBezTo>
                  <a:pt x="161" y="224"/>
                  <a:pt x="187" y="225"/>
                  <a:pt x="211" y="226"/>
                </a:cubicBezTo>
                <a:cubicBezTo>
                  <a:pt x="212" y="226"/>
                  <a:pt x="213" y="226"/>
                  <a:pt x="213" y="225"/>
                </a:cubicBezTo>
                <a:cubicBezTo>
                  <a:pt x="214" y="225"/>
                  <a:pt x="214" y="224"/>
                  <a:pt x="214" y="223"/>
                </a:cubicBezTo>
                <a:cubicBezTo>
                  <a:pt x="214" y="216"/>
                  <a:pt x="214" y="209"/>
                  <a:pt x="214" y="202"/>
                </a:cubicBezTo>
                <a:cubicBezTo>
                  <a:pt x="214" y="156"/>
                  <a:pt x="215" y="111"/>
                  <a:pt x="218" y="65"/>
                </a:cubicBezTo>
                <a:cubicBezTo>
                  <a:pt x="218" y="64"/>
                  <a:pt x="218" y="63"/>
                  <a:pt x="217" y="62"/>
                </a:cubicBezTo>
                <a:close/>
                <a:moveTo>
                  <a:pt x="122" y="7"/>
                </a:moveTo>
                <a:cubicBezTo>
                  <a:pt x="131" y="8"/>
                  <a:pt x="141" y="10"/>
                  <a:pt x="150" y="13"/>
                </a:cubicBezTo>
                <a:cubicBezTo>
                  <a:pt x="143" y="29"/>
                  <a:pt x="136" y="45"/>
                  <a:pt x="129" y="61"/>
                </a:cubicBezTo>
                <a:cubicBezTo>
                  <a:pt x="129" y="62"/>
                  <a:pt x="128" y="63"/>
                  <a:pt x="128" y="63"/>
                </a:cubicBezTo>
                <a:cubicBezTo>
                  <a:pt x="127" y="64"/>
                  <a:pt x="127" y="64"/>
                  <a:pt x="127" y="64"/>
                </a:cubicBezTo>
                <a:cubicBezTo>
                  <a:pt x="126" y="65"/>
                  <a:pt x="126" y="65"/>
                  <a:pt x="126" y="65"/>
                </a:cubicBezTo>
                <a:cubicBezTo>
                  <a:pt x="125" y="65"/>
                  <a:pt x="124" y="65"/>
                  <a:pt x="123" y="64"/>
                </a:cubicBezTo>
                <a:cubicBezTo>
                  <a:pt x="115" y="63"/>
                  <a:pt x="106" y="61"/>
                  <a:pt x="97" y="60"/>
                </a:cubicBezTo>
                <a:cubicBezTo>
                  <a:pt x="108" y="44"/>
                  <a:pt x="116" y="26"/>
                  <a:pt x="122" y="7"/>
                </a:cubicBezTo>
                <a:close/>
                <a:moveTo>
                  <a:pt x="10" y="181"/>
                </a:moveTo>
                <a:cubicBezTo>
                  <a:pt x="38" y="137"/>
                  <a:pt x="44" y="77"/>
                  <a:pt x="52" y="34"/>
                </a:cubicBezTo>
                <a:cubicBezTo>
                  <a:pt x="66" y="41"/>
                  <a:pt x="83" y="43"/>
                  <a:pt x="100" y="43"/>
                </a:cubicBezTo>
                <a:cubicBezTo>
                  <a:pt x="96" y="49"/>
                  <a:pt x="93" y="55"/>
                  <a:pt x="89" y="61"/>
                </a:cubicBezTo>
                <a:cubicBezTo>
                  <a:pt x="88" y="62"/>
                  <a:pt x="88" y="63"/>
                  <a:pt x="89" y="64"/>
                </a:cubicBezTo>
                <a:cubicBezTo>
                  <a:pt x="89" y="65"/>
                  <a:pt x="90" y="66"/>
                  <a:pt x="91" y="66"/>
                </a:cubicBezTo>
                <a:cubicBezTo>
                  <a:pt x="101" y="68"/>
                  <a:pt x="112" y="69"/>
                  <a:pt x="122" y="71"/>
                </a:cubicBezTo>
                <a:cubicBezTo>
                  <a:pt x="123" y="71"/>
                  <a:pt x="124" y="71"/>
                  <a:pt x="126" y="71"/>
                </a:cubicBezTo>
                <a:cubicBezTo>
                  <a:pt x="127" y="71"/>
                  <a:pt x="128" y="71"/>
                  <a:pt x="130" y="70"/>
                </a:cubicBezTo>
                <a:cubicBezTo>
                  <a:pt x="128" y="67"/>
                  <a:pt x="128" y="67"/>
                  <a:pt x="128" y="67"/>
                </a:cubicBezTo>
                <a:cubicBezTo>
                  <a:pt x="130" y="70"/>
                  <a:pt x="130" y="70"/>
                  <a:pt x="130" y="70"/>
                </a:cubicBezTo>
                <a:cubicBezTo>
                  <a:pt x="131" y="70"/>
                  <a:pt x="133" y="68"/>
                  <a:pt x="133" y="67"/>
                </a:cubicBezTo>
                <a:cubicBezTo>
                  <a:pt x="134" y="66"/>
                  <a:pt x="135" y="65"/>
                  <a:pt x="135" y="64"/>
                </a:cubicBezTo>
                <a:cubicBezTo>
                  <a:pt x="138" y="57"/>
                  <a:pt x="141" y="50"/>
                  <a:pt x="145" y="43"/>
                </a:cubicBezTo>
                <a:cubicBezTo>
                  <a:pt x="162" y="43"/>
                  <a:pt x="179" y="43"/>
                  <a:pt x="197" y="46"/>
                </a:cubicBezTo>
                <a:cubicBezTo>
                  <a:pt x="193" y="67"/>
                  <a:pt x="191" y="92"/>
                  <a:pt x="186" y="117"/>
                </a:cubicBezTo>
                <a:cubicBezTo>
                  <a:pt x="182" y="143"/>
                  <a:pt x="175" y="170"/>
                  <a:pt x="161" y="191"/>
                </a:cubicBezTo>
                <a:cubicBezTo>
                  <a:pt x="160" y="193"/>
                  <a:pt x="160" y="195"/>
                  <a:pt x="159" y="196"/>
                </a:cubicBezTo>
                <a:cubicBezTo>
                  <a:pt x="159" y="197"/>
                  <a:pt x="158" y="198"/>
                  <a:pt x="158" y="198"/>
                </a:cubicBezTo>
                <a:cubicBezTo>
                  <a:pt x="158" y="198"/>
                  <a:pt x="158" y="198"/>
                  <a:pt x="158" y="198"/>
                </a:cubicBezTo>
                <a:cubicBezTo>
                  <a:pt x="157" y="198"/>
                  <a:pt x="157" y="199"/>
                  <a:pt x="156" y="199"/>
                </a:cubicBezTo>
                <a:cubicBezTo>
                  <a:pt x="156" y="199"/>
                  <a:pt x="155" y="198"/>
                  <a:pt x="154" y="198"/>
                </a:cubicBezTo>
                <a:cubicBezTo>
                  <a:pt x="123" y="194"/>
                  <a:pt x="92" y="189"/>
                  <a:pt x="61" y="185"/>
                </a:cubicBezTo>
                <a:cubicBezTo>
                  <a:pt x="47" y="183"/>
                  <a:pt x="31" y="181"/>
                  <a:pt x="16" y="181"/>
                </a:cubicBezTo>
                <a:cubicBezTo>
                  <a:pt x="14" y="181"/>
                  <a:pt x="12" y="181"/>
                  <a:pt x="10" y="181"/>
                </a:cubicBezTo>
                <a:close/>
                <a:moveTo>
                  <a:pt x="45" y="219"/>
                </a:moveTo>
                <a:cubicBezTo>
                  <a:pt x="46" y="209"/>
                  <a:pt x="46" y="200"/>
                  <a:pt x="47" y="190"/>
                </a:cubicBezTo>
                <a:cubicBezTo>
                  <a:pt x="52" y="190"/>
                  <a:pt x="56" y="191"/>
                  <a:pt x="60" y="192"/>
                </a:cubicBezTo>
                <a:cubicBezTo>
                  <a:pt x="91" y="196"/>
                  <a:pt x="122" y="201"/>
                  <a:pt x="153" y="205"/>
                </a:cubicBezTo>
                <a:cubicBezTo>
                  <a:pt x="154" y="205"/>
                  <a:pt x="155" y="205"/>
                  <a:pt x="156" y="205"/>
                </a:cubicBezTo>
                <a:cubicBezTo>
                  <a:pt x="158" y="205"/>
                  <a:pt x="159" y="205"/>
                  <a:pt x="160" y="205"/>
                </a:cubicBezTo>
                <a:cubicBezTo>
                  <a:pt x="162" y="204"/>
                  <a:pt x="163" y="203"/>
                  <a:pt x="164" y="202"/>
                </a:cubicBezTo>
                <a:cubicBezTo>
                  <a:pt x="165" y="201"/>
                  <a:pt x="165" y="199"/>
                  <a:pt x="166" y="198"/>
                </a:cubicBezTo>
                <a:cubicBezTo>
                  <a:pt x="166" y="196"/>
                  <a:pt x="167" y="195"/>
                  <a:pt x="167" y="195"/>
                </a:cubicBezTo>
                <a:cubicBezTo>
                  <a:pt x="182" y="172"/>
                  <a:pt x="189" y="145"/>
                  <a:pt x="193" y="118"/>
                </a:cubicBezTo>
                <a:cubicBezTo>
                  <a:pt x="196" y="100"/>
                  <a:pt x="198" y="83"/>
                  <a:pt x="200" y="68"/>
                </a:cubicBezTo>
                <a:cubicBezTo>
                  <a:pt x="204" y="68"/>
                  <a:pt x="207" y="68"/>
                  <a:pt x="211" y="68"/>
                </a:cubicBezTo>
                <a:cubicBezTo>
                  <a:pt x="208" y="113"/>
                  <a:pt x="208" y="157"/>
                  <a:pt x="208" y="202"/>
                </a:cubicBezTo>
                <a:cubicBezTo>
                  <a:pt x="208" y="208"/>
                  <a:pt x="208" y="214"/>
                  <a:pt x="208" y="219"/>
                </a:cubicBezTo>
                <a:cubicBezTo>
                  <a:pt x="185" y="218"/>
                  <a:pt x="160" y="218"/>
                  <a:pt x="135" y="218"/>
                </a:cubicBezTo>
                <a:cubicBezTo>
                  <a:pt x="104" y="218"/>
                  <a:pt x="73" y="218"/>
                  <a:pt x="45" y="219"/>
                </a:cubicBezTo>
                <a:close/>
              </a:path>
            </a:pathLst>
          </a:custGeom>
          <a:solidFill>
            <a:schemeClr val="accent6">
              <a:lumMod val="60000"/>
              <a:lumOff val="40000"/>
            </a:schemeClr>
          </a:solidFill>
          <a:ln>
            <a:solidFill>
              <a:srgbClr val="FFCC66"/>
            </a:solidFill>
          </a:ln>
        </p:spPr>
        <p:txBody>
          <a:bodyPr vert="horz" wrap="square" lIns="91440" tIns="45720" rIns="91440" bIns="45720" numCol="1" anchor="t" anchorCtr="0" compatLnSpc="1">
            <a:prstTxWarp prst="textNoShape">
              <a:avLst/>
            </a:prstTxWarp>
          </a:bodyPr>
          <a:lstStyle/>
          <a:p>
            <a:endParaRPr lang="zh-CN" altLang="en-US" dirty="0"/>
          </a:p>
        </p:txBody>
      </p:sp>
      <p:sp>
        <p:nvSpPr>
          <p:cNvPr id="10" name="PA_任意多边形 5"/>
          <p:cNvSpPr>
            <a:spLocks noEditPoints="1"/>
          </p:cNvSpPr>
          <p:nvPr>
            <p:custDataLst>
              <p:tags r:id="rId3"/>
            </p:custDataLst>
          </p:nvPr>
        </p:nvSpPr>
        <p:spPr bwMode="auto">
          <a:xfrm rot="169628">
            <a:off x="3653473" y="2562633"/>
            <a:ext cx="1295400" cy="1341438"/>
          </a:xfrm>
          <a:custGeom>
            <a:avLst/>
            <a:gdLst>
              <a:gd name="T0" fmla="*/ 215 w 218"/>
              <a:gd name="T1" fmla="*/ 61 h 226"/>
              <a:gd name="T2" fmla="*/ 205 w 218"/>
              <a:gd name="T3" fmla="*/ 44 h 226"/>
              <a:gd name="T4" fmla="*/ 202 w 218"/>
              <a:gd name="T5" fmla="*/ 40 h 226"/>
              <a:gd name="T6" fmla="*/ 158 w 218"/>
              <a:gd name="T7" fmla="*/ 13 h 226"/>
              <a:gd name="T8" fmla="*/ 156 w 218"/>
              <a:gd name="T9" fmla="*/ 8 h 226"/>
              <a:gd name="T10" fmla="*/ 116 w 218"/>
              <a:gd name="T11" fmla="*/ 2 h 226"/>
              <a:gd name="T12" fmla="*/ 51 w 218"/>
              <a:gd name="T13" fmla="*/ 26 h 226"/>
              <a:gd name="T14" fmla="*/ 46 w 218"/>
              <a:gd name="T15" fmla="*/ 28 h 226"/>
              <a:gd name="T16" fmla="*/ 0 w 218"/>
              <a:gd name="T17" fmla="*/ 186 h 226"/>
              <a:gd name="T18" fmla="*/ 16 w 218"/>
              <a:gd name="T19" fmla="*/ 187 h 226"/>
              <a:gd name="T20" fmla="*/ 38 w 218"/>
              <a:gd name="T21" fmla="*/ 222 h 226"/>
              <a:gd name="T22" fmla="*/ 42 w 218"/>
              <a:gd name="T23" fmla="*/ 226 h 226"/>
              <a:gd name="T24" fmla="*/ 211 w 218"/>
              <a:gd name="T25" fmla="*/ 226 h 226"/>
              <a:gd name="T26" fmla="*/ 214 w 218"/>
              <a:gd name="T27" fmla="*/ 223 h 226"/>
              <a:gd name="T28" fmla="*/ 218 w 218"/>
              <a:gd name="T29" fmla="*/ 65 h 226"/>
              <a:gd name="T30" fmla="*/ 122 w 218"/>
              <a:gd name="T31" fmla="*/ 7 h 226"/>
              <a:gd name="T32" fmla="*/ 129 w 218"/>
              <a:gd name="T33" fmla="*/ 61 h 226"/>
              <a:gd name="T34" fmla="*/ 127 w 218"/>
              <a:gd name="T35" fmla="*/ 64 h 226"/>
              <a:gd name="T36" fmla="*/ 123 w 218"/>
              <a:gd name="T37" fmla="*/ 64 h 226"/>
              <a:gd name="T38" fmla="*/ 122 w 218"/>
              <a:gd name="T39" fmla="*/ 7 h 226"/>
              <a:gd name="T40" fmla="*/ 52 w 218"/>
              <a:gd name="T41" fmla="*/ 34 h 226"/>
              <a:gd name="T42" fmla="*/ 89 w 218"/>
              <a:gd name="T43" fmla="*/ 61 h 226"/>
              <a:gd name="T44" fmla="*/ 91 w 218"/>
              <a:gd name="T45" fmla="*/ 66 h 226"/>
              <a:gd name="T46" fmla="*/ 126 w 218"/>
              <a:gd name="T47" fmla="*/ 71 h 226"/>
              <a:gd name="T48" fmla="*/ 128 w 218"/>
              <a:gd name="T49" fmla="*/ 67 h 226"/>
              <a:gd name="T50" fmla="*/ 133 w 218"/>
              <a:gd name="T51" fmla="*/ 67 h 226"/>
              <a:gd name="T52" fmla="*/ 145 w 218"/>
              <a:gd name="T53" fmla="*/ 43 h 226"/>
              <a:gd name="T54" fmla="*/ 186 w 218"/>
              <a:gd name="T55" fmla="*/ 117 h 226"/>
              <a:gd name="T56" fmla="*/ 159 w 218"/>
              <a:gd name="T57" fmla="*/ 196 h 226"/>
              <a:gd name="T58" fmla="*/ 158 w 218"/>
              <a:gd name="T59" fmla="*/ 198 h 226"/>
              <a:gd name="T60" fmla="*/ 154 w 218"/>
              <a:gd name="T61" fmla="*/ 198 h 226"/>
              <a:gd name="T62" fmla="*/ 16 w 218"/>
              <a:gd name="T63" fmla="*/ 181 h 226"/>
              <a:gd name="T64" fmla="*/ 45 w 218"/>
              <a:gd name="T65" fmla="*/ 219 h 226"/>
              <a:gd name="T66" fmla="*/ 60 w 218"/>
              <a:gd name="T67" fmla="*/ 192 h 226"/>
              <a:gd name="T68" fmla="*/ 156 w 218"/>
              <a:gd name="T69" fmla="*/ 205 h 226"/>
              <a:gd name="T70" fmla="*/ 164 w 218"/>
              <a:gd name="T71" fmla="*/ 202 h 226"/>
              <a:gd name="T72" fmla="*/ 167 w 218"/>
              <a:gd name="T73" fmla="*/ 195 h 226"/>
              <a:gd name="T74" fmla="*/ 200 w 218"/>
              <a:gd name="T75" fmla="*/ 68 h 226"/>
              <a:gd name="T76" fmla="*/ 208 w 218"/>
              <a:gd name="T77" fmla="*/ 202 h 226"/>
              <a:gd name="T78" fmla="*/ 135 w 218"/>
              <a:gd name="T79" fmla="*/ 21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8" h="226">
                <a:moveTo>
                  <a:pt x="217" y="62"/>
                </a:moveTo>
                <a:cubicBezTo>
                  <a:pt x="216" y="61"/>
                  <a:pt x="215" y="61"/>
                  <a:pt x="215" y="61"/>
                </a:cubicBezTo>
                <a:cubicBezTo>
                  <a:pt x="210" y="61"/>
                  <a:pt x="206" y="61"/>
                  <a:pt x="201" y="61"/>
                </a:cubicBezTo>
                <a:cubicBezTo>
                  <a:pt x="202" y="55"/>
                  <a:pt x="203" y="49"/>
                  <a:pt x="205" y="44"/>
                </a:cubicBezTo>
                <a:cubicBezTo>
                  <a:pt x="205" y="43"/>
                  <a:pt x="205" y="42"/>
                  <a:pt x="204" y="42"/>
                </a:cubicBezTo>
                <a:cubicBezTo>
                  <a:pt x="204" y="41"/>
                  <a:pt x="203" y="40"/>
                  <a:pt x="202" y="40"/>
                </a:cubicBezTo>
                <a:cubicBezTo>
                  <a:pt x="183" y="37"/>
                  <a:pt x="166" y="36"/>
                  <a:pt x="148" y="36"/>
                </a:cubicBezTo>
                <a:cubicBezTo>
                  <a:pt x="151" y="28"/>
                  <a:pt x="154" y="21"/>
                  <a:pt x="158" y="13"/>
                </a:cubicBezTo>
                <a:cubicBezTo>
                  <a:pt x="158" y="12"/>
                  <a:pt x="158" y="11"/>
                  <a:pt x="158" y="10"/>
                </a:cubicBezTo>
                <a:cubicBezTo>
                  <a:pt x="158" y="9"/>
                  <a:pt x="157" y="8"/>
                  <a:pt x="156" y="8"/>
                </a:cubicBezTo>
                <a:cubicBezTo>
                  <a:pt x="144" y="4"/>
                  <a:pt x="132" y="1"/>
                  <a:pt x="120" y="0"/>
                </a:cubicBezTo>
                <a:cubicBezTo>
                  <a:pt x="118" y="0"/>
                  <a:pt x="117" y="1"/>
                  <a:pt x="116" y="2"/>
                </a:cubicBezTo>
                <a:cubicBezTo>
                  <a:pt x="113" y="14"/>
                  <a:pt x="108" y="25"/>
                  <a:pt x="103" y="36"/>
                </a:cubicBezTo>
                <a:cubicBezTo>
                  <a:pt x="84" y="36"/>
                  <a:pt x="66" y="35"/>
                  <a:pt x="51" y="26"/>
                </a:cubicBezTo>
                <a:cubicBezTo>
                  <a:pt x="50" y="26"/>
                  <a:pt x="49" y="25"/>
                  <a:pt x="48" y="26"/>
                </a:cubicBezTo>
                <a:cubicBezTo>
                  <a:pt x="47" y="26"/>
                  <a:pt x="46" y="27"/>
                  <a:pt x="46" y="28"/>
                </a:cubicBezTo>
                <a:cubicBezTo>
                  <a:pt x="38" y="73"/>
                  <a:pt x="31" y="139"/>
                  <a:pt x="1" y="183"/>
                </a:cubicBezTo>
                <a:cubicBezTo>
                  <a:pt x="0" y="184"/>
                  <a:pt x="0" y="185"/>
                  <a:pt x="0" y="186"/>
                </a:cubicBezTo>
                <a:cubicBezTo>
                  <a:pt x="1" y="187"/>
                  <a:pt x="2" y="188"/>
                  <a:pt x="4" y="188"/>
                </a:cubicBezTo>
                <a:cubicBezTo>
                  <a:pt x="8" y="188"/>
                  <a:pt x="12" y="187"/>
                  <a:pt x="16" y="187"/>
                </a:cubicBezTo>
                <a:cubicBezTo>
                  <a:pt x="24" y="187"/>
                  <a:pt x="32" y="188"/>
                  <a:pt x="41" y="189"/>
                </a:cubicBezTo>
                <a:cubicBezTo>
                  <a:pt x="39" y="201"/>
                  <a:pt x="39" y="211"/>
                  <a:pt x="38" y="222"/>
                </a:cubicBezTo>
                <a:cubicBezTo>
                  <a:pt x="38" y="223"/>
                  <a:pt x="38" y="224"/>
                  <a:pt x="39" y="225"/>
                </a:cubicBezTo>
                <a:cubicBezTo>
                  <a:pt x="40" y="225"/>
                  <a:pt x="41" y="226"/>
                  <a:pt x="42" y="226"/>
                </a:cubicBezTo>
                <a:cubicBezTo>
                  <a:pt x="70" y="225"/>
                  <a:pt x="103" y="224"/>
                  <a:pt x="135" y="224"/>
                </a:cubicBezTo>
                <a:cubicBezTo>
                  <a:pt x="161" y="224"/>
                  <a:pt x="187" y="225"/>
                  <a:pt x="211" y="226"/>
                </a:cubicBezTo>
                <a:cubicBezTo>
                  <a:pt x="212" y="226"/>
                  <a:pt x="213" y="226"/>
                  <a:pt x="213" y="225"/>
                </a:cubicBezTo>
                <a:cubicBezTo>
                  <a:pt x="214" y="225"/>
                  <a:pt x="214" y="224"/>
                  <a:pt x="214" y="223"/>
                </a:cubicBezTo>
                <a:cubicBezTo>
                  <a:pt x="214" y="216"/>
                  <a:pt x="214" y="209"/>
                  <a:pt x="214" y="202"/>
                </a:cubicBezTo>
                <a:cubicBezTo>
                  <a:pt x="214" y="156"/>
                  <a:pt x="215" y="111"/>
                  <a:pt x="218" y="65"/>
                </a:cubicBezTo>
                <a:cubicBezTo>
                  <a:pt x="218" y="64"/>
                  <a:pt x="218" y="63"/>
                  <a:pt x="217" y="62"/>
                </a:cubicBezTo>
                <a:close/>
                <a:moveTo>
                  <a:pt x="122" y="7"/>
                </a:moveTo>
                <a:cubicBezTo>
                  <a:pt x="131" y="8"/>
                  <a:pt x="141" y="10"/>
                  <a:pt x="150" y="13"/>
                </a:cubicBezTo>
                <a:cubicBezTo>
                  <a:pt x="143" y="29"/>
                  <a:pt x="136" y="45"/>
                  <a:pt x="129" y="61"/>
                </a:cubicBezTo>
                <a:cubicBezTo>
                  <a:pt x="129" y="62"/>
                  <a:pt x="128" y="63"/>
                  <a:pt x="128" y="63"/>
                </a:cubicBezTo>
                <a:cubicBezTo>
                  <a:pt x="127" y="64"/>
                  <a:pt x="127" y="64"/>
                  <a:pt x="127" y="64"/>
                </a:cubicBezTo>
                <a:cubicBezTo>
                  <a:pt x="126" y="65"/>
                  <a:pt x="126" y="65"/>
                  <a:pt x="126" y="65"/>
                </a:cubicBezTo>
                <a:cubicBezTo>
                  <a:pt x="125" y="65"/>
                  <a:pt x="124" y="65"/>
                  <a:pt x="123" y="64"/>
                </a:cubicBezTo>
                <a:cubicBezTo>
                  <a:pt x="115" y="63"/>
                  <a:pt x="106" y="61"/>
                  <a:pt x="97" y="60"/>
                </a:cubicBezTo>
                <a:cubicBezTo>
                  <a:pt x="108" y="44"/>
                  <a:pt x="116" y="26"/>
                  <a:pt x="122" y="7"/>
                </a:cubicBezTo>
                <a:close/>
                <a:moveTo>
                  <a:pt x="10" y="181"/>
                </a:moveTo>
                <a:cubicBezTo>
                  <a:pt x="38" y="137"/>
                  <a:pt x="44" y="77"/>
                  <a:pt x="52" y="34"/>
                </a:cubicBezTo>
                <a:cubicBezTo>
                  <a:pt x="66" y="41"/>
                  <a:pt x="83" y="43"/>
                  <a:pt x="100" y="43"/>
                </a:cubicBezTo>
                <a:cubicBezTo>
                  <a:pt x="96" y="49"/>
                  <a:pt x="93" y="55"/>
                  <a:pt x="89" y="61"/>
                </a:cubicBezTo>
                <a:cubicBezTo>
                  <a:pt x="88" y="62"/>
                  <a:pt x="88" y="63"/>
                  <a:pt x="89" y="64"/>
                </a:cubicBezTo>
                <a:cubicBezTo>
                  <a:pt x="89" y="65"/>
                  <a:pt x="90" y="66"/>
                  <a:pt x="91" y="66"/>
                </a:cubicBezTo>
                <a:cubicBezTo>
                  <a:pt x="101" y="68"/>
                  <a:pt x="112" y="69"/>
                  <a:pt x="122" y="71"/>
                </a:cubicBezTo>
                <a:cubicBezTo>
                  <a:pt x="123" y="71"/>
                  <a:pt x="124" y="71"/>
                  <a:pt x="126" y="71"/>
                </a:cubicBezTo>
                <a:cubicBezTo>
                  <a:pt x="127" y="71"/>
                  <a:pt x="128" y="71"/>
                  <a:pt x="130" y="70"/>
                </a:cubicBezTo>
                <a:cubicBezTo>
                  <a:pt x="128" y="67"/>
                  <a:pt x="128" y="67"/>
                  <a:pt x="128" y="67"/>
                </a:cubicBezTo>
                <a:cubicBezTo>
                  <a:pt x="130" y="70"/>
                  <a:pt x="130" y="70"/>
                  <a:pt x="130" y="70"/>
                </a:cubicBezTo>
                <a:cubicBezTo>
                  <a:pt x="131" y="70"/>
                  <a:pt x="133" y="68"/>
                  <a:pt x="133" y="67"/>
                </a:cubicBezTo>
                <a:cubicBezTo>
                  <a:pt x="134" y="66"/>
                  <a:pt x="135" y="65"/>
                  <a:pt x="135" y="64"/>
                </a:cubicBezTo>
                <a:cubicBezTo>
                  <a:pt x="138" y="57"/>
                  <a:pt x="141" y="50"/>
                  <a:pt x="145" y="43"/>
                </a:cubicBezTo>
                <a:cubicBezTo>
                  <a:pt x="162" y="43"/>
                  <a:pt x="179" y="43"/>
                  <a:pt x="197" y="46"/>
                </a:cubicBezTo>
                <a:cubicBezTo>
                  <a:pt x="193" y="67"/>
                  <a:pt x="191" y="92"/>
                  <a:pt x="186" y="117"/>
                </a:cubicBezTo>
                <a:cubicBezTo>
                  <a:pt x="182" y="143"/>
                  <a:pt x="175" y="170"/>
                  <a:pt x="161" y="191"/>
                </a:cubicBezTo>
                <a:cubicBezTo>
                  <a:pt x="160" y="193"/>
                  <a:pt x="160" y="195"/>
                  <a:pt x="159" y="196"/>
                </a:cubicBezTo>
                <a:cubicBezTo>
                  <a:pt x="159" y="197"/>
                  <a:pt x="158" y="198"/>
                  <a:pt x="158" y="198"/>
                </a:cubicBezTo>
                <a:cubicBezTo>
                  <a:pt x="158" y="198"/>
                  <a:pt x="158" y="198"/>
                  <a:pt x="158" y="198"/>
                </a:cubicBezTo>
                <a:cubicBezTo>
                  <a:pt x="157" y="198"/>
                  <a:pt x="157" y="199"/>
                  <a:pt x="156" y="199"/>
                </a:cubicBezTo>
                <a:cubicBezTo>
                  <a:pt x="156" y="199"/>
                  <a:pt x="155" y="198"/>
                  <a:pt x="154" y="198"/>
                </a:cubicBezTo>
                <a:cubicBezTo>
                  <a:pt x="123" y="194"/>
                  <a:pt x="92" y="189"/>
                  <a:pt x="61" y="185"/>
                </a:cubicBezTo>
                <a:cubicBezTo>
                  <a:pt x="47" y="183"/>
                  <a:pt x="31" y="181"/>
                  <a:pt x="16" y="181"/>
                </a:cubicBezTo>
                <a:cubicBezTo>
                  <a:pt x="14" y="181"/>
                  <a:pt x="12" y="181"/>
                  <a:pt x="10" y="181"/>
                </a:cubicBezTo>
                <a:close/>
                <a:moveTo>
                  <a:pt x="45" y="219"/>
                </a:moveTo>
                <a:cubicBezTo>
                  <a:pt x="46" y="209"/>
                  <a:pt x="46" y="200"/>
                  <a:pt x="47" y="190"/>
                </a:cubicBezTo>
                <a:cubicBezTo>
                  <a:pt x="52" y="190"/>
                  <a:pt x="56" y="191"/>
                  <a:pt x="60" y="192"/>
                </a:cubicBezTo>
                <a:cubicBezTo>
                  <a:pt x="91" y="196"/>
                  <a:pt x="122" y="201"/>
                  <a:pt x="153" y="205"/>
                </a:cubicBezTo>
                <a:cubicBezTo>
                  <a:pt x="154" y="205"/>
                  <a:pt x="155" y="205"/>
                  <a:pt x="156" y="205"/>
                </a:cubicBezTo>
                <a:cubicBezTo>
                  <a:pt x="158" y="205"/>
                  <a:pt x="159" y="205"/>
                  <a:pt x="160" y="205"/>
                </a:cubicBezTo>
                <a:cubicBezTo>
                  <a:pt x="162" y="204"/>
                  <a:pt x="163" y="203"/>
                  <a:pt x="164" y="202"/>
                </a:cubicBezTo>
                <a:cubicBezTo>
                  <a:pt x="165" y="201"/>
                  <a:pt x="165" y="199"/>
                  <a:pt x="166" y="198"/>
                </a:cubicBezTo>
                <a:cubicBezTo>
                  <a:pt x="166" y="196"/>
                  <a:pt x="167" y="195"/>
                  <a:pt x="167" y="195"/>
                </a:cubicBezTo>
                <a:cubicBezTo>
                  <a:pt x="182" y="172"/>
                  <a:pt x="189" y="145"/>
                  <a:pt x="193" y="118"/>
                </a:cubicBezTo>
                <a:cubicBezTo>
                  <a:pt x="196" y="100"/>
                  <a:pt x="198" y="83"/>
                  <a:pt x="200" y="68"/>
                </a:cubicBezTo>
                <a:cubicBezTo>
                  <a:pt x="204" y="68"/>
                  <a:pt x="207" y="68"/>
                  <a:pt x="211" y="68"/>
                </a:cubicBezTo>
                <a:cubicBezTo>
                  <a:pt x="208" y="113"/>
                  <a:pt x="208" y="157"/>
                  <a:pt x="208" y="202"/>
                </a:cubicBezTo>
                <a:cubicBezTo>
                  <a:pt x="208" y="208"/>
                  <a:pt x="208" y="214"/>
                  <a:pt x="208" y="219"/>
                </a:cubicBezTo>
                <a:cubicBezTo>
                  <a:pt x="185" y="218"/>
                  <a:pt x="160" y="218"/>
                  <a:pt x="135" y="218"/>
                </a:cubicBezTo>
                <a:cubicBezTo>
                  <a:pt x="104" y="218"/>
                  <a:pt x="73" y="218"/>
                  <a:pt x="45" y="21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任意多边形 18"/>
          <p:cNvSpPr/>
          <p:nvPr/>
        </p:nvSpPr>
        <p:spPr>
          <a:xfrm>
            <a:off x="1403648" y="850265"/>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22" name="PA_矩形 21"/>
          <p:cNvSpPr/>
          <p:nvPr>
            <p:custDataLst>
              <p:tags r:id="rId4"/>
            </p:custDataLst>
          </p:nvPr>
        </p:nvSpPr>
        <p:spPr>
          <a:xfrm>
            <a:off x="3470408" y="4052065"/>
            <a:ext cx="1774926" cy="967957"/>
          </a:xfrm>
          <a:prstGeom prst="rect">
            <a:avLst/>
          </a:prstGeom>
        </p:spPr>
        <p:txBody>
          <a:bodyPr wrap="square">
            <a:spAutoFit/>
          </a:bodyPr>
          <a:lstStyle/>
          <a:p>
            <a:pPr algn="ctr">
              <a:lnSpc>
                <a:spcPct val="150000"/>
              </a:lnSpc>
            </a:pPr>
            <a:r>
              <a:rPr lang="zh-CN" altLang="zh-CN" sz="2000" dirty="0">
                <a:latin typeface="站酷小薇LOGO体" panose="02010600010101010101" pitchFamily="2" charset="-122"/>
                <a:ea typeface="站酷小薇LOGO体" panose="02010600010101010101" pitchFamily="2" charset="-122"/>
              </a:rPr>
              <a:t>需求满足理论</a:t>
            </a:r>
            <a:r>
              <a:rPr lang="en-US" altLang="zh-CN" sz="2000" dirty="0">
                <a:latin typeface="站酷小薇LOGO体" panose="02010600010101010101" pitchFamily="2" charset="-122"/>
                <a:ea typeface="站酷小薇LOGO体" panose="02010600010101010101" pitchFamily="2" charset="-122"/>
              </a:rPr>
              <a:t>Desire Theory</a:t>
            </a:r>
            <a:endParaRPr lang="zh-CN" altLang="en-US" sz="1000" dirty="0">
              <a:latin typeface="站酷小薇LOGO体" panose="02010600010101010101" pitchFamily="2" charset="-122"/>
              <a:ea typeface="站酷小薇LOGO体" panose="02010600010101010101" pitchFamily="2" charset="-122"/>
            </a:endParaRPr>
          </a:p>
        </p:txBody>
      </p:sp>
      <p:sp>
        <p:nvSpPr>
          <p:cNvPr id="24" name="PA_矩形 23"/>
          <p:cNvSpPr/>
          <p:nvPr>
            <p:custDataLst>
              <p:tags r:id="rId5"/>
            </p:custDataLst>
          </p:nvPr>
        </p:nvSpPr>
        <p:spPr>
          <a:xfrm>
            <a:off x="971600" y="4030362"/>
            <a:ext cx="2448272" cy="954428"/>
          </a:xfrm>
          <a:prstGeom prst="rect">
            <a:avLst/>
          </a:prstGeom>
        </p:spPr>
        <p:txBody>
          <a:bodyPr wrap="square">
            <a:spAutoFit/>
          </a:bodyPr>
          <a:lstStyle/>
          <a:p>
            <a:pPr algn="ctr">
              <a:lnSpc>
                <a:spcPct val="150000"/>
              </a:lnSpc>
            </a:pPr>
            <a:r>
              <a:rPr lang="zh-CN" altLang="zh-CN" sz="2000" dirty="0">
                <a:latin typeface="站酷小薇LOGO体" panose="02010600010101010101" pitchFamily="2" charset="-122"/>
                <a:ea typeface="站酷小薇LOGO体" panose="02010600010101010101" pitchFamily="2" charset="-122"/>
              </a:rPr>
              <a:t>快乐主义理论</a:t>
            </a:r>
            <a:r>
              <a:rPr lang="en-US" altLang="zh-CN" sz="2000" dirty="0">
                <a:latin typeface="站酷小薇LOGO体" panose="02010600010101010101" pitchFamily="2" charset="-122"/>
                <a:ea typeface="站酷小薇LOGO体" panose="02010600010101010101" pitchFamily="2" charset="-122"/>
              </a:rPr>
              <a:t>Hedonism Theory</a:t>
            </a:r>
            <a:endParaRPr lang="zh-CN" altLang="en-US" sz="1000" dirty="0">
              <a:latin typeface="站酷小薇LOGO体" panose="02010600010101010101" pitchFamily="2" charset="-122"/>
              <a:ea typeface="站酷小薇LOGO体" panose="02010600010101010101" pitchFamily="2" charset="-122"/>
            </a:endParaRPr>
          </a:p>
        </p:txBody>
      </p:sp>
      <p:sp>
        <p:nvSpPr>
          <p:cNvPr id="26" name="PA_矩形 25"/>
          <p:cNvSpPr/>
          <p:nvPr>
            <p:custDataLst>
              <p:tags r:id="rId6"/>
            </p:custDataLst>
          </p:nvPr>
        </p:nvSpPr>
        <p:spPr>
          <a:xfrm>
            <a:off x="5437991" y="4065594"/>
            <a:ext cx="2304256" cy="954428"/>
          </a:xfrm>
          <a:prstGeom prst="rect">
            <a:avLst/>
          </a:prstGeom>
        </p:spPr>
        <p:txBody>
          <a:bodyPr wrap="square">
            <a:spAutoFit/>
          </a:bodyPr>
          <a:lstStyle/>
          <a:p>
            <a:pPr algn="ctr">
              <a:lnSpc>
                <a:spcPct val="150000"/>
              </a:lnSpc>
            </a:pPr>
            <a:r>
              <a:rPr lang="zh-CN" altLang="zh-CN" sz="2000" dirty="0">
                <a:latin typeface="站酷小薇LOGO体" panose="02010600010101010101" pitchFamily="2" charset="-122"/>
                <a:ea typeface="站酷小薇LOGO体" panose="02010600010101010101" pitchFamily="2" charset="-122"/>
              </a:rPr>
              <a:t>目标清单理论</a:t>
            </a:r>
            <a:r>
              <a:rPr lang="en-US" altLang="zh-CN" sz="2000" dirty="0">
                <a:latin typeface="站酷小薇LOGO体" panose="02010600010101010101" pitchFamily="2" charset="-122"/>
                <a:ea typeface="站酷小薇LOGO体" panose="02010600010101010101" pitchFamily="2" charset="-122"/>
              </a:rPr>
              <a:t>Objective list theory</a:t>
            </a:r>
            <a:endParaRPr lang="zh-CN" altLang="en-US" sz="1000" dirty="0">
              <a:latin typeface="站酷小薇LOGO体" panose="02010600010101010101" pitchFamily="2" charset="-122"/>
              <a:ea typeface="站酷小薇LOGO体" panose="02010600010101010101" pitchFamily="2" charset="-122"/>
            </a:endParaRPr>
          </a:p>
        </p:txBody>
      </p:sp>
      <p:sp>
        <p:nvSpPr>
          <p:cNvPr id="15" name="文本框 7">
            <a:extLst>
              <a:ext uri="{FF2B5EF4-FFF2-40B4-BE49-F238E27FC236}">
                <a16:creationId xmlns:a16="http://schemas.microsoft.com/office/drawing/2014/main" id="{BEC1BD37-EDF8-446C-906F-63BF293695D1}"/>
              </a:ext>
            </a:extLst>
          </p:cNvPr>
          <p:cNvSpPr txBox="1">
            <a:spLocks noChangeArrowheads="1"/>
          </p:cNvSpPr>
          <p:nvPr/>
        </p:nvSpPr>
        <p:spPr bwMode="auto">
          <a:xfrm>
            <a:off x="2699792" y="165219"/>
            <a:ext cx="388894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latin typeface="方正敬酷黑 简" panose="02000500000000000000" pitchFamily="2" charset="-122"/>
                <a:ea typeface="方正敬酷黑 简" panose="02000500000000000000" pitchFamily="2" charset="-122"/>
              </a:rPr>
              <a:t>心理学中的幸福</a:t>
            </a:r>
          </a:p>
        </p:txBody>
      </p:sp>
      <p:sp>
        <p:nvSpPr>
          <p:cNvPr id="2" name="文本框 1">
            <a:extLst>
              <a:ext uri="{FF2B5EF4-FFF2-40B4-BE49-F238E27FC236}">
                <a16:creationId xmlns:a16="http://schemas.microsoft.com/office/drawing/2014/main" id="{8094FFDD-C50E-473D-BC6E-D415EB1BBDAA}"/>
              </a:ext>
            </a:extLst>
          </p:cNvPr>
          <p:cNvSpPr txBox="1"/>
          <p:nvPr/>
        </p:nvSpPr>
        <p:spPr>
          <a:xfrm>
            <a:off x="2234231" y="2048530"/>
            <a:ext cx="5730613" cy="523220"/>
          </a:xfrm>
          <a:prstGeom prst="rect">
            <a:avLst/>
          </a:prstGeom>
          <a:noFill/>
        </p:spPr>
        <p:txBody>
          <a:bodyPr wrap="square" rtlCol="0">
            <a:spAutoFit/>
          </a:bodyPr>
          <a:lstStyle/>
          <a:p>
            <a:r>
              <a:rPr lang="zh-CN" altLang="zh-CN" sz="2800" dirty="0">
                <a:effectLst/>
                <a:latin typeface="站酷小薇LOGO体" panose="02010600010101010101" pitchFamily="2" charset="-122"/>
                <a:ea typeface="站酷小薇LOGO体" panose="02010600010101010101" pitchFamily="2" charset="-122"/>
                <a:cs typeface="宋体" panose="02010600030101010101" pitchFamily="2" charset="-122"/>
              </a:rPr>
              <a:t>真实的幸福</a:t>
            </a:r>
            <a:r>
              <a:rPr lang="en-US" altLang="zh-CN" sz="2800" dirty="0">
                <a:effectLst/>
                <a:latin typeface="站酷小薇LOGO体" panose="02010600010101010101" pitchFamily="2" charset="-122"/>
                <a:ea typeface="站酷小薇LOGO体" panose="02010600010101010101" pitchFamily="2" charset="-122"/>
                <a:cs typeface="宋体" panose="02010600030101010101" pitchFamily="2" charset="-122"/>
              </a:rPr>
              <a:t> authentic happiness</a:t>
            </a:r>
            <a:endParaRPr lang="zh-CN" altLang="en-US" sz="3200" dirty="0">
              <a:latin typeface="站酷小薇LOGO体" panose="02010600010101010101" pitchFamily="2" charset="-122"/>
              <a:ea typeface="站酷小薇LOGO体" panose="02010600010101010101" pitchFamily="2" charset="-122"/>
            </a:endParaRPr>
          </a:p>
        </p:txBody>
      </p:sp>
      <p:sp>
        <p:nvSpPr>
          <p:cNvPr id="12" name="文本框 11">
            <a:extLst>
              <a:ext uri="{FF2B5EF4-FFF2-40B4-BE49-F238E27FC236}">
                <a16:creationId xmlns:a16="http://schemas.microsoft.com/office/drawing/2014/main" id="{02F17BF2-5272-4113-8515-8B160C8CA888}"/>
              </a:ext>
            </a:extLst>
          </p:cNvPr>
          <p:cNvSpPr txBox="1"/>
          <p:nvPr/>
        </p:nvSpPr>
        <p:spPr>
          <a:xfrm>
            <a:off x="971600" y="1225677"/>
            <a:ext cx="7704856" cy="707886"/>
          </a:xfrm>
          <a:prstGeom prst="rect">
            <a:avLst/>
          </a:prstGeom>
          <a:noFill/>
        </p:spPr>
        <p:txBody>
          <a:bodyPr wrap="square">
            <a:spAutoFit/>
          </a:bodyPr>
          <a:lstStyle/>
          <a:p>
            <a:r>
              <a:rPr lang="zh-CN" altLang="zh-CN" sz="2000" dirty="0">
                <a:latin typeface="站酷小薇LOGO体" panose="02010600010101010101" pitchFamily="2" charset="-122"/>
                <a:ea typeface="站酷小薇LOGO体" panose="02010600010101010101" pitchFamily="2" charset="-122"/>
              </a:rPr>
              <a:t>现代的西方心理学主要关注幸福的后物质主义观（</a:t>
            </a:r>
            <a:r>
              <a:rPr lang="en-US" altLang="zh-CN" sz="2000" dirty="0">
                <a:latin typeface="站酷小薇LOGO体" panose="02010600010101010101" pitchFamily="2" charset="-122"/>
                <a:ea typeface="站酷小薇LOGO体" panose="02010600010101010101" pitchFamily="2" charset="-122"/>
              </a:rPr>
              <a:t>Diener et al</a:t>
            </a:r>
            <a:r>
              <a:rPr lang="zh-CN" altLang="zh-CN" sz="2000" dirty="0">
                <a:latin typeface="站酷小薇LOGO体" panose="02010600010101010101" pitchFamily="2" charset="-122"/>
                <a:ea typeface="站酷小薇LOGO体" panose="02010600010101010101" pitchFamily="2" charset="-122"/>
              </a:rPr>
              <a:t>，</a:t>
            </a:r>
            <a:r>
              <a:rPr lang="en-US" altLang="zh-CN" sz="2000" dirty="0">
                <a:latin typeface="站酷小薇LOGO体" panose="02010600010101010101" pitchFamily="2" charset="-122"/>
                <a:ea typeface="站酷小薇LOGO体" panose="02010600010101010101" pitchFamily="2" charset="-122"/>
              </a:rPr>
              <a:t>2002</a:t>
            </a:r>
            <a:r>
              <a:rPr lang="zh-CN" altLang="zh-CN" sz="2000" dirty="0">
                <a:latin typeface="站酷小薇LOGO体" panose="02010600010101010101" pitchFamily="2" charset="-122"/>
                <a:ea typeface="站酷小薇LOGO体" panose="02010600010101010101" pitchFamily="2" charset="-122"/>
              </a:rPr>
              <a:t>），强调快乐、满足和生活的意义。</a:t>
            </a:r>
          </a:p>
        </p:txBody>
      </p:sp>
      <p:sp>
        <p:nvSpPr>
          <p:cNvPr id="13" name="PA_任意多边形 63">
            <a:extLst>
              <a:ext uri="{FF2B5EF4-FFF2-40B4-BE49-F238E27FC236}">
                <a16:creationId xmlns:a16="http://schemas.microsoft.com/office/drawing/2014/main" id="{AF60D04F-FC03-4489-A9C9-02BAB56C5452}"/>
              </a:ext>
            </a:extLst>
          </p:cNvPr>
          <p:cNvSpPr/>
          <p:nvPr>
            <p:custDataLst>
              <p:tags r:id="rId7"/>
            </p:custDataLst>
          </p:nvPr>
        </p:nvSpPr>
        <p:spPr>
          <a:xfrm>
            <a:off x="2771800" y="1976842"/>
            <a:ext cx="3528393" cy="90852"/>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Tree>
    <p:extLst>
      <p:ext uri="{BB962C8B-B14F-4D97-AF65-F5344CB8AC3E}">
        <p14:creationId xmlns:p14="http://schemas.microsoft.com/office/powerpoint/2010/main" val="298670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2" grpId="0"/>
      <p:bldP spid="24" grpId="0"/>
      <p:bldP spid="26" grpId="0"/>
      <p:bldP spid="2" grpId="0"/>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6F591E0-ABF5-49A7-8770-F9D47F433A08}"/>
              </a:ext>
            </a:extLst>
          </p:cNvPr>
          <p:cNvSpPr>
            <a:spLocks noGrp="1"/>
          </p:cNvSpPr>
          <p:nvPr>
            <p:ph idx="1"/>
          </p:nvPr>
        </p:nvSpPr>
        <p:spPr>
          <a:xfrm>
            <a:off x="457200" y="1419622"/>
            <a:ext cx="8229600" cy="3394472"/>
          </a:xfrm>
        </p:spPr>
        <p:txBody>
          <a:bodyPr>
            <a:normAutofit lnSpcReduction="10000"/>
          </a:bodyPr>
          <a:lstStyle/>
          <a:p>
            <a:pPr marL="0" indent="0">
              <a:lnSpc>
                <a:spcPct val="115000"/>
              </a:lnSpc>
              <a:buNone/>
            </a:pPr>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快乐主义理论认为幸福是一种原始的主观体验（</a:t>
            </a:r>
            <a:r>
              <a:rPr lang="en-US"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raw subjective feeling</a:t>
            </a:r>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）。如果要幸福的生活，就要最大化快乐，同时最小化痛苦。</a:t>
            </a:r>
            <a:endParaRPr lang="zh-CN" altLang="zh-CN" sz="2000" dirty="0">
              <a:effectLst/>
              <a:latin typeface="站酷小薇LOGO体" panose="02010600010101010101" pitchFamily="2" charset="-122"/>
              <a:ea typeface="站酷小薇LOGO体" panose="02010600010101010101" pitchFamily="2" charset="-122"/>
              <a:cs typeface="微软雅黑" panose="020B0503020204020204" pitchFamily="34" charset="-122"/>
            </a:endParaRPr>
          </a:p>
          <a:p>
            <a:pPr marL="0" indent="0">
              <a:lnSpc>
                <a:spcPct val="115000"/>
              </a:lnSpc>
              <a:buNone/>
            </a:pPr>
            <a:r>
              <a:rPr lang="en-US"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 </a:t>
            </a:r>
            <a:endParaRPr lang="zh-CN" altLang="zh-CN" sz="2000" dirty="0">
              <a:effectLst/>
              <a:latin typeface="站酷小薇LOGO体" panose="02010600010101010101" pitchFamily="2" charset="-122"/>
              <a:ea typeface="站酷小薇LOGO体" panose="02010600010101010101" pitchFamily="2" charset="-122"/>
              <a:cs typeface="微软雅黑" panose="020B0503020204020204" pitchFamily="34" charset="-122"/>
            </a:endParaRPr>
          </a:p>
          <a:p>
            <a:pPr marL="0" indent="0">
              <a:lnSpc>
                <a:spcPct val="115000"/>
              </a:lnSpc>
              <a:buNone/>
            </a:pPr>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需求满足理论认为幸福是一种需求得到了满足的状态。至于需求的内容，则取决于产生这一需求的个体。</a:t>
            </a:r>
            <a:endParaRPr lang="en-US" altLang="zh-CN" sz="2000" dirty="0">
              <a:effectLst/>
              <a:latin typeface="站酷小薇LOGO体" panose="02010600010101010101" pitchFamily="2" charset="-122"/>
              <a:ea typeface="站酷小薇LOGO体" panose="02010600010101010101" pitchFamily="2" charset="-122"/>
              <a:cs typeface="宋体" panose="02010600030101010101" pitchFamily="2" charset="-122"/>
            </a:endParaRPr>
          </a:p>
          <a:p>
            <a:pPr marL="0" indent="0">
              <a:lnSpc>
                <a:spcPct val="115000"/>
              </a:lnSpc>
              <a:buNone/>
            </a:pPr>
            <a:endParaRPr lang="en-US" altLang="zh-CN" sz="2000" dirty="0">
              <a:latin typeface="站酷小薇LOGO体" panose="02010600010101010101" pitchFamily="2" charset="-122"/>
              <a:ea typeface="站酷小薇LOGO体" panose="02010600010101010101" pitchFamily="2" charset="-122"/>
              <a:cs typeface="微软雅黑" panose="020B0503020204020204" pitchFamily="34" charset="-122"/>
            </a:endParaRPr>
          </a:p>
          <a:p>
            <a:pPr marL="0" indent="0">
              <a:lnSpc>
                <a:spcPct val="115000"/>
              </a:lnSpc>
              <a:buNone/>
            </a:pPr>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目标清单理论则认为人们通过追求具有真正价值的事物来实现自己的幸福生活。它把幸福从人的主观体验转移到现实世界中具有真正价值的事物上。</a:t>
            </a:r>
            <a:endParaRPr lang="zh-CN" altLang="zh-CN" sz="2000" dirty="0">
              <a:effectLst/>
              <a:latin typeface="站酷小薇LOGO体" panose="02010600010101010101" pitchFamily="2" charset="-122"/>
              <a:ea typeface="站酷小薇LOGO体" panose="02010600010101010101" pitchFamily="2" charset="-122"/>
              <a:cs typeface="微软雅黑" panose="020B0503020204020204" pitchFamily="34" charset="-122"/>
            </a:endParaRPr>
          </a:p>
        </p:txBody>
      </p:sp>
      <p:sp>
        <p:nvSpPr>
          <p:cNvPr id="4" name="任意多边形 18">
            <a:extLst>
              <a:ext uri="{FF2B5EF4-FFF2-40B4-BE49-F238E27FC236}">
                <a16:creationId xmlns:a16="http://schemas.microsoft.com/office/drawing/2014/main" id="{C675C400-C554-4686-9FEC-CAABC9B49B55}"/>
              </a:ext>
            </a:extLst>
          </p:cNvPr>
          <p:cNvSpPr/>
          <p:nvPr/>
        </p:nvSpPr>
        <p:spPr>
          <a:xfrm>
            <a:off x="1403648" y="850265"/>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5" name="文本框 7">
            <a:extLst>
              <a:ext uri="{FF2B5EF4-FFF2-40B4-BE49-F238E27FC236}">
                <a16:creationId xmlns:a16="http://schemas.microsoft.com/office/drawing/2014/main" id="{B36C9612-9BD6-4B0A-BA4B-BD9F544F96D0}"/>
              </a:ext>
            </a:extLst>
          </p:cNvPr>
          <p:cNvSpPr txBox="1">
            <a:spLocks noChangeArrowheads="1"/>
          </p:cNvSpPr>
          <p:nvPr/>
        </p:nvSpPr>
        <p:spPr bwMode="auto">
          <a:xfrm>
            <a:off x="2699792" y="165219"/>
            <a:ext cx="388894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latin typeface="方正敬酷黑 简" panose="02000500000000000000" pitchFamily="2" charset="-122"/>
                <a:ea typeface="方正敬酷黑 简" panose="02000500000000000000" pitchFamily="2" charset="-122"/>
              </a:rPr>
              <a:t>心理学中的幸福</a:t>
            </a:r>
          </a:p>
        </p:txBody>
      </p:sp>
    </p:spTree>
    <p:extLst>
      <p:ext uri="{BB962C8B-B14F-4D97-AF65-F5344CB8AC3E}">
        <p14:creationId xmlns:p14="http://schemas.microsoft.com/office/powerpoint/2010/main" val="33486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A_椭圆 31"/>
          <p:cNvSpPr/>
          <p:nvPr>
            <p:custDataLst>
              <p:tags r:id="rId1"/>
            </p:custDataLst>
          </p:nvPr>
        </p:nvSpPr>
        <p:spPr>
          <a:xfrm>
            <a:off x="1403648" y="1292821"/>
            <a:ext cx="2198519" cy="124834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6">
                <a:lumMod val="60000"/>
                <a:lumOff val="4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微软雅黑" pitchFamily="34" charset="-122"/>
              <a:ea typeface="微软雅黑" pitchFamily="34" charset="-122"/>
            </a:endParaRPr>
          </a:p>
        </p:txBody>
      </p:sp>
      <p:sp>
        <p:nvSpPr>
          <p:cNvPr id="229" name="PA_矩形 228"/>
          <p:cNvSpPr/>
          <p:nvPr>
            <p:custDataLst>
              <p:tags r:id="rId2"/>
            </p:custDataLst>
          </p:nvPr>
        </p:nvSpPr>
        <p:spPr>
          <a:xfrm>
            <a:off x="4932040" y="1648486"/>
            <a:ext cx="3278598" cy="492764"/>
          </a:xfrm>
          <a:prstGeom prst="rect">
            <a:avLst/>
          </a:prstGeom>
        </p:spPr>
        <p:txBody>
          <a:bodyPr wrap="square">
            <a:spAutoFit/>
          </a:bodyPr>
          <a:lstStyle/>
          <a:p>
            <a:pPr>
              <a:lnSpc>
                <a:spcPct val="150000"/>
              </a:lnSpc>
            </a:pPr>
            <a:r>
              <a:rPr lang="zh-CN" altLang="en-US" sz="2000" dirty="0">
                <a:solidFill>
                  <a:schemeClr val="tx1">
                    <a:lumMod val="75000"/>
                    <a:lumOff val="25000"/>
                  </a:schemeClr>
                </a:solidFill>
                <a:latin typeface="站酷小薇LOGO体" panose="02010600010101010101" pitchFamily="2" charset="-122"/>
                <a:ea typeface="站酷小薇LOGO体" panose="02010600010101010101" pitchFamily="2" charset="-122"/>
              </a:rPr>
              <a:t>积极情感</a:t>
            </a:r>
            <a:r>
              <a:rPr lang="en-US" altLang="zh-CN" sz="2000" dirty="0">
                <a:solidFill>
                  <a:schemeClr val="tx1">
                    <a:lumMod val="75000"/>
                    <a:lumOff val="25000"/>
                  </a:schemeClr>
                </a:solidFill>
                <a:latin typeface="站酷小薇LOGO体" panose="02010600010101010101" pitchFamily="2" charset="-122"/>
                <a:ea typeface="站酷小薇LOGO体" panose="02010600010101010101" pitchFamily="2" charset="-122"/>
              </a:rPr>
              <a:t>+</a:t>
            </a:r>
            <a:r>
              <a:rPr lang="zh-CN" altLang="en-US" sz="2000" dirty="0">
                <a:solidFill>
                  <a:schemeClr val="tx1">
                    <a:lumMod val="75000"/>
                    <a:lumOff val="25000"/>
                  </a:schemeClr>
                </a:solidFill>
                <a:latin typeface="站酷小薇LOGO体" panose="02010600010101010101" pitchFamily="2" charset="-122"/>
                <a:ea typeface="站酷小薇LOGO体" panose="02010600010101010101" pitchFamily="2" charset="-122"/>
              </a:rPr>
              <a:t>总体生活满意度 </a:t>
            </a:r>
          </a:p>
        </p:txBody>
      </p:sp>
      <p:sp>
        <p:nvSpPr>
          <p:cNvPr id="230" name="PA_文本框 229"/>
          <p:cNvSpPr txBox="1"/>
          <p:nvPr>
            <p:custDataLst>
              <p:tags r:id="rId3"/>
            </p:custDataLst>
          </p:nvPr>
        </p:nvSpPr>
        <p:spPr>
          <a:xfrm>
            <a:off x="1619672" y="1679585"/>
            <a:ext cx="1774926" cy="461665"/>
          </a:xfrm>
          <a:prstGeom prst="rect">
            <a:avLst/>
          </a:prstGeom>
          <a:noFill/>
        </p:spPr>
        <p:txBody>
          <a:bodyPr wrap="square" rtlCol="0">
            <a:spAutoFit/>
          </a:bodyPr>
          <a:lstStyle/>
          <a:p>
            <a:r>
              <a:rPr lang="zh-CN" altLang="en-US" sz="2400" dirty="0">
                <a:solidFill>
                  <a:schemeClr val="tx1">
                    <a:lumMod val="75000"/>
                    <a:lumOff val="25000"/>
                  </a:schemeClr>
                </a:solidFill>
                <a:latin typeface="站酷小薇LOGO体" panose="02010600010101010101" pitchFamily="2" charset="-122"/>
                <a:ea typeface="站酷小薇LOGO体" panose="02010600010101010101" pitchFamily="2" charset="-122"/>
                <a:cs typeface="落落补 汤圆" pitchFamily="2" charset="-128"/>
              </a:rPr>
              <a:t>主观幸福感</a:t>
            </a:r>
          </a:p>
        </p:txBody>
      </p:sp>
      <p:sp>
        <p:nvSpPr>
          <p:cNvPr id="235" name="任意多边形 234"/>
          <p:cNvSpPr/>
          <p:nvPr/>
        </p:nvSpPr>
        <p:spPr>
          <a:xfrm>
            <a:off x="1403648" y="850265"/>
            <a:ext cx="6192688" cy="184666"/>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9525" cap="rnd">
            <a:solidFill>
              <a:schemeClr val="tx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224" name="文本框 7">
            <a:extLst>
              <a:ext uri="{FF2B5EF4-FFF2-40B4-BE49-F238E27FC236}">
                <a16:creationId xmlns:a16="http://schemas.microsoft.com/office/drawing/2014/main" id="{83A2114B-B274-4C69-9E8B-20899E2D22EF}"/>
              </a:ext>
            </a:extLst>
          </p:cNvPr>
          <p:cNvSpPr txBox="1">
            <a:spLocks noChangeArrowheads="1"/>
          </p:cNvSpPr>
          <p:nvPr/>
        </p:nvSpPr>
        <p:spPr bwMode="auto">
          <a:xfrm>
            <a:off x="2938784" y="205611"/>
            <a:ext cx="377195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latin typeface="方正敬酷黑 简" panose="02000500000000000000" pitchFamily="2" charset="-122"/>
                <a:ea typeface="方正敬酷黑 简" panose="02000500000000000000" pitchFamily="2" charset="-122"/>
              </a:rPr>
              <a:t>什么是幸福感</a:t>
            </a:r>
          </a:p>
        </p:txBody>
      </p:sp>
      <p:sp>
        <p:nvSpPr>
          <p:cNvPr id="89" name="PA_椭圆 31">
            <a:extLst>
              <a:ext uri="{FF2B5EF4-FFF2-40B4-BE49-F238E27FC236}">
                <a16:creationId xmlns:a16="http://schemas.microsoft.com/office/drawing/2014/main" id="{3FC4C15F-15E3-44CE-9C7A-964EB326368D}"/>
              </a:ext>
            </a:extLst>
          </p:cNvPr>
          <p:cNvSpPr/>
          <p:nvPr>
            <p:custDataLst>
              <p:tags r:id="rId4"/>
            </p:custDataLst>
          </p:nvPr>
        </p:nvSpPr>
        <p:spPr>
          <a:xfrm>
            <a:off x="1437377" y="3195618"/>
            <a:ext cx="2198519" cy="124834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accent6">
                <a:lumMod val="60000"/>
                <a:lumOff val="4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CA4F9BFC-F5D7-4016-B555-2784C85FFC6B}"/>
              </a:ext>
            </a:extLst>
          </p:cNvPr>
          <p:cNvSpPr txBox="1"/>
          <p:nvPr/>
        </p:nvSpPr>
        <p:spPr>
          <a:xfrm>
            <a:off x="1653401" y="3588955"/>
            <a:ext cx="1838479" cy="461665"/>
          </a:xfrm>
          <a:prstGeom prst="rect">
            <a:avLst/>
          </a:prstGeom>
          <a:noFill/>
        </p:spPr>
        <p:txBody>
          <a:bodyPr wrap="square" rtlCol="0">
            <a:spAutoFit/>
          </a:bodyPr>
          <a:lstStyle/>
          <a:p>
            <a:r>
              <a:rPr lang="zh-CN" altLang="en-US" sz="2400" dirty="0">
                <a:latin typeface="站酷小薇LOGO体" panose="02010600010101010101" pitchFamily="2" charset="-122"/>
                <a:ea typeface="站酷小薇LOGO体" panose="02010600010101010101" pitchFamily="2" charset="-122"/>
              </a:rPr>
              <a:t>测量幸福感</a:t>
            </a:r>
          </a:p>
        </p:txBody>
      </p:sp>
      <p:sp>
        <p:nvSpPr>
          <p:cNvPr id="92" name="文本框 91">
            <a:extLst>
              <a:ext uri="{FF2B5EF4-FFF2-40B4-BE49-F238E27FC236}">
                <a16:creationId xmlns:a16="http://schemas.microsoft.com/office/drawing/2014/main" id="{6190F526-20EA-4042-8489-DF1E599D41DF}"/>
              </a:ext>
            </a:extLst>
          </p:cNvPr>
          <p:cNvSpPr txBox="1"/>
          <p:nvPr/>
        </p:nvSpPr>
        <p:spPr>
          <a:xfrm>
            <a:off x="4932040" y="3311955"/>
            <a:ext cx="1433689" cy="1015663"/>
          </a:xfrm>
          <a:prstGeom prst="rect">
            <a:avLst/>
          </a:prstGeom>
          <a:noFill/>
        </p:spPr>
        <p:txBody>
          <a:bodyPr wrap="square">
            <a:spAutoFit/>
          </a:bodyPr>
          <a:lstStyle/>
          <a:p>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行为观察</a:t>
            </a:r>
            <a:endParaRPr lang="en-US" altLang="zh-CN" sz="2000" dirty="0">
              <a:effectLst/>
              <a:latin typeface="站酷小薇LOGO体" panose="02010600010101010101" pitchFamily="2" charset="-122"/>
              <a:ea typeface="站酷小薇LOGO体" panose="02010600010101010101" pitchFamily="2" charset="-122"/>
              <a:cs typeface="宋体" panose="02010600030101010101" pitchFamily="2" charset="-122"/>
            </a:endParaRPr>
          </a:p>
          <a:p>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生理记录</a:t>
            </a:r>
            <a:endParaRPr lang="en-US" altLang="zh-CN" sz="2000" dirty="0">
              <a:effectLst/>
              <a:latin typeface="站酷小薇LOGO体" panose="02010600010101010101" pitchFamily="2" charset="-122"/>
              <a:ea typeface="站酷小薇LOGO体" panose="02010600010101010101" pitchFamily="2" charset="-122"/>
              <a:cs typeface="宋体" panose="02010600030101010101" pitchFamily="2" charset="-122"/>
            </a:endParaRPr>
          </a:p>
          <a:p>
            <a:r>
              <a:rPr lang="zh-CN" altLang="zh-CN" sz="2000" dirty="0">
                <a:effectLst/>
                <a:latin typeface="站酷小薇LOGO体" panose="02010600010101010101" pitchFamily="2" charset="-122"/>
                <a:ea typeface="站酷小薇LOGO体" panose="02010600010101010101" pitchFamily="2" charset="-122"/>
                <a:cs typeface="宋体" panose="02010600030101010101" pitchFamily="2" charset="-122"/>
              </a:rPr>
              <a:t>自我报告</a:t>
            </a:r>
            <a:endParaRPr lang="zh-CN" altLang="en-US" sz="2000" dirty="0">
              <a:latin typeface="站酷小薇LOGO体" panose="02010600010101010101" pitchFamily="2" charset="-122"/>
              <a:ea typeface="站酷小薇LOGO体" panose="02010600010101010101" pitchFamily="2" charset="-122"/>
            </a:endParaRPr>
          </a:p>
        </p:txBody>
      </p:sp>
    </p:spTree>
    <p:extLst>
      <p:ext uri="{BB962C8B-B14F-4D97-AF65-F5344CB8AC3E}">
        <p14:creationId xmlns:p14="http://schemas.microsoft.com/office/powerpoint/2010/main" val="21148708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0"/>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PA" val="v3.0.0"/>
</p:tagLst>
</file>

<file path=ppt/tags/tag34.xml><?xml version="1.0" encoding="utf-8"?>
<p:tagLst xmlns:a="http://schemas.openxmlformats.org/drawingml/2006/main" xmlns:r="http://schemas.openxmlformats.org/officeDocument/2006/relationships" xmlns:p="http://schemas.openxmlformats.org/presentationml/2006/main">
  <p:tag name="PA" val="v3.0.0"/>
</p:tagLst>
</file>

<file path=ppt/tags/tag35.xml><?xml version="1.0" encoding="utf-8"?>
<p:tagLst xmlns:a="http://schemas.openxmlformats.org/drawingml/2006/main" xmlns:r="http://schemas.openxmlformats.org/officeDocument/2006/relationships" xmlns:p="http://schemas.openxmlformats.org/presentationml/2006/main">
  <p:tag name="PA" val="v3.0.0"/>
</p:tagLst>
</file>

<file path=ppt/tags/tag36.xml><?xml version="1.0" encoding="utf-8"?>
<p:tagLst xmlns:a="http://schemas.openxmlformats.org/drawingml/2006/main" xmlns:r="http://schemas.openxmlformats.org/officeDocument/2006/relationships" xmlns:p="http://schemas.openxmlformats.org/presentationml/2006/main">
  <p:tag name="PA" val="v3.0.0"/>
</p:tagLst>
</file>

<file path=ppt/tags/tag37.xml><?xml version="1.0" encoding="utf-8"?>
<p:tagLst xmlns:a="http://schemas.openxmlformats.org/drawingml/2006/main" xmlns:r="http://schemas.openxmlformats.org/officeDocument/2006/relationships" xmlns:p="http://schemas.openxmlformats.org/presentationml/2006/main">
  <p:tag name="PA" val="v3.0.0"/>
</p:tagLst>
</file>

<file path=ppt/tags/tag38.xml><?xml version="1.0" encoding="utf-8"?>
<p:tagLst xmlns:a="http://schemas.openxmlformats.org/drawingml/2006/main" xmlns:r="http://schemas.openxmlformats.org/officeDocument/2006/relationships" xmlns:p="http://schemas.openxmlformats.org/presentationml/2006/main">
  <p:tag name="PA" val="v3.0.0"/>
</p:tagLst>
</file>

<file path=ppt/tags/tag39.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40.xml><?xml version="1.0" encoding="utf-8"?>
<p:tagLst xmlns:a="http://schemas.openxmlformats.org/drawingml/2006/main" xmlns:r="http://schemas.openxmlformats.org/officeDocument/2006/relationships" xmlns:p="http://schemas.openxmlformats.org/presentationml/2006/main">
  <p:tag name="PA" val="v3.0.0"/>
</p:tagLst>
</file>

<file path=ppt/tags/tag41.xml><?xml version="1.0" encoding="utf-8"?>
<p:tagLst xmlns:a="http://schemas.openxmlformats.org/drawingml/2006/main" xmlns:r="http://schemas.openxmlformats.org/officeDocument/2006/relationships" xmlns:p="http://schemas.openxmlformats.org/presentationml/2006/main">
  <p:tag name="PA" val="v3.0.0"/>
</p:tagLst>
</file>

<file path=ppt/tags/tag42.xml><?xml version="1.0" encoding="utf-8"?>
<p:tagLst xmlns:a="http://schemas.openxmlformats.org/drawingml/2006/main" xmlns:r="http://schemas.openxmlformats.org/officeDocument/2006/relationships" xmlns:p="http://schemas.openxmlformats.org/presentationml/2006/main">
  <p:tag name="PA" val="v3.0.0"/>
</p:tagLst>
</file>

<file path=ppt/tags/tag43.xml><?xml version="1.0" encoding="utf-8"?>
<p:tagLst xmlns:a="http://schemas.openxmlformats.org/drawingml/2006/main" xmlns:r="http://schemas.openxmlformats.org/officeDocument/2006/relationships" xmlns:p="http://schemas.openxmlformats.org/presentationml/2006/main">
  <p:tag name="PA" val="v3.0.0"/>
</p:tagLst>
</file>

<file path=ppt/tags/tag44.xml><?xml version="1.0" encoding="utf-8"?>
<p:tagLst xmlns:a="http://schemas.openxmlformats.org/drawingml/2006/main" xmlns:r="http://schemas.openxmlformats.org/officeDocument/2006/relationships" xmlns:p="http://schemas.openxmlformats.org/presentationml/2006/main">
  <p:tag name="PA" val="v3.0.0"/>
</p:tagLst>
</file>

<file path=ppt/tags/tag45.xml><?xml version="1.0" encoding="utf-8"?>
<p:tagLst xmlns:a="http://schemas.openxmlformats.org/drawingml/2006/main" xmlns:r="http://schemas.openxmlformats.org/officeDocument/2006/relationships" xmlns:p="http://schemas.openxmlformats.org/presentationml/2006/main">
  <p:tag name="PA" val="v3.0.0"/>
</p:tagLst>
</file>

<file path=ppt/tags/tag46.xml><?xml version="1.0" encoding="utf-8"?>
<p:tagLst xmlns:a="http://schemas.openxmlformats.org/drawingml/2006/main" xmlns:r="http://schemas.openxmlformats.org/officeDocument/2006/relationships" xmlns:p="http://schemas.openxmlformats.org/presentationml/2006/main">
  <p:tag name="PA" val="v3.0.0"/>
</p:tagLst>
</file>

<file path=ppt/tags/tag47.xml><?xml version="1.0" encoding="utf-8"?>
<p:tagLst xmlns:a="http://schemas.openxmlformats.org/drawingml/2006/main" xmlns:r="http://schemas.openxmlformats.org/officeDocument/2006/relationships" xmlns:p="http://schemas.openxmlformats.org/presentationml/2006/main">
  <p:tag name="PA" val="v3.0.0"/>
</p:tagLst>
</file>

<file path=ppt/tags/tag48.xml><?xml version="1.0" encoding="utf-8"?>
<p:tagLst xmlns:a="http://schemas.openxmlformats.org/drawingml/2006/main" xmlns:r="http://schemas.openxmlformats.org/officeDocument/2006/relationships" xmlns:p="http://schemas.openxmlformats.org/presentationml/2006/main">
  <p:tag name="PA" val="v3.0.0"/>
</p:tagLst>
</file>

<file path=ppt/tags/tag49.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50.xml><?xml version="1.0" encoding="utf-8"?>
<p:tagLst xmlns:a="http://schemas.openxmlformats.org/drawingml/2006/main" xmlns:r="http://schemas.openxmlformats.org/officeDocument/2006/relationships" xmlns:p="http://schemas.openxmlformats.org/presentationml/2006/main">
  <p:tag name="PA" val="v3.0.0"/>
</p:tagLst>
</file>

<file path=ppt/tags/tag51.xml><?xml version="1.0" encoding="utf-8"?>
<p:tagLst xmlns:a="http://schemas.openxmlformats.org/drawingml/2006/main" xmlns:r="http://schemas.openxmlformats.org/officeDocument/2006/relationships" xmlns:p="http://schemas.openxmlformats.org/presentationml/2006/main">
  <p:tag name="PA" val="v3.0.0"/>
</p:tagLst>
</file>

<file path=ppt/tags/tag52.xml><?xml version="1.0" encoding="utf-8"?>
<p:tagLst xmlns:a="http://schemas.openxmlformats.org/drawingml/2006/main" xmlns:r="http://schemas.openxmlformats.org/officeDocument/2006/relationships" xmlns:p="http://schemas.openxmlformats.org/presentationml/2006/main">
  <p:tag name="PA" val="v3.0.0"/>
</p:tagLst>
</file>

<file path=ppt/tags/tag53.xml><?xml version="1.0" encoding="utf-8"?>
<p:tagLst xmlns:a="http://schemas.openxmlformats.org/drawingml/2006/main" xmlns:r="http://schemas.openxmlformats.org/officeDocument/2006/relationships" xmlns:p="http://schemas.openxmlformats.org/presentationml/2006/main">
  <p:tag name="PA" val="v3.0.0"/>
</p:tagLst>
</file>

<file path=ppt/tags/tag54.xml><?xml version="1.0" encoding="utf-8"?>
<p:tagLst xmlns:a="http://schemas.openxmlformats.org/drawingml/2006/main" xmlns:r="http://schemas.openxmlformats.org/officeDocument/2006/relationships" xmlns:p="http://schemas.openxmlformats.org/presentationml/2006/main">
  <p:tag name="PA" val="v3.0.0"/>
</p:tagLst>
</file>

<file path=ppt/tags/tag55.xml><?xml version="1.0" encoding="utf-8"?>
<p:tagLst xmlns:a="http://schemas.openxmlformats.org/drawingml/2006/main" xmlns:r="http://schemas.openxmlformats.org/officeDocument/2006/relationships" xmlns:p="http://schemas.openxmlformats.org/presentationml/2006/main">
  <p:tag name="PA" val="v3.0.0"/>
</p:tagLst>
</file>

<file path=ppt/tags/tag56.xml><?xml version="1.0" encoding="utf-8"?>
<p:tagLst xmlns:a="http://schemas.openxmlformats.org/drawingml/2006/main" xmlns:r="http://schemas.openxmlformats.org/officeDocument/2006/relationships" xmlns:p="http://schemas.openxmlformats.org/presentationml/2006/main">
  <p:tag name="PA" val="v3.0.0"/>
</p:tagLst>
</file>

<file path=ppt/tags/tag57.xml><?xml version="1.0" encoding="utf-8"?>
<p:tagLst xmlns:a="http://schemas.openxmlformats.org/drawingml/2006/main" xmlns:r="http://schemas.openxmlformats.org/officeDocument/2006/relationships" xmlns:p="http://schemas.openxmlformats.org/presentationml/2006/main">
  <p:tag name="PA" val="v3.0.0"/>
</p:tagLst>
</file>

<file path=ppt/tags/tag58.xml><?xml version="1.0" encoding="utf-8"?>
<p:tagLst xmlns:a="http://schemas.openxmlformats.org/drawingml/2006/main" xmlns:r="http://schemas.openxmlformats.org/officeDocument/2006/relationships" xmlns:p="http://schemas.openxmlformats.org/presentationml/2006/main">
  <p:tag name="PA" val="v3.0.0"/>
</p:tagLst>
</file>

<file path=ppt/tags/tag59.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60.xml><?xml version="1.0" encoding="utf-8"?>
<p:tagLst xmlns:a="http://schemas.openxmlformats.org/drawingml/2006/main" xmlns:r="http://schemas.openxmlformats.org/officeDocument/2006/relationships" xmlns:p="http://schemas.openxmlformats.org/presentationml/2006/main">
  <p:tag name="PA" val="v3.0.0"/>
</p:tagLst>
</file>

<file path=ppt/tags/tag61.xml><?xml version="1.0" encoding="utf-8"?>
<p:tagLst xmlns:a="http://schemas.openxmlformats.org/drawingml/2006/main" xmlns:r="http://schemas.openxmlformats.org/officeDocument/2006/relationships" xmlns:p="http://schemas.openxmlformats.org/presentationml/2006/main">
  <p:tag name="PA" val="v3.0.0"/>
</p:tagLst>
</file>

<file path=ppt/tags/tag62.xml><?xml version="1.0" encoding="utf-8"?>
<p:tagLst xmlns:a="http://schemas.openxmlformats.org/drawingml/2006/main" xmlns:r="http://schemas.openxmlformats.org/officeDocument/2006/relationships" xmlns:p="http://schemas.openxmlformats.org/presentationml/2006/main">
  <p:tag name="PA" val="v3.0.0"/>
</p:tagLst>
</file>

<file path=ppt/tags/tag63.xml><?xml version="1.0" encoding="utf-8"?>
<p:tagLst xmlns:a="http://schemas.openxmlformats.org/drawingml/2006/main" xmlns:r="http://schemas.openxmlformats.org/officeDocument/2006/relationships" xmlns:p="http://schemas.openxmlformats.org/presentationml/2006/main">
  <p:tag name="PA" val="v3.0.0"/>
</p:tagLst>
</file>

<file path=ppt/tags/tag64.xml><?xml version="1.0" encoding="utf-8"?>
<p:tagLst xmlns:a="http://schemas.openxmlformats.org/drawingml/2006/main" xmlns:r="http://schemas.openxmlformats.org/officeDocument/2006/relationships" xmlns:p="http://schemas.openxmlformats.org/presentationml/2006/main">
  <p:tag name="PA" val="v3.0.0"/>
</p:tagLst>
</file>

<file path=ppt/tags/tag65.xml><?xml version="1.0" encoding="utf-8"?>
<p:tagLst xmlns:a="http://schemas.openxmlformats.org/drawingml/2006/main" xmlns:r="http://schemas.openxmlformats.org/officeDocument/2006/relationships" xmlns:p="http://schemas.openxmlformats.org/presentationml/2006/main">
  <p:tag name="PA" val="v3.0.0"/>
</p:tagLst>
</file>

<file path=ppt/tags/tag66.xml><?xml version="1.0" encoding="utf-8"?>
<p:tagLst xmlns:a="http://schemas.openxmlformats.org/drawingml/2006/main" xmlns:r="http://schemas.openxmlformats.org/officeDocument/2006/relationships" xmlns:p="http://schemas.openxmlformats.org/presentationml/2006/main">
  <p:tag name="PA" val="v3.0.0"/>
</p:tagLst>
</file>

<file path=ppt/tags/tag67.xml><?xml version="1.0" encoding="utf-8"?>
<p:tagLst xmlns:a="http://schemas.openxmlformats.org/drawingml/2006/main" xmlns:r="http://schemas.openxmlformats.org/officeDocument/2006/relationships" xmlns:p="http://schemas.openxmlformats.org/presentationml/2006/main">
  <p:tag name="PA" val="v3.0.0"/>
</p:tagLst>
</file>

<file path=ppt/tags/tag68.xml><?xml version="1.0" encoding="utf-8"?>
<p:tagLst xmlns:a="http://schemas.openxmlformats.org/drawingml/2006/main" xmlns:r="http://schemas.openxmlformats.org/officeDocument/2006/relationships" xmlns:p="http://schemas.openxmlformats.org/presentationml/2006/main">
  <p:tag name="PA" val="v3.0.0"/>
</p:tagLst>
</file>

<file path=ppt/tags/tag69.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70.xml><?xml version="1.0" encoding="utf-8"?>
<p:tagLst xmlns:a="http://schemas.openxmlformats.org/drawingml/2006/main" xmlns:r="http://schemas.openxmlformats.org/officeDocument/2006/relationships" xmlns:p="http://schemas.openxmlformats.org/presentationml/2006/main">
  <p:tag name="PA" val="v3.0.0"/>
</p:tagLst>
</file>

<file path=ppt/tags/tag71.xml><?xml version="1.0" encoding="utf-8"?>
<p:tagLst xmlns:a="http://schemas.openxmlformats.org/drawingml/2006/main" xmlns:r="http://schemas.openxmlformats.org/officeDocument/2006/relationships" xmlns:p="http://schemas.openxmlformats.org/presentationml/2006/main">
  <p:tag name="PA" val="v3.0.0"/>
</p:tagLst>
</file>

<file path=ppt/tags/tag72.xml><?xml version="1.0" encoding="utf-8"?>
<p:tagLst xmlns:a="http://schemas.openxmlformats.org/drawingml/2006/main" xmlns:r="http://schemas.openxmlformats.org/officeDocument/2006/relationships" xmlns:p="http://schemas.openxmlformats.org/presentationml/2006/main">
  <p:tag name="PA" val="v3.0.0"/>
</p:tagLst>
</file>

<file path=ppt/tags/tag73.xml><?xml version="1.0" encoding="utf-8"?>
<p:tagLst xmlns:a="http://schemas.openxmlformats.org/drawingml/2006/main" xmlns:r="http://schemas.openxmlformats.org/officeDocument/2006/relationships" xmlns:p="http://schemas.openxmlformats.org/presentationml/2006/main">
  <p:tag name="PA" val="v3.0.0"/>
</p:tagLst>
</file>

<file path=ppt/tags/tag74.xml><?xml version="1.0" encoding="utf-8"?>
<p:tagLst xmlns:a="http://schemas.openxmlformats.org/drawingml/2006/main" xmlns:r="http://schemas.openxmlformats.org/officeDocument/2006/relationships" xmlns:p="http://schemas.openxmlformats.org/presentationml/2006/main">
  <p:tag name="PA" val="v3.0.0"/>
</p:tagLst>
</file>

<file path=ppt/tags/tag75.xml><?xml version="1.0" encoding="utf-8"?>
<p:tagLst xmlns:a="http://schemas.openxmlformats.org/drawingml/2006/main" xmlns:r="http://schemas.openxmlformats.org/officeDocument/2006/relationships" xmlns:p="http://schemas.openxmlformats.org/presentationml/2006/main">
  <p:tag name="PA" val="v3.0.0"/>
</p:tagLst>
</file>

<file path=ppt/tags/tag76.xml><?xml version="1.0" encoding="utf-8"?>
<p:tagLst xmlns:a="http://schemas.openxmlformats.org/drawingml/2006/main" xmlns:r="http://schemas.openxmlformats.org/officeDocument/2006/relationships" xmlns:p="http://schemas.openxmlformats.org/presentationml/2006/main">
  <p:tag name="PA" val="v3.0.0"/>
</p:tagLst>
</file>

<file path=ppt/tags/tag77.xml><?xml version="1.0" encoding="utf-8"?>
<p:tagLst xmlns:a="http://schemas.openxmlformats.org/drawingml/2006/main" xmlns:r="http://schemas.openxmlformats.org/officeDocument/2006/relationships" xmlns:p="http://schemas.openxmlformats.org/presentationml/2006/main">
  <p:tag name="PA" val="v3.0.0"/>
</p:tagLst>
</file>

<file path=ppt/tags/tag78.xml><?xml version="1.0" encoding="utf-8"?>
<p:tagLst xmlns:a="http://schemas.openxmlformats.org/drawingml/2006/main" xmlns:r="http://schemas.openxmlformats.org/officeDocument/2006/relationships" xmlns:p="http://schemas.openxmlformats.org/presentationml/2006/main">
  <p:tag name="PA" val="v3.0.0"/>
</p:tagLst>
</file>

<file path=ppt/tags/tag79.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80.xml><?xml version="1.0" encoding="utf-8"?>
<p:tagLst xmlns:a="http://schemas.openxmlformats.org/drawingml/2006/main" xmlns:r="http://schemas.openxmlformats.org/officeDocument/2006/relationships" xmlns:p="http://schemas.openxmlformats.org/presentationml/2006/main">
  <p:tag name="PA" val="v3.0.0"/>
</p:tagLst>
</file>

<file path=ppt/tags/tag81.xml><?xml version="1.0" encoding="utf-8"?>
<p:tagLst xmlns:a="http://schemas.openxmlformats.org/drawingml/2006/main" xmlns:r="http://schemas.openxmlformats.org/officeDocument/2006/relationships" xmlns:p="http://schemas.openxmlformats.org/presentationml/2006/main">
  <p:tag name="PA" val="v3.0.0"/>
</p:tagLst>
</file>

<file path=ppt/tags/tag82.xml><?xml version="1.0" encoding="utf-8"?>
<p:tagLst xmlns:a="http://schemas.openxmlformats.org/drawingml/2006/main" xmlns:r="http://schemas.openxmlformats.org/officeDocument/2006/relationships" xmlns:p="http://schemas.openxmlformats.org/presentationml/2006/main">
  <p:tag name="PA" val="v3.0.0"/>
</p:tagLst>
</file>

<file path=ppt/tags/tag83.xml><?xml version="1.0" encoding="utf-8"?>
<p:tagLst xmlns:a="http://schemas.openxmlformats.org/drawingml/2006/main" xmlns:r="http://schemas.openxmlformats.org/officeDocument/2006/relationships" xmlns:p="http://schemas.openxmlformats.org/presentationml/2006/main">
  <p:tag name="PA" val="v3.0.0"/>
</p:tagLst>
</file>

<file path=ppt/tags/tag84.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901</TotalTime>
  <Words>1503</Words>
  <Application>Microsoft Office PowerPoint</Application>
  <PresentationFormat>全屏显示(16:9)</PresentationFormat>
  <Paragraphs>144</Paragraphs>
  <Slides>27</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等线</vt:lpstr>
      <vt:lpstr>方正FW欢乐体 简</vt:lpstr>
      <vt:lpstr>方正爨宝子碑楷书 简繁</vt:lpstr>
      <vt:lpstr>方正敬酷黑 简</vt:lpstr>
      <vt:lpstr>方正静蕾简体</vt:lpstr>
      <vt:lpstr>仿宋</vt:lpstr>
      <vt:lpstr>华文楷体</vt:lpstr>
      <vt:lpstr>微软雅黑</vt:lpstr>
      <vt:lpstr>站酷小薇LOGO体</vt:lpstr>
      <vt:lpstr>Arial</vt:lpstr>
      <vt:lpstr>Calibri</vt:lpstr>
      <vt:lpstr>Ink Free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Jiang Alison</cp:lastModifiedBy>
  <cp:revision>375</cp:revision>
  <dcterms:created xsi:type="dcterms:W3CDTF">2016-05-27T01:57:29Z</dcterms:created>
  <dcterms:modified xsi:type="dcterms:W3CDTF">2021-09-11T04:44:59Z</dcterms:modified>
</cp:coreProperties>
</file>