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67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79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41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33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33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77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8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4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4B16-752C-43EE-A7AB-E0AC8780EA48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35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4B16-752C-43EE-A7AB-E0AC8780EA48}" type="datetimeFigureOut">
              <a:rPr lang="de-DE" smtClean="0"/>
              <a:t>29.08.2021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D5FB-FB02-436B-95C5-F22E6A7B4D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71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B8791AE-475D-4B15-82EE-647642FDF017}"/>
              </a:ext>
            </a:extLst>
          </p:cNvPr>
          <p:cNvGrpSpPr/>
          <p:nvPr/>
        </p:nvGrpSpPr>
        <p:grpSpPr>
          <a:xfrm>
            <a:off x="332104" y="1040070"/>
            <a:ext cx="9343117" cy="4109861"/>
            <a:chOff x="332104" y="1040070"/>
            <a:chExt cx="9343117" cy="410986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9C813B1-D333-45E1-BB22-7824CF451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396" y="2443854"/>
              <a:ext cx="5269442" cy="2706077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AA3D3AC-1EFC-462D-8AAC-0B2A91F495B8}"/>
                </a:ext>
              </a:extLst>
            </p:cNvPr>
            <p:cNvSpPr txBox="1"/>
            <p:nvPr/>
          </p:nvSpPr>
          <p:spPr>
            <a:xfrm>
              <a:off x="5271471" y="136724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Lager („</a:t>
              </a:r>
              <a:r>
                <a:rPr lang="de-DE" sz="1400" dirty="0" err="1"/>
                <a:t>ghala</a:t>
              </a:r>
              <a:r>
                <a:rPr lang="de-DE" sz="1400" dirty="0"/>
                <a:t>“)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12340EC-2AA6-4F23-A7D3-0785CCBF638B}"/>
                </a:ext>
              </a:extLst>
            </p:cNvPr>
            <p:cNvSpPr/>
            <p:nvPr/>
          </p:nvSpPr>
          <p:spPr>
            <a:xfrm>
              <a:off x="3810000" y="1901046"/>
              <a:ext cx="2201333" cy="53348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 dirty="0"/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68837E9-FD6D-471F-9119-14D6C1F71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885" y="1648217"/>
              <a:ext cx="539196" cy="2847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BBC495C-3F84-4899-8C4D-B7D5769A2B2F}"/>
                </a:ext>
              </a:extLst>
            </p:cNvPr>
            <p:cNvSpPr txBox="1"/>
            <p:nvPr/>
          </p:nvSpPr>
          <p:spPr>
            <a:xfrm>
              <a:off x="2083325" y="132494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Saatkörner im Spiel  („</a:t>
              </a:r>
              <a:r>
                <a:rPr lang="de-DE" sz="1400" dirty="0" err="1"/>
                <a:t>kete</a:t>
              </a:r>
              <a:r>
                <a:rPr lang="de-DE" sz="1400" dirty="0"/>
                <a:t>“)</a:t>
              </a:r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7C448C2-1547-4BDC-8768-79009D83B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618782" y="2131210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A0FA101-79AE-4786-9078-41EDF38B7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41" y="1992013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FA79EA3D-0CBD-4C0A-A3AD-E1ABA21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32357">
              <a:off x="4828115" y="218607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E66F4685-1A68-4F61-B9AB-FF5E71450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49423">
              <a:off x="5042183" y="216981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43F8398-D6BA-43BB-9B69-1CDC3D588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060" y="2013106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790815C-EFFE-4700-A09D-B154320F3FB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3953808" y="1632721"/>
              <a:ext cx="602781" cy="114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1A2A186-71B6-46FA-BB87-0C21AB0A6B9C}"/>
                </a:ext>
              </a:extLst>
            </p:cNvPr>
            <p:cNvSpPr txBox="1"/>
            <p:nvPr/>
          </p:nvSpPr>
          <p:spPr>
            <a:xfrm>
              <a:off x="1235539" y="2131413"/>
              <a:ext cx="2605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Brett  („</a:t>
              </a:r>
              <a:r>
                <a:rPr lang="de-DE" sz="1400" dirty="0" err="1"/>
                <a:t>bao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F94008E-DB75-4612-9028-09981A1DE42F}"/>
                </a:ext>
              </a:extLst>
            </p:cNvPr>
            <p:cNvCxnSpPr>
              <a:cxnSpLocks/>
            </p:cNvCxnSpPr>
            <p:nvPr/>
          </p:nvCxnSpPr>
          <p:spPr>
            <a:xfrm>
              <a:off x="2084504" y="2434526"/>
              <a:ext cx="876742" cy="436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9B04467-B688-4193-967D-C24B5B495DBD}"/>
                </a:ext>
              </a:extLst>
            </p:cNvPr>
            <p:cNvSpPr txBox="1"/>
            <p:nvPr/>
          </p:nvSpPr>
          <p:spPr>
            <a:xfrm>
              <a:off x="6124051" y="191517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Mulde („</a:t>
              </a:r>
              <a:r>
                <a:rPr lang="de-DE" sz="1400" dirty="0" err="1"/>
                <a:t>shimo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94927BC1-F804-4FE5-BFB1-415CF090E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108" y="2185909"/>
              <a:ext cx="245450" cy="68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7807918F-5A0C-4250-9DA9-0F042CA0720A}"/>
                </a:ext>
              </a:extLst>
            </p:cNvPr>
            <p:cNvSpPr txBox="1"/>
            <p:nvPr/>
          </p:nvSpPr>
          <p:spPr>
            <a:xfrm>
              <a:off x="2379923" y="176032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Haus („</a:t>
              </a:r>
              <a:r>
                <a:rPr lang="de-DE" sz="1400" dirty="0" err="1"/>
                <a:t>nyumba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F40514A4-A099-4D91-B1F6-F130D7129DD4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2029908"/>
              <a:ext cx="1250265" cy="1278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AA7DCF8-B021-4AF9-8213-854CBE6706A8}"/>
                </a:ext>
              </a:extLst>
            </p:cNvPr>
            <p:cNvSpPr txBox="1"/>
            <p:nvPr/>
          </p:nvSpPr>
          <p:spPr>
            <a:xfrm>
              <a:off x="468531" y="2961605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Linker Kopf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B2A7B08D-F89B-45EE-BF12-597431827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43592" y="2892983"/>
              <a:ext cx="1320041" cy="398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2760538-162A-4AD7-ACC7-885B80B95290}"/>
                </a:ext>
              </a:extLst>
            </p:cNvPr>
            <p:cNvSpPr txBox="1"/>
            <p:nvPr/>
          </p:nvSpPr>
          <p:spPr>
            <a:xfrm>
              <a:off x="7171347" y="2901388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Rechter Kopf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21987290-78ED-4786-AE28-17BB63CA6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0758" y="3171160"/>
              <a:ext cx="1674143" cy="26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EE60488-8862-44D0-88A0-46DD23BA0B49}"/>
                </a:ext>
              </a:extLst>
            </p:cNvPr>
            <p:cNvSpPr txBox="1"/>
            <p:nvPr/>
          </p:nvSpPr>
          <p:spPr>
            <a:xfrm>
              <a:off x="539111" y="260748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Linker Wechsel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736376BE-F848-43C7-A268-9EAC50733997}"/>
                </a:ext>
              </a:extLst>
            </p:cNvPr>
            <p:cNvCxnSpPr>
              <a:cxnSpLocks/>
            </p:cNvCxnSpPr>
            <p:nvPr/>
          </p:nvCxnSpPr>
          <p:spPr>
            <a:xfrm>
              <a:off x="1875042" y="3252885"/>
              <a:ext cx="952665" cy="17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51D4BC7-CF69-4AAB-923F-185E5F6237F0}"/>
                </a:ext>
              </a:extLst>
            </p:cNvPr>
            <p:cNvSpPr txBox="1"/>
            <p:nvPr/>
          </p:nvSpPr>
          <p:spPr>
            <a:xfrm>
              <a:off x="6883635" y="224715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Rechter Wechsel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7A5C56D-846B-42D2-844C-302C774B5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402" y="2536823"/>
              <a:ext cx="2036807" cy="7548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4" name="Gerader Verbinder 1043">
              <a:extLst>
                <a:ext uri="{FF2B5EF4-FFF2-40B4-BE49-F238E27FC236}">
                  <a16:creationId xmlns:a16="http://schemas.microsoft.com/office/drawing/2014/main" id="{773EB8D2-1B62-4C4F-A0DB-D47EB1062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104" y="3713840"/>
              <a:ext cx="8629016" cy="1449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B5BB180-EA95-49A2-94B8-AE44795A2D7A}"/>
                </a:ext>
              </a:extLst>
            </p:cNvPr>
            <p:cNvSpPr txBox="1"/>
            <p:nvPr/>
          </p:nvSpPr>
          <p:spPr>
            <a:xfrm>
              <a:off x="7345734" y="3420877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Norden („</a:t>
              </a:r>
              <a:r>
                <a:rPr lang="de-DE" sz="1400" dirty="0" err="1"/>
                <a:t>kaskazini</a:t>
              </a:r>
              <a:r>
                <a:rPr lang="de-DE" sz="1400" dirty="0"/>
                <a:t>“)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5D14167B-B833-4FC0-AF86-410469647B93}"/>
                </a:ext>
              </a:extLst>
            </p:cNvPr>
            <p:cNvSpPr txBox="1"/>
            <p:nvPr/>
          </p:nvSpPr>
          <p:spPr>
            <a:xfrm>
              <a:off x="7370701" y="371384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Süden („</a:t>
              </a:r>
              <a:r>
                <a:rPr lang="de-DE" sz="1400" dirty="0" err="1"/>
                <a:t>kusini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0797F1E5-34F5-40A6-8D45-ADFA16B6AD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104" y="4346548"/>
              <a:ext cx="8634207" cy="2427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AFA0B38-7D73-4679-B32E-FC8C1747E838}"/>
                </a:ext>
              </a:extLst>
            </p:cNvPr>
            <p:cNvSpPr txBox="1"/>
            <p:nvPr/>
          </p:nvSpPr>
          <p:spPr>
            <a:xfrm>
              <a:off x="604574" y="381863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Innere Reihe („</a:t>
              </a:r>
              <a:r>
                <a:rPr lang="de-DE" sz="1400" dirty="0" err="1"/>
                <a:t>mbele</a:t>
              </a:r>
              <a:r>
                <a:rPr lang="de-DE" sz="1400" dirty="0"/>
                <a:t>“)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4A9142B-1354-4F12-9681-259DE79707D5}"/>
                </a:ext>
              </a:extLst>
            </p:cNvPr>
            <p:cNvSpPr txBox="1"/>
            <p:nvPr/>
          </p:nvSpPr>
          <p:spPr>
            <a:xfrm>
              <a:off x="332104" y="443931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Äußere Reihe („</a:t>
              </a:r>
              <a:r>
                <a:rPr lang="de-DE" sz="1400" dirty="0" err="1"/>
                <a:t>nyuma</a:t>
              </a:r>
              <a:r>
                <a:rPr lang="de-DE" sz="1400" dirty="0"/>
                <a:t>“)</a:t>
              </a:r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2701A86-C430-473D-BB46-CCD244EA4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480709" y="2771611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C552409-A18B-4429-8EBD-66210836594B}"/>
                </a:ext>
              </a:extLst>
            </p:cNvPr>
            <p:cNvSpPr txBox="1"/>
            <p:nvPr/>
          </p:nvSpPr>
          <p:spPr>
            <a:xfrm>
              <a:off x="3163364" y="1040070"/>
              <a:ext cx="2423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Saatkörner im Lager  („</a:t>
              </a:r>
              <a:r>
                <a:rPr lang="de-DE" sz="1400" dirty="0" err="1"/>
                <a:t>nemo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FBB10BB5-70A6-4990-AD72-42DD3192E9EA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5053820" y="1324944"/>
              <a:ext cx="3960" cy="6881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16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04140" y="1344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35993" y="13734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44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Kreis: nicht ausgefüllt 78">
            <a:extLst>
              <a:ext uri="{FF2B5EF4-FFF2-40B4-BE49-F238E27FC236}">
                <a16:creationId xmlns:a16="http://schemas.microsoft.com/office/drawing/2014/main" id="{DD5F8F60-F63D-4838-8A22-3EFAEA6638F0}"/>
              </a:ext>
            </a:extLst>
          </p:cNvPr>
          <p:cNvSpPr/>
          <p:nvPr/>
        </p:nvSpPr>
        <p:spPr>
          <a:xfrm>
            <a:off x="2317018" y="121130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28" y="8981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C4BB4E09-824A-416C-A18E-E1CA6C3B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409522" y="8984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48416" y="8957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EE65C293-C9B3-4082-B9EF-884CF6C073C4}"/>
              </a:ext>
            </a:extLst>
          </p:cNvPr>
          <p:cNvSpPr/>
          <p:nvPr/>
        </p:nvSpPr>
        <p:spPr>
          <a:xfrm>
            <a:off x="4661267" y="31138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8" name="Grafik 167">
            <a:extLst>
              <a:ext uri="{FF2B5EF4-FFF2-40B4-BE49-F238E27FC236}">
                <a16:creationId xmlns:a16="http://schemas.microsoft.com/office/drawing/2014/main" id="{96E5EDFF-E214-45E1-A023-0DDFCE447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8574" y="741584"/>
            <a:ext cx="3703916" cy="1475452"/>
          </a:xfrm>
          <a:prstGeom prst="rect">
            <a:avLst/>
          </a:prstGeom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3227A569-5119-4F69-B6AE-1EA45E90C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97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79C70DD6-10F3-44D2-A537-2F42866E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10444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4BB0EA36-CBC5-45DC-92FB-DE3C7468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19907" y="13969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A921426C-210C-4B68-BD50-8C3C35C0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53950" y="13773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8052F3F0-EEF8-4EFB-A930-7A393E2B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88716" y="14335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C52853F0-747A-446C-A622-3B82262E4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03" y="1359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C807A490-37F3-4B29-A909-FFF7FED8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55" y="1328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888423B1-9D3C-467F-B51E-0A3C950A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425739" y="135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A51A5862-2294-499C-80E3-DF234E762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57592" y="13825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5A21355F-3C8B-4AB6-A7B1-9A90AEF9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0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03E4268E-333B-4EDC-B7BA-BC038B3F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5334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9D8490D5-FDF5-4A8D-80A5-555FEF1C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6281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BCAFB6F4-6382-4170-94C4-36B97444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3162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C6A696DB-E24C-4256-8505-7942AECE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0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BBC5AC94-A33B-4D77-8144-8CC833E9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6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3F53378A-606D-4D9A-BB65-3548118D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9260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4EBC5521-74F4-4C13-89A7-2FF28A84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0207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D968D1AB-A1A5-4075-BDDD-849AF3A4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088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C8DB9574-E760-4B58-AD6C-7CCA0582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6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>
            <a:extLst>
              <a:ext uri="{FF2B5EF4-FFF2-40B4-BE49-F238E27FC236}">
                <a16:creationId xmlns:a16="http://schemas.microsoft.com/office/drawing/2014/main" id="{19DD480D-04E2-432A-8121-8835CD40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77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9EC27710-1029-463F-AC36-59CAC276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7224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6378CDF2-517F-4C9E-804B-FF5154F2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6687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7C205D27-FE2F-4B97-8290-1A22C3D0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5496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2C5DD383-D1C8-4414-A10B-561F0EEC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63" y="22484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13BDE1D9-C091-4102-A345-43AC22C5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75374" y="23139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>
            <a:extLst>
              <a:ext uri="{FF2B5EF4-FFF2-40B4-BE49-F238E27FC236}">
                <a16:creationId xmlns:a16="http://schemas.microsoft.com/office/drawing/2014/main" id="{0E03BEF1-EACC-4B95-A632-AE2C7713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22182" y="2220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A46E5345-9549-4680-9672-C3770EA0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3" y="12634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Kreis: nicht ausgefüllt 198">
            <a:extLst>
              <a:ext uri="{FF2B5EF4-FFF2-40B4-BE49-F238E27FC236}">
                <a16:creationId xmlns:a16="http://schemas.microsoft.com/office/drawing/2014/main" id="{1ABC5DCD-AF4A-42F1-B899-D140DF0A0D39}"/>
              </a:ext>
            </a:extLst>
          </p:cNvPr>
          <p:cNvSpPr/>
          <p:nvPr/>
        </p:nvSpPr>
        <p:spPr>
          <a:xfrm>
            <a:off x="4864747" y="122880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0" name="Picture 2">
            <a:extLst>
              <a:ext uri="{FF2B5EF4-FFF2-40B4-BE49-F238E27FC236}">
                <a16:creationId xmlns:a16="http://schemas.microsoft.com/office/drawing/2014/main" id="{6042687F-8C70-482A-9D66-495D3C3A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27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96D9BF31-B7E3-477A-98B5-2FDB58FE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72274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4B1CF4C9-142A-4D9F-9E2A-7045C116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81737" y="9225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EE37F61D-42C2-4477-BB62-A0E0B148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5780" y="902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30377957-FECD-4895-9FA7-EDC29B04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50546" y="9590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677F6027-7E31-43AB-A648-1C462A65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333" y="8854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1E5569AF-C5B0-4168-92B0-B20E8FDCA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27" y="907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83FF2045-F976-4CCF-BF31-AFD247DD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924221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>
            <a:extLst>
              <a:ext uri="{FF2B5EF4-FFF2-40B4-BE49-F238E27FC236}">
                <a16:creationId xmlns:a16="http://schemas.microsoft.com/office/drawing/2014/main" id="{33AF3EA9-2575-4352-81CD-43C98222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03726" y="8867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F7FB2DD5-7FEF-4CE2-94DA-E89D32CF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70015" y="9049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Kreis: nicht ausgefüllt 210">
            <a:extLst>
              <a:ext uri="{FF2B5EF4-FFF2-40B4-BE49-F238E27FC236}">
                <a16:creationId xmlns:a16="http://schemas.microsoft.com/office/drawing/2014/main" id="{B6EB7D3E-6A65-44BD-BE15-28CBB9759B37}"/>
              </a:ext>
            </a:extLst>
          </p:cNvPr>
          <p:cNvSpPr/>
          <p:nvPr/>
        </p:nvSpPr>
        <p:spPr>
          <a:xfrm>
            <a:off x="2729073" y="12189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5832245" flipV="1">
            <a:off x="2361185" y="1764010"/>
            <a:ext cx="879438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2" name="Kreis: nicht ausgefüllt 211">
            <a:extLst>
              <a:ext uri="{FF2B5EF4-FFF2-40B4-BE49-F238E27FC236}">
                <a16:creationId xmlns:a16="http://schemas.microsoft.com/office/drawing/2014/main" id="{83AD4EE9-09CE-4A74-87BC-2244A6089FE1}"/>
              </a:ext>
            </a:extLst>
          </p:cNvPr>
          <p:cNvSpPr/>
          <p:nvPr/>
        </p:nvSpPr>
        <p:spPr>
          <a:xfrm>
            <a:off x="7772847" y="12370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0" name="Pfeil: nach unten gekrümmt 209">
            <a:extLst>
              <a:ext uri="{FF2B5EF4-FFF2-40B4-BE49-F238E27FC236}">
                <a16:creationId xmlns:a16="http://schemas.microsoft.com/office/drawing/2014/main" id="{3EDF6365-3F8D-416B-B37C-FD09112B499D}"/>
              </a:ext>
            </a:extLst>
          </p:cNvPr>
          <p:cNvSpPr/>
          <p:nvPr/>
        </p:nvSpPr>
        <p:spPr>
          <a:xfrm rot="12019304" flipH="1" flipV="1">
            <a:off x="6794563" y="862754"/>
            <a:ext cx="1256590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3" name="Pfeil: nach rechts 212">
            <a:extLst>
              <a:ext uri="{FF2B5EF4-FFF2-40B4-BE49-F238E27FC236}">
                <a16:creationId xmlns:a16="http://schemas.microsoft.com/office/drawing/2014/main" id="{9BF32A79-E60F-40C3-B4C9-D761294D5F64}"/>
              </a:ext>
            </a:extLst>
          </p:cNvPr>
          <p:cNvSpPr/>
          <p:nvPr/>
        </p:nvSpPr>
        <p:spPr>
          <a:xfrm>
            <a:off x="492953" y="31480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4" name="Grafik 213">
            <a:extLst>
              <a:ext uri="{FF2B5EF4-FFF2-40B4-BE49-F238E27FC236}">
                <a16:creationId xmlns:a16="http://schemas.microsoft.com/office/drawing/2014/main" id="{A6B2053C-4B45-4212-959A-821FDA176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63379" y="2699863"/>
            <a:ext cx="3703916" cy="1475452"/>
          </a:xfrm>
          <a:prstGeom prst="rect">
            <a:avLst/>
          </a:prstGeom>
        </p:spPr>
      </p:pic>
      <p:pic>
        <p:nvPicPr>
          <p:cNvPr id="215" name="Picture 2">
            <a:extLst>
              <a:ext uri="{FF2B5EF4-FFF2-40B4-BE49-F238E27FC236}">
                <a16:creationId xmlns:a16="http://schemas.microsoft.com/office/drawing/2014/main" id="{7983F034-55A2-4455-AF7D-B85BAD2AA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802" y="32812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2840FCFA-5129-4C83-BDFF-6FD5C32E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15249" y="32812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583AE606-E9F4-4268-9DE5-EF0587413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24712" y="33552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B9472491-6D1C-4947-A4DA-4B33045A8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58755" y="33356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7EA0C00C-B146-4D00-B7FB-AE0554B09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93521" y="33917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>
            <a:extLst>
              <a:ext uri="{FF2B5EF4-FFF2-40B4-BE49-F238E27FC236}">
                <a16:creationId xmlns:a16="http://schemas.microsoft.com/office/drawing/2014/main" id="{23921E2A-4282-4300-A29F-D7D5C5D9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08" y="33181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>
            <a:extLst>
              <a:ext uri="{FF2B5EF4-FFF2-40B4-BE49-F238E27FC236}">
                <a16:creationId xmlns:a16="http://schemas.microsoft.com/office/drawing/2014/main" id="{750B3C21-BBEC-41A7-90F0-2CE63485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60" y="32863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>
            <a:extLst>
              <a:ext uri="{FF2B5EF4-FFF2-40B4-BE49-F238E27FC236}">
                <a16:creationId xmlns:a16="http://schemas.microsoft.com/office/drawing/2014/main" id="{F3A5D310-A3A1-4CD6-B9C6-2D506EB6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30544" y="33116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>
            <a:extLst>
              <a:ext uri="{FF2B5EF4-FFF2-40B4-BE49-F238E27FC236}">
                <a16:creationId xmlns:a16="http://schemas.microsoft.com/office/drawing/2014/main" id="{3254156D-8C7D-4540-B6AE-62B73C345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320307" y="33377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>
            <a:extLst>
              <a:ext uri="{FF2B5EF4-FFF2-40B4-BE49-F238E27FC236}">
                <a16:creationId xmlns:a16="http://schemas.microsoft.com/office/drawing/2014/main" id="{C9FE0099-2AB7-4E25-9251-DAC74ECCB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07" y="41703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>
            <a:extLst>
              <a:ext uri="{FF2B5EF4-FFF2-40B4-BE49-F238E27FC236}">
                <a16:creationId xmlns:a16="http://schemas.microsoft.com/office/drawing/2014/main" id="{BE71DCC2-4400-4AB8-969E-A8BE6030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58154" y="41703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2">
            <a:extLst>
              <a:ext uri="{FF2B5EF4-FFF2-40B4-BE49-F238E27FC236}">
                <a16:creationId xmlns:a16="http://schemas.microsoft.com/office/drawing/2014/main" id="{483C760A-A37B-4B59-92FF-DE59EFCF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67617" y="4244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2">
            <a:extLst>
              <a:ext uri="{FF2B5EF4-FFF2-40B4-BE49-F238E27FC236}">
                <a16:creationId xmlns:a16="http://schemas.microsoft.com/office/drawing/2014/main" id="{DE53CCF1-50E4-49A7-9E71-E91D89E0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36426" y="4280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2">
            <a:extLst>
              <a:ext uri="{FF2B5EF4-FFF2-40B4-BE49-F238E27FC236}">
                <a16:creationId xmlns:a16="http://schemas.microsoft.com/office/drawing/2014/main" id="{37424432-94AC-4986-AC83-16E3C8A4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13" y="4207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2">
            <a:extLst>
              <a:ext uri="{FF2B5EF4-FFF2-40B4-BE49-F238E27FC236}">
                <a16:creationId xmlns:a16="http://schemas.microsoft.com/office/drawing/2014/main" id="{6D69C429-669B-470F-B800-F038C990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67" y="41703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2">
            <a:extLst>
              <a:ext uri="{FF2B5EF4-FFF2-40B4-BE49-F238E27FC236}">
                <a16:creationId xmlns:a16="http://schemas.microsoft.com/office/drawing/2014/main" id="{772F5325-B621-4E4C-A908-3337DFB3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97414" y="41703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2">
            <a:extLst>
              <a:ext uri="{FF2B5EF4-FFF2-40B4-BE49-F238E27FC236}">
                <a16:creationId xmlns:a16="http://schemas.microsoft.com/office/drawing/2014/main" id="{B22B67EF-04C3-4CF9-BD0B-92741F41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06877" y="4244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>
            <a:extLst>
              <a:ext uri="{FF2B5EF4-FFF2-40B4-BE49-F238E27FC236}">
                <a16:creationId xmlns:a16="http://schemas.microsoft.com/office/drawing/2014/main" id="{D925DD53-5BEF-46C1-98E9-24480F747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75686" y="4280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2">
            <a:extLst>
              <a:ext uri="{FF2B5EF4-FFF2-40B4-BE49-F238E27FC236}">
                <a16:creationId xmlns:a16="http://schemas.microsoft.com/office/drawing/2014/main" id="{9D415ECB-80CA-488F-A2C3-8E2445A5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73" y="4207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2">
            <a:extLst>
              <a:ext uri="{FF2B5EF4-FFF2-40B4-BE49-F238E27FC236}">
                <a16:creationId xmlns:a16="http://schemas.microsoft.com/office/drawing/2014/main" id="{004EE04E-D38E-43B7-B489-5D7AB1CC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82" y="41703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2">
            <a:extLst>
              <a:ext uri="{FF2B5EF4-FFF2-40B4-BE49-F238E27FC236}">
                <a16:creationId xmlns:a16="http://schemas.microsoft.com/office/drawing/2014/main" id="{09E056D3-2E3A-4975-8DD1-6D6D27EC2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42029" y="41703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2">
            <a:extLst>
              <a:ext uri="{FF2B5EF4-FFF2-40B4-BE49-F238E27FC236}">
                <a16:creationId xmlns:a16="http://schemas.microsoft.com/office/drawing/2014/main" id="{E49AEAD8-461B-4714-AA41-6BE86F54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51492" y="42443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2">
            <a:extLst>
              <a:ext uri="{FF2B5EF4-FFF2-40B4-BE49-F238E27FC236}">
                <a16:creationId xmlns:a16="http://schemas.microsoft.com/office/drawing/2014/main" id="{8889905F-FA55-4D50-B05F-45083E0A6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20301" y="4280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" name="Picture 2">
            <a:extLst>
              <a:ext uri="{FF2B5EF4-FFF2-40B4-BE49-F238E27FC236}">
                <a16:creationId xmlns:a16="http://schemas.microsoft.com/office/drawing/2014/main" id="{5CD3D077-BE84-435C-9C44-54155C9FE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68" y="42066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2">
            <a:extLst>
              <a:ext uri="{FF2B5EF4-FFF2-40B4-BE49-F238E27FC236}">
                <a16:creationId xmlns:a16="http://schemas.microsoft.com/office/drawing/2014/main" id="{82CA15B1-3BF4-4A36-A33A-DEB3D78F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80179" y="42721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2">
            <a:extLst>
              <a:ext uri="{FF2B5EF4-FFF2-40B4-BE49-F238E27FC236}">
                <a16:creationId xmlns:a16="http://schemas.microsoft.com/office/drawing/2014/main" id="{39BDE8F6-0453-454F-AD15-6AE597937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026987" y="41784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" name="Picture 2">
            <a:extLst>
              <a:ext uri="{FF2B5EF4-FFF2-40B4-BE49-F238E27FC236}">
                <a16:creationId xmlns:a16="http://schemas.microsoft.com/office/drawing/2014/main" id="{A1C81BCB-079C-4D67-B294-D6F31C226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48" y="322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" name="Picture 2">
            <a:extLst>
              <a:ext uri="{FF2B5EF4-FFF2-40B4-BE49-F238E27FC236}">
                <a16:creationId xmlns:a16="http://schemas.microsoft.com/office/drawing/2014/main" id="{CDD407DA-50A3-4C0A-A5D7-C43AEE48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32" y="28067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Picture 2">
            <a:extLst>
              <a:ext uri="{FF2B5EF4-FFF2-40B4-BE49-F238E27FC236}">
                <a16:creationId xmlns:a16="http://schemas.microsoft.com/office/drawing/2014/main" id="{AFC85D0D-7FF0-42D1-835C-AB17F5333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77079" y="28067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2">
            <a:extLst>
              <a:ext uri="{FF2B5EF4-FFF2-40B4-BE49-F238E27FC236}">
                <a16:creationId xmlns:a16="http://schemas.microsoft.com/office/drawing/2014/main" id="{A336C4EA-8687-4AA5-93EA-EAF5CA43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86542" y="28808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2">
            <a:extLst>
              <a:ext uri="{FF2B5EF4-FFF2-40B4-BE49-F238E27FC236}">
                <a16:creationId xmlns:a16="http://schemas.microsoft.com/office/drawing/2014/main" id="{1D82AF81-0B13-4A6D-B469-EBFF1F0F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20585" y="28611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2">
            <a:extLst>
              <a:ext uri="{FF2B5EF4-FFF2-40B4-BE49-F238E27FC236}">
                <a16:creationId xmlns:a16="http://schemas.microsoft.com/office/drawing/2014/main" id="{580E6E0D-4C61-401E-86DE-C31D868F6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55351" y="29173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2">
            <a:extLst>
              <a:ext uri="{FF2B5EF4-FFF2-40B4-BE49-F238E27FC236}">
                <a16:creationId xmlns:a16="http://schemas.microsoft.com/office/drawing/2014/main" id="{6B090083-3F64-4D52-9B9A-CB9D3536D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38" y="2843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2">
            <a:extLst>
              <a:ext uri="{FF2B5EF4-FFF2-40B4-BE49-F238E27FC236}">
                <a16:creationId xmlns:a16="http://schemas.microsoft.com/office/drawing/2014/main" id="{DF7225FD-8C02-416F-BCCE-94B804D5F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32" y="2865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2">
            <a:extLst>
              <a:ext uri="{FF2B5EF4-FFF2-40B4-BE49-F238E27FC236}">
                <a16:creationId xmlns:a16="http://schemas.microsoft.com/office/drawing/2014/main" id="{0133083B-3C90-4B17-9B57-B0A30902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743466" y="3301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2">
            <a:extLst>
              <a:ext uri="{FF2B5EF4-FFF2-40B4-BE49-F238E27FC236}">
                <a16:creationId xmlns:a16="http://schemas.microsoft.com/office/drawing/2014/main" id="{5411DBC1-059E-4776-89B0-45D62A94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008531" y="2844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>
            <a:extLst>
              <a:ext uri="{FF2B5EF4-FFF2-40B4-BE49-F238E27FC236}">
                <a16:creationId xmlns:a16="http://schemas.microsoft.com/office/drawing/2014/main" id="{0344825C-393E-4611-9E89-62FE669A5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74820" y="2863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3" name="Pfeil: nach unten gekrümmt 332">
            <a:extLst>
              <a:ext uri="{FF2B5EF4-FFF2-40B4-BE49-F238E27FC236}">
                <a16:creationId xmlns:a16="http://schemas.microsoft.com/office/drawing/2014/main" id="{282D3479-A62F-4702-95E9-53B013C872B2}"/>
              </a:ext>
            </a:extLst>
          </p:cNvPr>
          <p:cNvSpPr/>
          <p:nvPr/>
        </p:nvSpPr>
        <p:spPr>
          <a:xfrm flipH="1">
            <a:off x="3764412" y="31529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4" name="Pfeil: nach unten gekrümmt 333">
            <a:extLst>
              <a:ext uri="{FF2B5EF4-FFF2-40B4-BE49-F238E27FC236}">
                <a16:creationId xmlns:a16="http://schemas.microsoft.com/office/drawing/2014/main" id="{F29D7AA5-A5C8-4A10-8B80-551D7809E89D}"/>
              </a:ext>
            </a:extLst>
          </p:cNvPr>
          <p:cNvSpPr/>
          <p:nvPr/>
        </p:nvSpPr>
        <p:spPr>
          <a:xfrm flipH="1">
            <a:off x="3351368" y="31529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35" name="Grafik 334">
            <a:extLst>
              <a:ext uri="{FF2B5EF4-FFF2-40B4-BE49-F238E27FC236}">
                <a16:creationId xmlns:a16="http://schemas.microsoft.com/office/drawing/2014/main" id="{27C197AD-1454-4D68-8D9E-293E5ADC2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021946" y="2686552"/>
            <a:ext cx="3703916" cy="1475452"/>
          </a:xfrm>
          <a:prstGeom prst="rect">
            <a:avLst/>
          </a:prstGeom>
        </p:spPr>
      </p:pic>
      <p:pic>
        <p:nvPicPr>
          <p:cNvPr id="336" name="Picture 2">
            <a:extLst>
              <a:ext uri="{FF2B5EF4-FFF2-40B4-BE49-F238E27FC236}">
                <a16:creationId xmlns:a16="http://schemas.microsoft.com/office/drawing/2014/main" id="{861EE56D-B9FE-4957-9205-DB9C90908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69" y="32679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2">
            <a:extLst>
              <a:ext uri="{FF2B5EF4-FFF2-40B4-BE49-F238E27FC236}">
                <a16:creationId xmlns:a16="http://schemas.microsoft.com/office/drawing/2014/main" id="{B6CF44D1-7A62-4CB6-A9D8-7DEF2DD7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73816" y="32679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2">
            <a:extLst>
              <a:ext uri="{FF2B5EF4-FFF2-40B4-BE49-F238E27FC236}">
                <a16:creationId xmlns:a16="http://schemas.microsoft.com/office/drawing/2014/main" id="{AD82F00B-DE20-4C46-AF40-BBE1F3DA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83279" y="33419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2">
            <a:extLst>
              <a:ext uri="{FF2B5EF4-FFF2-40B4-BE49-F238E27FC236}">
                <a16:creationId xmlns:a16="http://schemas.microsoft.com/office/drawing/2014/main" id="{AC1F2A31-C8AA-4EAF-8AEA-4B55B9B3B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117322" y="33222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" name="Picture 2">
            <a:extLst>
              <a:ext uri="{FF2B5EF4-FFF2-40B4-BE49-F238E27FC236}">
                <a16:creationId xmlns:a16="http://schemas.microsoft.com/office/drawing/2014/main" id="{2400FFD3-DCA1-4BCF-B6AD-A8D101EFB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52088" y="33784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2">
            <a:extLst>
              <a:ext uri="{FF2B5EF4-FFF2-40B4-BE49-F238E27FC236}">
                <a16:creationId xmlns:a16="http://schemas.microsoft.com/office/drawing/2014/main" id="{EDC874F1-45C2-4880-BB42-971531973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75" y="33048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" name="Picture 2">
            <a:extLst>
              <a:ext uri="{FF2B5EF4-FFF2-40B4-BE49-F238E27FC236}">
                <a16:creationId xmlns:a16="http://schemas.microsoft.com/office/drawing/2014/main" id="{A0BF9A35-8D94-4FD1-87E8-CE1A4C3C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27" y="32730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3" name="Picture 2">
            <a:extLst>
              <a:ext uri="{FF2B5EF4-FFF2-40B4-BE49-F238E27FC236}">
                <a16:creationId xmlns:a16="http://schemas.microsoft.com/office/drawing/2014/main" id="{2206120A-D7FB-49A4-81D4-CF69B09E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789111" y="32983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2">
            <a:extLst>
              <a:ext uri="{FF2B5EF4-FFF2-40B4-BE49-F238E27FC236}">
                <a16:creationId xmlns:a16="http://schemas.microsoft.com/office/drawing/2014/main" id="{54601504-235E-4132-9782-E3615790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478874" y="33244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" name="Picture 2">
            <a:extLst>
              <a:ext uri="{FF2B5EF4-FFF2-40B4-BE49-F238E27FC236}">
                <a16:creationId xmlns:a16="http://schemas.microsoft.com/office/drawing/2014/main" id="{A6C399EB-8984-4606-9F04-1AD25A59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74" y="4157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2">
            <a:extLst>
              <a:ext uri="{FF2B5EF4-FFF2-40B4-BE49-F238E27FC236}">
                <a16:creationId xmlns:a16="http://schemas.microsoft.com/office/drawing/2014/main" id="{99C0CB43-DE63-4D52-9B78-46977CC5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16721" y="41570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Picture 2">
            <a:extLst>
              <a:ext uri="{FF2B5EF4-FFF2-40B4-BE49-F238E27FC236}">
                <a16:creationId xmlns:a16="http://schemas.microsoft.com/office/drawing/2014/main" id="{E9DDDC32-F392-4EF7-9140-C736069F6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726184" y="423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2" name="Picture 2">
            <a:extLst>
              <a:ext uri="{FF2B5EF4-FFF2-40B4-BE49-F238E27FC236}">
                <a16:creationId xmlns:a16="http://schemas.microsoft.com/office/drawing/2014/main" id="{D46B84DC-455A-49C9-A2D8-A54098B7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94993" y="42675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" name="Picture 2">
            <a:extLst>
              <a:ext uri="{FF2B5EF4-FFF2-40B4-BE49-F238E27FC236}">
                <a16:creationId xmlns:a16="http://schemas.microsoft.com/office/drawing/2014/main" id="{6076CC38-C95D-4C90-B3DD-45EDA92C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80" y="41940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Picture 2">
            <a:extLst>
              <a:ext uri="{FF2B5EF4-FFF2-40B4-BE49-F238E27FC236}">
                <a16:creationId xmlns:a16="http://schemas.microsoft.com/office/drawing/2014/main" id="{27F6988B-8A15-4F62-A083-7BDD71E3E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34" y="4157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" name="Picture 2">
            <a:extLst>
              <a:ext uri="{FF2B5EF4-FFF2-40B4-BE49-F238E27FC236}">
                <a16:creationId xmlns:a16="http://schemas.microsoft.com/office/drawing/2014/main" id="{98C10947-D54D-4B25-8B5A-C12D3371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55981" y="41570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">
            <a:extLst>
              <a:ext uri="{FF2B5EF4-FFF2-40B4-BE49-F238E27FC236}">
                <a16:creationId xmlns:a16="http://schemas.microsoft.com/office/drawing/2014/main" id="{C5E5F5CB-12FE-48D8-9B49-787200AF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65444" y="423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7" name="Picture 2">
            <a:extLst>
              <a:ext uri="{FF2B5EF4-FFF2-40B4-BE49-F238E27FC236}">
                <a16:creationId xmlns:a16="http://schemas.microsoft.com/office/drawing/2014/main" id="{D2429378-B861-4562-A1F6-A2F7C67CE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934253" y="42675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8" name="Picture 2">
            <a:extLst>
              <a:ext uri="{FF2B5EF4-FFF2-40B4-BE49-F238E27FC236}">
                <a16:creationId xmlns:a16="http://schemas.microsoft.com/office/drawing/2014/main" id="{6F7431FB-F306-4DB6-8561-6B626F928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40" y="41940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" name="Picture 2">
            <a:extLst>
              <a:ext uri="{FF2B5EF4-FFF2-40B4-BE49-F238E27FC236}">
                <a16:creationId xmlns:a16="http://schemas.microsoft.com/office/drawing/2014/main" id="{A168F3CB-8809-4B8E-BDF3-F4CEBEF9F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149" y="4157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Picture 2">
            <a:extLst>
              <a:ext uri="{FF2B5EF4-FFF2-40B4-BE49-F238E27FC236}">
                <a16:creationId xmlns:a16="http://schemas.microsoft.com/office/drawing/2014/main" id="{DE422354-029C-4AB8-9A9B-78E676D16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100596" y="41570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" name="Picture 2">
            <a:extLst>
              <a:ext uri="{FF2B5EF4-FFF2-40B4-BE49-F238E27FC236}">
                <a16:creationId xmlns:a16="http://schemas.microsoft.com/office/drawing/2014/main" id="{C56A2677-FCBD-4D04-BCF7-B57287D8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10059" y="423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" name="Picture 2">
            <a:extLst>
              <a:ext uri="{FF2B5EF4-FFF2-40B4-BE49-F238E27FC236}">
                <a16:creationId xmlns:a16="http://schemas.microsoft.com/office/drawing/2014/main" id="{F9E009F1-7EA7-482A-9C62-DCA824DD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78868" y="42675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2">
            <a:extLst>
              <a:ext uri="{FF2B5EF4-FFF2-40B4-BE49-F238E27FC236}">
                <a16:creationId xmlns:a16="http://schemas.microsoft.com/office/drawing/2014/main" id="{318555AF-0A25-4A0B-80A1-7D7610383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35" y="41933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4" name="Picture 2">
            <a:extLst>
              <a:ext uri="{FF2B5EF4-FFF2-40B4-BE49-F238E27FC236}">
                <a16:creationId xmlns:a16="http://schemas.microsoft.com/office/drawing/2014/main" id="{ABBB4FCD-6726-4284-B163-896AE0BD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138746" y="42588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2">
            <a:extLst>
              <a:ext uri="{FF2B5EF4-FFF2-40B4-BE49-F238E27FC236}">
                <a16:creationId xmlns:a16="http://schemas.microsoft.com/office/drawing/2014/main" id="{583E16A6-3E90-4AB2-A2C8-2FE152CD3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185554" y="41651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" name="Picture 2">
            <a:extLst>
              <a:ext uri="{FF2B5EF4-FFF2-40B4-BE49-F238E27FC236}">
                <a16:creationId xmlns:a16="http://schemas.microsoft.com/office/drawing/2014/main" id="{B4060E75-DC7D-442F-A8AA-E64F2AAE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415" y="32084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7" name="Picture 2">
            <a:extLst>
              <a:ext uri="{FF2B5EF4-FFF2-40B4-BE49-F238E27FC236}">
                <a16:creationId xmlns:a16="http://schemas.microsoft.com/office/drawing/2014/main" id="{1E28FA3D-F1E8-479F-915B-98957DC8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99" y="27934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" name="Picture 2">
            <a:extLst>
              <a:ext uri="{FF2B5EF4-FFF2-40B4-BE49-F238E27FC236}">
                <a16:creationId xmlns:a16="http://schemas.microsoft.com/office/drawing/2014/main" id="{8F3BA2A3-0672-4B09-935A-1B69121C6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35646" y="27934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" name="Picture 2">
            <a:extLst>
              <a:ext uri="{FF2B5EF4-FFF2-40B4-BE49-F238E27FC236}">
                <a16:creationId xmlns:a16="http://schemas.microsoft.com/office/drawing/2014/main" id="{F4A1DBFE-F225-4FF5-BC23-B960073E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45109" y="28674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2">
            <a:extLst>
              <a:ext uri="{FF2B5EF4-FFF2-40B4-BE49-F238E27FC236}">
                <a16:creationId xmlns:a16="http://schemas.microsoft.com/office/drawing/2014/main" id="{2E1D8B60-F1B2-4EBE-A6DE-AE40AF41B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79152" y="28478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" name="Picture 2">
            <a:extLst>
              <a:ext uri="{FF2B5EF4-FFF2-40B4-BE49-F238E27FC236}">
                <a16:creationId xmlns:a16="http://schemas.microsoft.com/office/drawing/2014/main" id="{24E747D8-EAB8-4980-8C0B-DD8563465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13918" y="29040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" name="Picture 2">
            <a:extLst>
              <a:ext uri="{FF2B5EF4-FFF2-40B4-BE49-F238E27FC236}">
                <a16:creationId xmlns:a16="http://schemas.microsoft.com/office/drawing/2014/main" id="{4463370F-93A3-449E-A5D6-86F9AB63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05" y="28304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" name="Picture 2">
            <a:extLst>
              <a:ext uri="{FF2B5EF4-FFF2-40B4-BE49-F238E27FC236}">
                <a16:creationId xmlns:a16="http://schemas.microsoft.com/office/drawing/2014/main" id="{499845FC-C2A3-4D0E-BC00-C1C1142F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90" y="33104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" name="Picture 2">
            <a:extLst>
              <a:ext uri="{FF2B5EF4-FFF2-40B4-BE49-F238E27FC236}">
                <a16:creationId xmlns:a16="http://schemas.microsoft.com/office/drawing/2014/main" id="{3C4BAB8B-C654-4315-8B5B-8FC5B4B35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902033" y="32880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" name="Picture 2">
            <a:extLst>
              <a:ext uri="{FF2B5EF4-FFF2-40B4-BE49-F238E27FC236}">
                <a16:creationId xmlns:a16="http://schemas.microsoft.com/office/drawing/2014/main" id="{403CB5AA-D909-440F-BCF8-391FD903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167098" y="28316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" name="Picture 2">
            <a:extLst>
              <a:ext uri="{FF2B5EF4-FFF2-40B4-BE49-F238E27FC236}">
                <a16:creationId xmlns:a16="http://schemas.microsoft.com/office/drawing/2014/main" id="{0A73AFAB-4383-484C-91FC-C743D3DA6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233387" y="28499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" name="Kreis: nicht ausgefüllt 419">
            <a:extLst>
              <a:ext uri="{FF2B5EF4-FFF2-40B4-BE49-F238E27FC236}">
                <a16:creationId xmlns:a16="http://schemas.microsoft.com/office/drawing/2014/main" id="{B3C465D5-F74D-4A96-9FB5-133E6EE44612}"/>
              </a:ext>
            </a:extLst>
          </p:cNvPr>
          <p:cNvSpPr/>
          <p:nvPr/>
        </p:nvSpPr>
        <p:spPr>
          <a:xfrm>
            <a:off x="8135672" y="3183137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9" name="Pfeil: nach unten gekrümmt 418">
            <a:extLst>
              <a:ext uri="{FF2B5EF4-FFF2-40B4-BE49-F238E27FC236}">
                <a16:creationId xmlns:a16="http://schemas.microsoft.com/office/drawing/2014/main" id="{2F74839C-2B55-4162-A06F-32533470C225}"/>
              </a:ext>
            </a:extLst>
          </p:cNvPr>
          <p:cNvSpPr/>
          <p:nvPr/>
        </p:nvSpPr>
        <p:spPr>
          <a:xfrm rot="12539421" flipH="1" flipV="1">
            <a:off x="7530120" y="2848969"/>
            <a:ext cx="952848" cy="253135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8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0392" y="9219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303890" y="8854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44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64" y="8506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48416" y="8957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EE65C293-C9B3-4082-B9EF-884CF6C073C4}"/>
              </a:ext>
            </a:extLst>
          </p:cNvPr>
          <p:cNvSpPr/>
          <p:nvPr/>
        </p:nvSpPr>
        <p:spPr>
          <a:xfrm>
            <a:off x="4661267" y="31138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8" name="Grafik 167">
            <a:extLst>
              <a:ext uri="{FF2B5EF4-FFF2-40B4-BE49-F238E27FC236}">
                <a16:creationId xmlns:a16="http://schemas.microsoft.com/office/drawing/2014/main" id="{96E5EDFF-E214-45E1-A023-0DDFCE447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8574" y="741584"/>
            <a:ext cx="3703916" cy="1475452"/>
          </a:xfrm>
          <a:prstGeom prst="rect">
            <a:avLst/>
          </a:prstGeom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3227A569-5119-4F69-B6AE-1EA45E90C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97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79C70DD6-10F3-44D2-A537-2F42866E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10444" y="132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4BB0EA36-CBC5-45DC-92FB-DE3C7468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19907" y="13969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A921426C-210C-4B68-BD50-8C3C35C0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53950" y="13773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8052F3F0-EEF8-4EFB-A930-7A393E2B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88716" y="14335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C52853F0-747A-446C-A622-3B82262E4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503" y="1359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C807A490-37F3-4B29-A909-FFF7FED8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55" y="1328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888423B1-9D3C-467F-B51E-0A3C950A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425739" y="135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5A21355F-3C8B-4AB6-A7B1-9A90AEF9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0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03E4268E-333B-4EDC-B7BA-BC038B3F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5334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9D8490D5-FDF5-4A8D-80A5-555FEF1C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6281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BCAFB6F4-6382-4170-94C4-36B97444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3162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C6A696DB-E24C-4256-8505-7942AECE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0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BBC5AC94-A33B-4D77-8144-8CC833E9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62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3F53378A-606D-4D9A-BB65-3548118D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92609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4EBC5521-74F4-4C13-89A7-2FF28A84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02072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D968D1AB-A1A5-4075-BDDD-849AF3A4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0881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C8DB9574-E760-4B58-AD6C-7CCA0582D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68" y="22490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>
            <a:extLst>
              <a:ext uri="{FF2B5EF4-FFF2-40B4-BE49-F238E27FC236}">
                <a16:creationId xmlns:a16="http://schemas.microsoft.com/office/drawing/2014/main" id="{19DD480D-04E2-432A-8121-8835CD40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77" y="22120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9EC27710-1029-463F-AC36-59CAC276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7224" y="22120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6378CDF2-517F-4C9E-804B-FF5154F2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6687" y="22861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7C205D27-FE2F-4B97-8290-1A22C3D0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5496" y="2322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2C5DD383-D1C8-4414-A10B-561F0EEC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63" y="22484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13BDE1D9-C091-4102-A345-43AC22C5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75374" y="23139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>
            <a:extLst>
              <a:ext uri="{FF2B5EF4-FFF2-40B4-BE49-F238E27FC236}">
                <a16:creationId xmlns:a16="http://schemas.microsoft.com/office/drawing/2014/main" id="{0E03BEF1-EACC-4B95-A632-AE2C7713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22182" y="2220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A46E5345-9549-4680-9672-C3770EA0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3" y="12634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Kreis: nicht ausgefüllt 198">
            <a:extLst>
              <a:ext uri="{FF2B5EF4-FFF2-40B4-BE49-F238E27FC236}">
                <a16:creationId xmlns:a16="http://schemas.microsoft.com/office/drawing/2014/main" id="{1ABC5DCD-AF4A-42F1-B899-D140DF0A0D39}"/>
              </a:ext>
            </a:extLst>
          </p:cNvPr>
          <p:cNvSpPr/>
          <p:nvPr/>
        </p:nvSpPr>
        <p:spPr>
          <a:xfrm>
            <a:off x="4864747" y="122880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0" name="Picture 2">
            <a:extLst>
              <a:ext uri="{FF2B5EF4-FFF2-40B4-BE49-F238E27FC236}">
                <a16:creationId xmlns:a16="http://schemas.microsoft.com/office/drawing/2014/main" id="{6042687F-8C70-482A-9D66-495D3C3A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27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96D9BF31-B7E3-477A-98B5-2FDB58FE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72274" y="848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4B1CF4C9-142A-4D9F-9E2A-7045C116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81737" y="9225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EE37F61D-42C2-4477-BB62-A0E0B148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5780" y="902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30377957-FECD-4895-9FA7-EDC29B04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50546" y="9590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677F6027-7E31-43AB-A648-1C462A65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333" y="8854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83FF2045-F976-4CCF-BF31-AFD247DD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863060" y="13882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>
            <a:extLst>
              <a:ext uri="{FF2B5EF4-FFF2-40B4-BE49-F238E27FC236}">
                <a16:creationId xmlns:a16="http://schemas.microsoft.com/office/drawing/2014/main" id="{33AF3EA9-2575-4352-81CD-43C98222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03726" y="8867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F7FB2DD5-7FEF-4CE2-94DA-E89D32CF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70015" y="9049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Kreis: nicht ausgefüllt 210">
            <a:extLst>
              <a:ext uri="{FF2B5EF4-FFF2-40B4-BE49-F238E27FC236}">
                <a16:creationId xmlns:a16="http://schemas.microsoft.com/office/drawing/2014/main" id="{B6EB7D3E-6A65-44BD-BE15-28CBB9759B37}"/>
              </a:ext>
            </a:extLst>
          </p:cNvPr>
          <p:cNvSpPr/>
          <p:nvPr/>
        </p:nvSpPr>
        <p:spPr>
          <a:xfrm>
            <a:off x="2729073" y="12189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7178413" flipV="1">
            <a:off x="2502563" y="1771351"/>
            <a:ext cx="973460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2" name="Kreis: nicht ausgefüllt 211">
            <a:extLst>
              <a:ext uri="{FF2B5EF4-FFF2-40B4-BE49-F238E27FC236}">
                <a16:creationId xmlns:a16="http://schemas.microsoft.com/office/drawing/2014/main" id="{83AD4EE9-09CE-4A74-87BC-2244A6089FE1}"/>
              </a:ext>
            </a:extLst>
          </p:cNvPr>
          <p:cNvSpPr/>
          <p:nvPr/>
        </p:nvSpPr>
        <p:spPr>
          <a:xfrm>
            <a:off x="7772847" y="12370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3" name="Pfeil: nach rechts 212">
            <a:extLst>
              <a:ext uri="{FF2B5EF4-FFF2-40B4-BE49-F238E27FC236}">
                <a16:creationId xmlns:a16="http://schemas.microsoft.com/office/drawing/2014/main" id="{9BF32A79-E60F-40C3-B4C9-D761294D5F64}"/>
              </a:ext>
            </a:extLst>
          </p:cNvPr>
          <p:cNvSpPr/>
          <p:nvPr/>
        </p:nvSpPr>
        <p:spPr>
          <a:xfrm>
            <a:off x="492953" y="3148063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Pfeil: nach unten gekrümmt 418">
            <a:extLst>
              <a:ext uri="{FF2B5EF4-FFF2-40B4-BE49-F238E27FC236}">
                <a16:creationId xmlns:a16="http://schemas.microsoft.com/office/drawing/2014/main" id="{2F74839C-2B55-4162-A06F-32533470C225}"/>
              </a:ext>
            </a:extLst>
          </p:cNvPr>
          <p:cNvSpPr/>
          <p:nvPr/>
        </p:nvSpPr>
        <p:spPr>
          <a:xfrm rot="12539421" flipH="1" flipV="1">
            <a:off x="7118262" y="875840"/>
            <a:ext cx="952848" cy="253135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7" name="Picture 2">
            <a:extLst>
              <a:ext uri="{FF2B5EF4-FFF2-40B4-BE49-F238E27FC236}">
                <a16:creationId xmlns:a16="http://schemas.microsoft.com/office/drawing/2014/main" id="{7277DCE6-D232-4B6D-8C5C-8EC54FE7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23227">
            <a:off x="2777624" y="9981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99B1CD4A-406C-4A32-9EFE-2AAC7CF24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82062" y="9730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A5032381-84BF-4632-8F64-538CC4DAB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26204" y="8676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>
            <a:extLst>
              <a:ext uri="{FF2B5EF4-FFF2-40B4-BE49-F238E27FC236}">
                <a16:creationId xmlns:a16="http://schemas.microsoft.com/office/drawing/2014/main" id="{EAB2DE66-073D-493A-9E39-BD29A235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35775" y="938237"/>
            <a:ext cx="152895" cy="9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8EC2C71B-D1BD-41D6-8F24-A74283E30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48" y="802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>
            <a:extLst>
              <a:ext uri="{FF2B5EF4-FFF2-40B4-BE49-F238E27FC236}">
                <a16:creationId xmlns:a16="http://schemas.microsoft.com/office/drawing/2014/main" id="{4FA828AA-F26D-42A0-93B6-6B862627F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18891" y="8989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EC46E582-673F-4963-A201-433D0A862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35899" y="14058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BCE96B51-F63B-4521-81C9-FF8DF9A0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50113" y="14043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56399EF6-0720-43B4-AB0D-94C00A32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127257" y="13450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53C23EAF-80F2-4E06-8DC1-9FD1C8A3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6546553" y="13824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E32E60A3-9A77-42DA-8E80-AF0858D40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6227920" y="13527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80617E09-E211-445D-B9B8-A072108B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5846042" y="13514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4EBCA55D-F8B0-417F-B0D1-04BC50C3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17764" y="9349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0C832881-404C-41F3-8FBD-1399BED6E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521262" y="8984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Pfeil: nach unten gekrümmt 234">
            <a:extLst>
              <a:ext uri="{FF2B5EF4-FFF2-40B4-BE49-F238E27FC236}">
                <a16:creationId xmlns:a16="http://schemas.microsoft.com/office/drawing/2014/main" id="{D17D58B4-BE15-4F9A-AD8E-129A3C504508}"/>
              </a:ext>
            </a:extLst>
          </p:cNvPr>
          <p:cNvSpPr/>
          <p:nvPr/>
        </p:nvSpPr>
        <p:spPr>
          <a:xfrm flipH="1">
            <a:off x="7538280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7" name="Pfeil: nach unten gekrümmt 236">
            <a:extLst>
              <a:ext uri="{FF2B5EF4-FFF2-40B4-BE49-F238E27FC236}">
                <a16:creationId xmlns:a16="http://schemas.microsoft.com/office/drawing/2014/main" id="{C0226948-5985-45E6-B3B6-823E029C8AAF}"/>
              </a:ext>
            </a:extLst>
          </p:cNvPr>
          <p:cNvSpPr/>
          <p:nvPr/>
        </p:nvSpPr>
        <p:spPr>
          <a:xfrm flipH="1">
            <a:off x="7133281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8" name="Pfeil: nach unten gekrümmt 237">
            <a:extLst>
              <a:ext uri="{FF2B5EF4-FFF2-40B4-BE49-F238E27FC236}">
                <a16:creationId xmlns:a16="http://schemas.microsoft.com/office/drawing/2014/main" id="{4CD445BF-434F-4CF7-9BDF-00A5177E5F72}"/>
              </a:ext>
            </a:extLst>
          </p:cNvPr>
          <p:cNvSpPr/>
          <p:nvPr/>
        </p:nvSpPr>
        <p:spPr>
          <a:xfrm flipH="1">
            <a:off x="6734790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9" name="Pfeil: nach unten gekrümmt 238">
            <a:extLst>
              <a:ext uri="{FF2B5EF4-FFF2-40B4-BE49-F238E27FC236}">
                <a16:creationId xmlns:a16="http://schemas.microsoft.com/office/drawing/2014/main" id="{80450FF1-BEF6-4D73-9142-4B1AD2EAD625}"/>
              </a:ext>
            </a:extLst>
          </p:cNvPr>
          <p:cNvSpPr/>
          <p:nvPr/>
        </p:nvSpPr>
        <p:spPr>
          <a:xfrm flipH="1">
            <a:off x="6346767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0" name="Pfeil: nach unten gekrümmt 239">
            <a:extLst>
              <a:ext uri="{FF2B5EF4-FFF2-40B4-BE49-F238E27FC236}">
                <a16:creationId xmlns:a16="http://schemas.microsoft.com/office/drawing/2014/main" id="{E86DD62C-C1CD-4188-8C04-167DDE7BD373}"/>
              </a:ext>
            </a:extLst>
          </p:cNvPr>
          <p:cNvSpPr/>
          <p:nvPr/>
        </p:nvSpPr>
        <p:spPr>
          <a:xfrm flipH="1">
            <a:off x="5933285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1" name="Pfeil: nach unten gekrümmt 240">
            <a:extLst>
              <a:ext uri="{FF2B5EF4-FFF2-40B4-BE49-F238E27FC236}">
                <a16:creationId xmlns:a16="http://schemas.microsoft.com/office/drawing/2014/main" id="{BEBD39F3-39A1-44D9-82DF-D4AB1336C50C}"/>
              </a:ext>
            </a:extLst>
          </p:cNvPr>
          <p:cNvSpPr/>
          <p:nvPr/>
        </p:nvSpPr>
        <p:spPr>
          <a:xfrm flipH="1">
            <a:off x="5519803" y="122161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42" name="Grafik 241">
            <a:extLst>
              <a:ext uri="{FF2B5EF4-FFF2-40B4-BE49-F238E27FC236}">
                <a16:creationId xmlns:a16="http://schemas.microsoft.com/office/drawing/2014/main" id="{B7CB1E19-36EC-412A-B1FC-9A9BDB6FEF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61558" y="2671826"/>
            <a:ext cx="3703916" cy="1475452"/>
          </a:xfrm>
          <a:prstGeom prst="rect">
            <a:avLst/>
          </a:prstGeom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36953892-9C17-47D3-83AB-30F45730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81" y="32532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2DAFE2AB-EB0E-42DC-B06C-EEE723EEF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13428" y="32532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1CB1CE70-DE12-4CB2-8EFD-87EB5EBB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22891" y="33272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DFFA3E98-C6D6-4917-91C4-2C067A2D5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56934" y="33075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BB2E7150-633A-454E-AE16-73D9B694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91700" y="33637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BA7421A5-0F22-4645-9A6E-9E340C954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487" y="32901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CC8EBE9D-14B5-4842-B374-74E46A8A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39" y="32583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42BA2E74-476F-4482-B3D9-872F53A7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28723" y="32835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>
            <a:extLst>
              <a:ext uri="{FF2B5EF4-FFF2-40B4-BE49-F238E27FC236}">
                <a16:creationId xmlns:a16="http://schemas.microsoft.com/office/drawing/2014/main" id="{487F3965-0909-400B-A2F1-50CC0D8B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86" y="41423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9037E3E5-5810-455A-8036-575274B59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56333" y="41423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779BB675-671C-4DA0-8A85-9637D2227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65796" y="421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6DC44F4D-327A-4C48-81A4-CB28DB263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34605" y="4252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0DBA4532-2BDD-40DF-9559-78444039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92" y="41792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B5A19014-05A0-4D7B-B6A2-853AA20E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46" y="41423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37180B72-CD9C-4E45-B062-16045626C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95593" y="41423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>
            <a:extLst>
              <a:ext uri="{FF2B5EF4-FFF2-40B4-BE49-F238E27FC236}">
                <a16:creationId xmlns:a16="http://schemas.microsoft.com/office/drawing/2014/main" id="{6F3A624A-A594-4E99-BCA1-D6F3CEE7B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05056" y="421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>
            <a:extLst>
              <a:ext uri="{FF2B5EF4-FFF2-40B4-BE49-F238E27FC236}">
                <a16:creationId xmlns:a16="http://schemas.microsoft.com/office/drawing/2014/main" id="{9201B5E1-DCE5-4F55-9D18-644E4276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73865" y="4252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>
            <a:extLst>
              <a:ext uri="{FF2B5EF4-FFF2-40B4-BE49-F238E27FC236}">
                <a16:creationId xmlns:a16="http://schemas.microsoft.com/office/drawing/2014/main" id="{818A6EF4-6FDC-472A-9A04-7742AF89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52" y="41792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>
            <a:extLst>
              <a:ext uri="{FF2B5EF4-FFF2-40B4-BE49-F238E27FC236}">
                <a16:creationId xmlns:a16="http://schemas.microsoft.com/office/drawing/2014/main" id="{333895AA-CF19-4E2E-BC94-BC830638B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761" y="41423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>
            <a:extLst>
              <a:ext uri="{FF2B5EF4-FFF2-40B4-BE49-F238E27FC236}">
                <a16:creationId xmlns:a16="http://schemas.microsoft.com/office/drawing/2014/main" id="{1C15BB69-ABDA-4A55-99E4-99A0F5B2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40208" y="41423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">
            <a:extLst>
              <a:ext uri="{FF2B5EF4-FFF2-40B4-BE49-F238E27FC236}">
                <a16:creationId xmlns:a16="http://schemas.microsoft.com/office/drawing/2014/main" id="{CE67C8D1-D39D-42B2-A18D-5B47B2DD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49671" y="421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>
            <a:extLst>
              <a:ext uri="{FF2B5EF4-FFF2-40B4-BE49-F238E27FC236}">
                <a16:creationId xmlns:a16="http://schemas.microsoft.com/office/drawing/2014/main" id="{773BB69E-7884-46A4-A202-F09D420C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18480" y="4252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>
            <a:extLst>
              <a:ext uri="{FF2B5EF4-FFF2-40B4-BE49-F238E27FC236}">
                <a16:creationId xmlns:a16="http://schemas.microsoft.com/office/drawing/2014/main" id="{07017354-09F9-48DF-965A-C3EE53AD4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47" y="4178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>
            <a:extLst>
              <a:ext uri="{FF2B5EF4-FFF2-40B4-BE49-F238E27FC236}">
                <a16:creationId xmlns:a16="http://schemas.microsoft.com/office/drawing/2014/main" id="{40F79666-62B6-41A3-8D44-93FFC2F0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78358" y="42441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>
            <a:extLst>
              <a:ext uri="{FF2B5EF4-FFF2-40B4-BE49-F238E27FC236}">
                <a16:creationId xmlns:a16="http://schemas.microsoft.com/office/drawing/2014/main" id="{9417BD65-BD32-4092-BFD3-D76735A30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025166" y="41503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>
            <a:extLst>
              <a:ext uri="{FF2B5EF4-FFF2-40B4-BE49-F238E27FC236}">
                <a16:creationId xmlns:a16="http://schemas.microsoft.com/office/drawing/2014/main" id="{7F7CCD97-3254-4425-8361-4EE01E84A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27" y="31936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>
            <a:extLst>
              <a:ext uri="{FF2B5EF4-FFF2-40B4-BE49-F238E27FC236}">
                <a16:creationId xmlns:a16="http://schemas.microsoft.com/office/drawing/2014/main" id="{F0FEE63A-12CE-4E7B-9CDA-7707E67AF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11" y="2778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>
            <a:extLst>
              <a:ext uri="{FF2B5EF4-FFF2-40B4-BE49-F238E27FC236}">
                <a16:creationId xmlns:a16="http://schemas.microsoft.com/office/drawing/2014/main" id="{11DF965F-950F-40E6-A767-C093032E9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75258" y="2778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>
            <a:extLst>
              <a:ext uri="{FF2B5EF4-FFF2-40B4-BE49-F238E27FC236}">
                <a16:creationId xmlns:a16="http://schemas.microsoft.com/office/drawing/2014/main" id="{73C965F7-D91C-4AEB-8C15-7BF79179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84721" y="28527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">
            <a:extLst>
              <a:ext uri="{FF2B5EF4-FFF2-40B4-BE49-F238E27FC236}">
                <a16:creationId xmlns:a16="http://schemas.microsoft.com/office/drawing/2014/main" id="{5B89DE88-DE94-4412-8CC0-A01ADD63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18764" y="28330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">
            <a:extLst>
              <a:ext uri="{FF2B5EF4-FFF2-40B4-BE49-F238E27FC236}">
                <a16:creationId xmlns:a16="http://schemas.microsoft.com/office/drawing/2014/main" id="{076D36FE-39DA-4300-9AF8-15701522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53530" y="28892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>
            <a:extLst>
              <a:ext uri="{FF2B5EF4-FFF2-40B4-BE49-F238E27FC236}">
                <a16:creationId xmlns:a16="http://schemas.microsoft.com/office/drawing/2014/main" id="{C79A0343-A0F2-448E-B10F-A3768FEA9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17" y="28156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>
            <a:extLst>
              <a:ext uri="{FF2B5EF4-FFF2-40B4-BE49-F238E27FC236}">
                <a16:creationId xmlns:a16="http://schemas.microsoft.com/office/drawing/2014/main" id="{C381BAD3-779D-42E4-990A-7FD11D23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4066044" y="33184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>
            <a:extLst>
              <a:ext uri="{FF2B5EF4-FFF2-40B4-BE49-F238E27FC236}">
                <a16:creationId xmlns:a16="http://schemas.microsoft.com/office/drawing/2014/main" id="{B9B24733-D269-4E87-AC77-A59E9345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006710" y="28169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">
            <a:extLst>
              <a:ext uri="{FF2B5EF4-FFF2-40B4-BE49-F238E27FC236}">
                <a16:creationId xmlns:a16="http://schemas.microsoft.com/office/drawing/2014/main" id="{94E74BE3-2D35-4B4A-808A-A9E9642B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72999" y="28351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2">
            <a:extLst>
              <a:ext uri="{FF2B5EF4-FFF2-40B4-BE49-F238E27FC236}">
                <a16:creationId xmlns:a16="http://schemas.microsoft.com/office/drawing/2014/main" id="{76330375-A800-4FCC-A311-3C49FC5BE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53097" y="33346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">
            <a:extLst>
              <a:ext uri="{FF2B5EF4-FFF2-40B4-BE49-F238E27FC236}">
                <a16:creationId xmlns:a16="http://schemas.microsoft.com/office/drawing/2014/main" id="{116D5DE3-74B9-4E3A-AC04-066EAB97F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330241" y="3275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">
            <a:extLst>
              <a:ext uri="{FF2B5EF4-FFF2-40B4-BE49-F238E27FC236}">
                <a16:creationId xmlns:a16="http://schemas.microsoft.com/office/drawing/2014/main" id="{C7E85521-4F9B-4E61-B34C-A8C2BE3E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2749537" y="33126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2">
            <a:extLst>
              <a:ext uri="{FF2B5EF4-FFF2-40B4-BE49-F238E27FC236}">
                <a16:creationId xmlns:a16="http://schemas.microsoft.com/office/drawing/2014/main" id="{5117F6D5-A9DF-4666-9FCD-BAD415C5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2430904" y="3283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2">
            <a:extLst>
              <a:ext uri="{FF2B5EF4-FFF2-40B4-BE49-F238E27FC236}">
                <a16:creationId xmlns:a16="http://schemas.microsoft.com/office/drawing/2014/main" id="{CEB515D9-2607-4B88-8EE0-307BC99F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2049026" y="32817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2">
            <a:extLst>
              <a:ext uri="{FF2B5EF4-FFF2-40B4-BE49-F238E27FC236}">
                <a16:creationId xmlns:a16="http://schemas.microsoft.com/office/drawing/2014/main" id="{7B0F2C8B-CD33-4690-A611-0EE6082E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188204" y="32699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Kreis: nicht ausgefüllt 233">
            <a:extLst>
              <a:ext uri="{FF2B5EF4-FFF2-40B4-BE49-F238E27FC236}">
                <a16:creationId xmlns:a16="http://schemas.microsoft.com/office/drawing/2014/main" id="{D12EFFF6-7A2F-4577-86A9-D133C416AFA0}"/>
              </a:ext>
            </a:extLst>
          </p:cNvPr>
          <p:cNvSpPr/>
          <p:nvPr/>
        </p:nvSpPr>
        <p:spPr>
          <a:xfrm>
            <a:off x="1064818" y="316280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3" name="Pfeil: nach unten gekrümmt 232">
            <a:extLst>
              <a:ext uri="{FF2B5EF4-FFF2-40B4-BE49-F238E27FC236}">
                <a16:creationId xmlns:a16="http://schemas.microsoft.com/office/drawing/2014/main" id="{981D1507-AA99-42B2-B302-B760EDC9DE2A}"/>
              </a:ext>
            </a:extLst>
          </p:cNvPr>
          <p:cNvSpPr/>
          <p:nvPr/>
        </p:nvSpPr>
        <p:spPr>
          <a:xfrm rot="8233784" flipV="1">
            <a:off x="1013643" y="2856464"/>
            <a:ext cx="707273" cy="232780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96" name="Picture 2">
            <a:extLst>
              <a:ext uri="{FF2B5EF4-FFF2-40B4-BE49-F238E27FC236}">
                <a16:creationId xmlns:a16="http://schemas.microsoft.com/office/drawing/2014/main" id="{F95F75E3-9965-4BC5-865B-D6F3D95BC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68" y="14019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2">
            <a:extLst>
              <a:ext uri="{FF2B5EF4-FFF2-40B4-BE49-F238E27FC236}">
                <a16:creationId xmlns:a16="http://schemas.microsoft.com/office/drawing/2014/main" id="{750AA467-2324-4374-9681-0B7E9D3BE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09" y="14043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B492217B-1B3C-45A7-8209-FAE7FD0F8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5451713" y="13627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2">
            <a:extLst>
              <a:ext uri="{FF2B5EF4-FFF2-40B4-BE49-F238E27FC236}">
                <a16:creationId xmlns:a16="http://schemas.microsoft.com/office/drawing/2014/main" id="{20E05C46-042C-480E-8F74-763D4D6C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13" y="33360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2">
            <a:extLst>
              <a:ext uri="{FF2B5EF4-FFF2-40B4-BE49-F238E27FC236}">
                <a16:creationId xmlns:a16="http://schemas.microsoft.com/office/drawing/2014/main" id="{888ED0D9-4A49-4AAE-9C0B-B637E0B5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1662104" y="3287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9" name="Picture 2">
            <a:extLst>
              <a:ext uri="{FF2B5EF4-FFF2-40B4-BE49-F238E27FC236}">
                <a16:creationId xmlns:a16="http://schemas.microsoft.com/office/drawing/2014/main" id="{C924304A-ABFC-4A98-ABDE-A1AF27C6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700173" y="33516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" name="Pfeil: nach unten gekrümmt 298">
            <a:extLst>
              <a:ext uri="{FF2B5EF4-FFF2-40B4-BE49-F238E27FC236}">
                <a16:creationId xmlns:a16="http://schemas.microsoft.com/office/drawing/2014/main" id="{F1A2CEE8-4FB1-49AA-BAF0-1DF839E85EA4}"/>
              </a:ext>
            </a:extLst>
          </p:cNvPr>
          <p:cNvSpPr/>
          <p:nvPr/>
        </p:nvSpPr>
        <p:spPr>
          <a:xfrm>
            <a:off x="1310647" y="3134582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0" name="Grafik 299">
            <a:extLst>
              <a:ext uri="{FF2B5EF4-FFF2-40B4-BE49-F238E27FC236}">
                <a16:creationId xmlns:a16="http://schemas.microsoft.com/office/drawing/2014/main" id="{EFFCAFDC-6F24-4E21-8D5D-EA225582A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78440" y="2647273"/>
            <a:ext cx="3703916" cy="1475452"/>
          </a:xfrm>
          <a:prstGeom prst="rect">
            <a:avLst/>
          </a:prstGeom>
        </p:spPr>
      </p:pic>
      <p:pic>
        <p:nvPicPr>
          <p:cNvPr id="301" name="Picture 2">
            <a:extLst>
              <a:ext uri="{FF2B5EF4-FFF2-40B4-BE49-F238E27FC236}">
                <a16:creationId xmlns:a16="http://schemas.microsoft.com/office/drawing/2014/main" id="{42552437-6D32-405D-94F6-38149CC7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863" y="3228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2">
            <a:extLst>
              <a:ext uri="{FF2B5EF4-FFF2-40B4-BE49-F238E27FC236}">
                <a16:creationId xmlns:a16="http://schemas.microsoft.com/office/drawing/2014/main" id="{C1AD0FEE-53B4-43DB-8351-CD6046226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30310" y="3228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" name="Picture 2">
            <a:extLst>
              <a:ext uri="{FF2B5EF4-FFF2-40B4-BE49-F238E27FC236}">
                <a16:creationId xmlns:a16="http://schemas.microsoft.com/office/drawing/2014/main" id="{69BE802B-7CC5-40B4-9D4F-D4878A17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39773" y="33026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>
            <a:extLst>
              <a:ext uri="{FF2B5EF4-FFF2-40B4-BE49-F238E27FC236}">
                <a16:creationId xmlns:a16="http://schemas.microsoft.com/office/drawing/2014/main" id="{460E0581-CC6B-4EC4-A2B7-5F5DCBA5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073816" y="32830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>
            <a:extLst>
              <a:ext uri="{FF2B5EF4-FFF2-40B4-BE49-F238E27FC236}">
                <a16:creationId xmlns:a16="http://schemas.microsoft.com/office/drawing/2014/main" id="{3E23DD20-AC24-4B2D-8877-09DDFBE1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08582" y="33391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2">
            <a:extLst>
              <a:ext uri="{FF2B5EF4-FFF2-40B4-BE49-F238E27FC236}">
                <a16:creationId xmlns:a16="http://schemas.microsoft.com/office/drawing/2014/main" id="{91D4AEF2-367F-48A1-AB4D-98DD4CF8C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69" y="32656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" name="Picture 2">
            <a:extLst>
              <a:ext uri="{FF2B5EF4-FFF2-40B4-BE49-F238E27FC236}">
                <a16:creationId xmlns:a16="http://schemas.microsoft.com/office/drawing/2014/main" id="{E39CBEF8-8A9B-4EEA-815B-9B6490F4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21" y="32337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" name="Picture 2">
            <a:extLst>
              <a:ext uri="{FF2B5EF4-FFF2-40B4-BE49-F238E27FC236}">
                <a16:creationId xmlns:a16="http://schemas.microsoft.com/office/drawing/2014/main" id="{B5726214-A0A8-47A4-9475-0D74558F3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745605" y="32590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2">
            <a:extLst>
              <a:ext uri="{FF2B5EF4-FFF2-40B4-BE49-F238E27FC236}">
                <a16:creationId xmlns:a16="http://schemas.microsoft.com/office/drawing/2014/main" id="{025FC31A-4B0A-4DE8-8DC3-D532E743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768" y="41177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2">
            <a:extLst>
              <a:ext uri="{FF2B5EF4-FFF2-40B4-BE49-F238E27FC236}">
                <a16:creationId xmlns:a16="http://schemas.microsoft.com/office/drawing/2014/main" id="{EBE840DF-EAE9-464A-A06C-4F1FF08FA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73215" y="41177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2">
            <a:extLst>
              <a:ext uri="{FF2B5EF4-FFF2-40B4-BE49-F238E27FC236}">
                <a16:creationId xmlns:a16="http://schemas.microsoft.com/office/drawing/2014/main" id="{7EA7C7B6-4883-4103-8856-22B404D0D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82678" y="41918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2">
            <a:extLst>
              <a:ext uri="{FF2B5EF4-FFF2-40B4-BE49-F238E27FC236}">
                <a16:creationId xmlns:a16="http://schemas.microsoft.com/office/drawing/2014/main" id="{50F4D411-1A6A-4783-952C-22AAFD25A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51487" y="42283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2">
            <a:extLst>
              <a:ext uri="{FF2B5EF4-FFF2-40B4-BE49-F238E27FC236}">
                <a16:creationId xmlns:a16="http://schemas.microsoft.com/office/drawing/2014/main" id="{8C72E473-0022-42CB-9D4A-AEFA849E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74" y="41547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2">
            <a:extLst>
              <a:ext uri="{FF2B5EF4-FFF2-40B4-BE49-F238E27FC236}">
                <a16:creationId xmlns:a16="http://schemas.microsoft.com/office/drawing/2014/main" id="{6A2C7986-8724-480A-8A6E-1E4EB3BF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28" y="41177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2">
            <a:extLst>
              <a:ext uri="{FF2B5EF4-FFF2-40B4-BE49-F238E27FC236}">
                <a16:creationId xmlns:a16="http://schemas.microsoft.com/office/drawing/2014/main" id="{AEDDABF6-5B97-40A0-913B-6E709FB24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12475" y="41177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2">
            <a:extLst>
              <a:ext uri="{FF2B5EF4-FFF2-40B4-BE49-F238E27FC236}">
                <a16:creationId xmlns:a16="http://schemas.microsoft.com/office/drawing/2014/main" id="{26D1128A-34FC-4038-AAE5-7CFA1457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21938" y="41918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>
            <a:extLst>
              <a:ext uri="{FF2B5EF4-FFF2-40B4-BE49-F238E27FC236}">
                <a16:creationId xmlns:a16="http://schemas.microsoft.com/office/drawing/2014/main" id="{1F510A6B-3654-4857-AD44-D240FA69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90747" y="42283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2">
            <a:extLst>
              <a:ext uri="{FF2B5EF4-FFF2-40B4-BE49-F238E27FC236}">
                <a16:creationId xmlns:a16="http://schemas.microsoft.com/office/drawing/2014/main" id="{6BEDA66D-8502-4ECB-9569-7AF65214D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34" y="41547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2">
            <a:extLst>
              <a:ext uri="{FF2B5EF4-FFF2-40B4-BE49-F238E27FC236}">
                <a16:creationId xmlns:a16="http://schemas.microsoft.com/office/drawing/2014/main" id="{201560E2-9D38-4A32-B39A-BEBFC86B9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43" y="41177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2">
            <a:extLst>
              <a:ext uri="{FF2B5EF4-FFF2-40B4-BE49-F238E27FC236}">
                <a16:creationId xmlns:a16="http://schemas.microsoft.com/office/drawing/2014/main" id="{BD41EC67-72BC-4BBE-B35F-0A966B5E4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57090" y="41177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2">
            <a:extLst>
              <a:ext uri="{FF2B5EF4-FFF2-40B4-BE49-F238E27FC236}">
                <a16:creationId xmlns:a16="http://schemas.microsoft.com/office/drawing/2014/main" id="{113C1A81-1B4F-4378-B21B-16CAF39F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66553" y="41918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2">
            <a:extLst>
              <a:ext uri="{FF2B5EF4-FFF2-40B4-BE49-F238E27FC236}">
                <a16:creationId xmlns:a16="http://schemas.microsoft.com/office/drawing/2014/main" id="{F7ECC815-F12C-42F5-B982-CD96E0D54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35362" y="42283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2">
            <a:extLst>
              <a:ext uri="{FF2B5EF4-FFF2-40B4-BE49-F238E27FC236}">
                <a16:creationId xmlns:a16="http://schemas.microsoft.com/office/drawing/2014/main" id="{84BE2CEC-0EA9-4B67-9682-5C99C0DC7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829" y="41541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2">
            <a:extLst>
              <a:ext uri="{FF2B5EF4-FFF2-40B4-BE49-F238E27FC236}">
                <a16:creationId xmlns:a16="http://schemas.microsoft.com/office/drawing/2014/main" id="{ED96DF99-9D4A-42B7-ADEC-2800902D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95240" y="42195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2">
            <a:extLst>
              <a:ext uri="{FF2B5EF4-FFF2-40B4-BE49-F238E27FC236}">
                <a16:creationId xmlns:a16="http://schemas.microsoft.com/office/drawing/2014/main" id="{B2F6B8DA-6C07-4852-AA2B-6B0CED252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142048" y="41258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" name="Picture 2">
            <a:extLst>
              <a:ext uri="{FF2B5EF4-FFF2-40B4-BE49-F238E27FC236}">
                <a16:creationId xmlns:a16="http://schemas.microsoft.com/office/drawing/2014/main" id="{45CE7B1D-619E-4EC1-9F80-E2FCD9D2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909" y="31691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" name="Picture 2">
            <a:extLst>
              <a:ext uri="{FF2B5EF4-FFF2-40B4-BE49-F238E27FC236}">
                <a16:creationId xmlns:a16="http://schemas.microsoft.com/office/drawing/2014/main" id="{0B7820D5-8FD1-407C-9ED2-32EFE6D26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93" y="27541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2">
            <a:extLst>
              <a:ext uri="{FF2B5EF4-FFF2-40B4-BE49-F238E27FC236}">
                <a16:creationId xmlns:a16="http://schemas.microsoft.com/office/drawing/2014/main" id="{37CBC89F-C5E2-4F72-99D3-8BB9A33D7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92140" y="27541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>
            <a:extLst>
              <a:ext uri="{FF2B5EF4-FFF2-40B4-BE49-F238E27FC236}">
                <a16:creationId xmlns:a16="http://schemas.microsoft.com/office/drawing/2014/main" id="{59E9C755-DF84-4CEA-A725-284ED095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01603" y="28282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2">
            <a:extLst>
              <a:ext uri="{FF2B5EF4-FFF2-40B4-BE49-F238E27FC236}">
                <a16:creationId xmlns:a16="http://schemas.microsoft.com/office/drawing/2014/main" id="{41809D1E-C6A0-4D68-9BE3-F73C98B9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35646" y="28085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39A799EA-ED65-4087-829D-F48ADCED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0412" y="28647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457C8B50-5A3D-4937-9BFA-0991035A7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99" y="27911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B48B4419-738E-4E1F-A98D-2FE80E16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8182926" y="3293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2">
            <a:extLst>
              <a:ext uri="{FF2B5EF4-FFF2-40B4-BE49-F238E27FC236}">
                <a16:creationId xmlns:a16="http://schemas.microsoft.com/office/drawing/2014/main" id="{2FA15C68-9151-4D72-B429-7B3820831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123592" y="27924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>
            <a:extLst>
              <a:ext uri="{FF2B5EF4-FFF2-40B4-BE49-F238E27FC236}">
                <a16:creationId xmlns:a16="http://schemas.microsoft.com/office/drawing/2014/main" id="{7D8C0D69-1EBA-41A6-83B3-D87F1E22B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189881" y="28106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2">
            <a:extLst>
              <a:ext uri="{FF2B5EF4-FFF2-40B4-BE49-F238E27FC236}">
                <a16:creationId xmlns:a16="http://schemas.microsoft.com/office/drawing/2014/main" id="{5CD5BC88-ACEB-4FE0-BF90-D0564858D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369979" y="33100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2">
            <a:extLst>
              <a:ext uri="{FF2B5EF4-FFF2-40B4-BE49-F238E27FC236}">
                <a16:creationId xmlns:a16="http://schemas.microsoft.com/office/drawing/2014/main" id="{D27FB47D-A276-4C99-80DF-97A5C75D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447123" y="325072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2">
            <a:extLst>
              <a:ext uri="{FF2B5EF4-FFF2-40B4-BE49-F238E27FC236}">
                <a16:creationId xmlns:a16="http://schemas.microsoft.com/office/drawing/2014/main" id="{AE47C701-6B36-4B81-A189-AFE4E63A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6866419" y="32881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>
            <a:extLst>
              <a:ext uri="{FF2B5EF4-FFF2-40B4-BE49-F238E27FC236}">
                <a16:creationId xmlns:a16="http://schemas.microsoft.com/office/drawing/2014/main" id="{27B42A49-89CA-4304-A217-31AFDDF7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6547786" y="3258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Picture 2">
            <a:extLst>
              <a:ext uri="{FF2B5EF4-FFF2-40B4-BE49-F238E27FC236}">
                <a16:creationId xmlns:a16="http://schemas.microsoft.com/office/drawing/2014/main" id="{1B1FCC1A-AAB7-4664-ABF5-F03FB0D5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6165908" y="32571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2">
            <a:extLst>
              <a:ext uri="{FF2B5EF4-FFF2-40B4-BE49-F238E27FC236}">
                <a16:creationId xmlns:a16="http://schemas.microsoft.com/office/drawing/2014/main" id="{6FD09E51-25B0-406A-95E1-26E483513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305086" y="32454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2">
            <a:extLst>
              <a:ext uri="{FF2B5EF4-FFF2-40B4-BE49-F238E27FC236}">
                <a16:creationId xmlns:a16="http://schemas.microsoft.com/office/drawing/2014/main" id="{AB7E5897-D0C3-469D-A42E-EC3100940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32" y="3337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Picture 2">
            <a:extLst>
              <a:ext uri="{FF2B5EF4-FFF2-40B4-BE49-F238E27FC236}">
                <a16:creationId xmlns:a16="http://schemas.microsoft.com/office/drawing/2014/main" id="{D2845357-FADC-42AC-8CB1-CF3DB73ED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6900522" y="31955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7" name="Picture 2">
            <a:extLst>
              <a:ext uri="{FF2B5EF4-FFF2-40B4-BE49-F238E27FC236}">
                <a16:creationId xmlns:a16="http://schemas.microsoft.com/office/drawing/2014/main" id="{EFFD0B63-AB5C-4D2A-9F80-03B969722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114140" y="33244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8" name="Pfeil: nach unten gekrümmt 387">
            <a:extLst>
              <a:ext uri="{FF2B5EF4-FFF2-40B4-BE49-F238E27FC236}">
                <a16:creationId xmlns:a16="http://schemas.microsoft.com/office/drawing/2014/main" id="{AE83AAF6-08EF-4C52-96F4-4423E8287434}"/>
              </a:ext>
            </a:extLst>
          </p:cNvPr>
          <p:cNvSpPr/>
          <p:nvPr/>
        </p:nvSpPr>
        <p:spPr>
          <a:xfrm>
            <a:off x="5850939" y="307813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9" name="Pfeil: nach unten gekrümmt 388">
            <a:extLst>
              <a:ext uri="{FF2B5EF4-FFF2-40B4-BE49-F238E27FC236}">
                <a16:creationId xmlns:a16="http://schemas.microsoft.com/office/drawing/2014/main" id="{50077F86-324B-4720-A383-8028CEF41A09}"/>
              </a:ext>
            </a:extLst>
          </p:cNvPr>
          <p:cNvSpPr/>
          <p:nvPr/>
        </p:nvSpPr>
        <p:spPr>
          <a:xfrm>
            <a:off x="6256942" y="307813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0" name="Pfeil: nach unten gekrümmt 389">
            <a:extLst>
              <a:ext uri="{FF2B5EF4-FFF2-40B4-BE49-F238E27FC236}">
                <a16:creationId xmlns:a16="http://schemas.microsoft.com/office/drawing/2014/main" id="{B853F1A9-A0EE-4B3D-BE55-712FFE33D30D}"/>
              </a:ext>
            </a:extLst>
          </p:cNvPr>
          <p:cNvSpPr/>
          <p:nvPr/>
        </p:nvSpPr>
        <p:spPr>
          <a:xfrm>
            <a:off x="6658141" y="307813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5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58595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762093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5C9EC15-4F52-43ED-9C39-019A0A86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1E4C13B-EB8A-4234-94F0-464BF4EBB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E219063-AF8C-4848-B886-0198119C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F002BB1-DCAE-4A23-9693-AB0E1560C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66E3A73-7154-4EC7-BB2C-861941CC6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F1BD915-5AD7-478E-9805-00EE11992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8E4BE94-6632-43C8-8CC0-27443E2C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8260A48-FDF5-4ABD-A95E-73D2FBFE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1BAD2789-29CD-4DC1-98AA-0EFF99B64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163C9F9-C1E3-497B-BD02-0E360A9E0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0438CC90-F3E2-423A-9AAD-109719F6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2C105EEA-4D7E-4A24-8C62-B485A79DC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A1BE52B-220F-40FC-B667-808BA057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8D7649BC-2498-4BBB-9FC2-17F3F549C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556F7D2D-33A7-4818-84AC-FE44CAF31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A06100A4-7331-4E25-BC95-EE6A35ED5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56C07DD-8C49-4622-BC28-197D3524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716A791-D14E-4205-9EA8-684C19C7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9357C02-CE88-48A7-AA37-326EAAC5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C10F22FC-7557-4C74-B7B3-6D4F26BF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6D7184-F598-4FDC-A2CA-95100E75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5C5D0C9-B6A1-4536-95F1-1780F63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6643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71C9BC00-8F6B-416A-A4B8-C9EE6CDD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272932" y="8964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Pfeil: nach unten gekrümmt 79">
            <a:extLst>
              <a:ext uri="{FF2B5EF4-FFF2-40B4-BE49-F238E27FC236}">
                <a16:creationId xmlns:a16="http://schemas.microsoft.com/office/drawing/2014/main" id="{6374FB1B-0E2C-4AF9-8DE1-C760BC4D1EC8}"/>
              </a:ext>
            </a:extLst>
          </p:cNvPr>
          <p:cNvSpPr/>
          <p:nvPr/>
        </p:nvSpPr>
        <p:spPr>
          <a:xfrm rot="16005573" flipV="1">
            <a:off x="2350372" y="1701788"/>
            <a:ext cx="973460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82062" y="9730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570B04FD-7FE1-4406-A748-60DD5D39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18891" y="8989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72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Grafik 105">
            <a:extLst>
              <a:ext uri="{FF2B5EF4-FFF2-40B4-BE49-F238E27FC236}">
                <a16:creationId xmlns:a16="http://schemas.microsoft.com/office/drawing/2014/main" id="{4542E01D-2C86-45A7-B2EC-1F6866EA85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3087" y="732405"/>
            <a:ext cx="3703916" cy="1475452"/>
          </a:xfrm>
          <a:prstGeom prst="rect">
            <a:avLst/>
          </a:prstGeom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24656BA4-19CD-41F6-BF8C-4D336FF21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63" y="13044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906EA270-8408-4688-A385-CA3114FC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92338" y="14227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5E73204E-47E8-4DEA-8C25-213C5067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48463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30FBC9D3-C50D-46B7-BCAF-08B728B26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83229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7229B9B9-75A7-44B7-9ACE-B1F8E371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874707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8D9F5EF8-ADD7-4292-B213-47B1926E5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978205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8B06F163-F5FD-4288-8CAF-72639BBB7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15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2D935566-8E6D-4F5C-809D-11FDF49F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47862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69ECB018-0BBF-40EF-856F-AF7B938FE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57325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>
            <a:extLst>
              <a:ext uri="{FF2B5EF4-FFF2-40B4-BE49-F238E27FC236}">
                <a16:creationId xmlns:a16="http://schemas.microsoft.com/office/drawing/2014/main" id="{53039993-10E9-4B9B-8135-D0D9FA8C4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26134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>
            <a:extLst>
              <a:ext uri="{FF2B5EF4-FFF2-40B4-BE49-F238E27FC236}">
                <a16:creationId xmlns:a16="http://schemas.microsoft.com/office/drawing/2014/main" id="{18DABC95-63A7-4CFA-9D69-DFD7C714E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21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>
            <a:extLst>
              <a:ext uri="{FF2B5EF4-FFF2-40B4-BE49-F238E27FC236}">
                <a16:creationId xmlns:a16="http://schemas.microsoft.com/office/drawing/2014/main" id="{956100B7-9DA2-467D-B202-DA32E8A26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5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81898CDE-4DC8-41D4-A7A3-02FEEF02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87122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350A8C68-64A5-4CCD-8EE1-305BDA551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496585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5517C635-7EC2-4641-AE1D-814C22E50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65394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6F847D7E-67AD-44F7-8328-F2D8A005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81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id="{836EAB7C-E920-424B-8450-EFD5B34E6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90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1D637EFA-7812-42AD-A8CA-D0A18E342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1737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>
            <a:extLst>
              <a:ext uri="{FF2B5EF4-FFF2-40B4-BE49-F238E27FC236}">
                <a16:creationId xmlns:a16="http://schemas.microsoft.com/office/drawing/2014/main" id="{A26C5913-6FE7-4A95-A89D-A4952E31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1200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2FDBF57B-2E58-4CBE-8835-D5D6F01C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0009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B9889BD5-7C50-49F9-9CE4-DE379C08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76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6C462461-4835-4F1F-A3D3-A7229CA8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9887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id="{2A7C86BB-DDA5-4074-BAF7-473E4428F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16695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id="{467621FC-D099-41AA-A031-97918F3F0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92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>
            <a:extLst>
              <a:ext uri="{FF2B5EF4-FFF2-40B4-BE49-F238E27FC236}">
                <a16:creationId xmlns:a16="http://schemas.microsoft.com/office/drawing/2014/main" id="{7DD0F1ED-E78D-4501-9824-BED2A41AD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40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>
            <a:extLst>
              <a:ext uri="{FF2B5EF4-FFF2-40B4-BE49-F238E27FC236}">
                <a16:creationId xmlns:a16="http://schemas.microsoft.com/office/drawing/2014/main" id="{0ABC1A4E-0C2C-4E9B-8968-27AB0D26C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66787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33B566DE-9506-4BCA-A87E-2F162B865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76250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92B63E2B-F095-4DB3-97C3-F0676AC3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0293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>
            <a:extLst>
              <a:ext uri="{FF2B5EF4-FFF2-40B4-BE49-F238E27FC236}">
                <a16:creationId xmlns:a16="http://schemas.microsoft.com/office/drawing/2014/main" id="{58E31874-D615-448E-AA08-C8BE4007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45059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FA5F4288-6E19-4DC3-8DDB-7B9F1107B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46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A93A8FE5-EC5A-4FB9-B6B5-B3A74777C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26268" y="8813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>
            <a:extLst>
              <a:ext uri="{FF2B5EF4-FFF2-40B4-BE49-F238E27FC236}">
                <a16:creationId xmlns:a16="http://schemas.microsoft.com/office/drawing/2014/main" id="{9E003C62-E1C2-4C3F-BC26-9844C6B4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492557" y="8996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41312807-3B1F-4260-820A-1A150BEB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260226" y="13209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D98BBACB-6757-4FAF-BD07-0D496692F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984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279AF078-16A0-4051-9F56-B8186F304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96529" y="9843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E58B3B8A-7237-4DDF-9556-D062398A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33358" y="9101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>
            <a:extLst>
              <a:ext uri="{FF2B5EF4-FFF2-40B4-BE49-F238E27FC236}">
                <a16:creationId xmlns:a16="http://schemas.microsoft.com/office/drawing/2014/main" id="{A3A2754D-158E-413C-9F4F-08CCA1217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27152" y="14115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35" y="13135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69050EEB-5C3E-44B1-98A9-5626B18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88910" y="14318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45035" y="13772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E3C1AAF6-4BFE-4326-A9D9-26DAD98F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79801" y="143348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F1B6407A-FB73-4E38-A407-F0672A5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64" y="12634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id="{DD832C01-F7C1-457E-B30A-E5A494D80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453670" y="13435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1C869F6F-CA5D-40D7-8A3A-770738F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520984" y="13435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Pfeil: nach unten gekrümmt 99">
            <a:extLst>
              <a:ext uri="{FF2B5EF4-FFF2-40B4-BE49-F238E27FC236}">
                <a16:creationId xmlns:a16="http://schemas.microsoft.com/office/drawing/2014/main" id="{94012741-8649-453E-AEAE-2134250E4592}"/>
              </a:ext>
            </a:extLst>
          </p:cNvPr>
          <p:cNvSpPr/>
          <p:nvPr/>
        </p:nvSpPr>
        <p:spPr>
          <a:xfrm flipH="1">
            <a:off x="6323008" y="1170196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 flipH="1">
            <a:off x="5909526" y="1170196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0" name="Grafik 159">
            <a:extLst>
              <a:ext uri="{FF2B5EF4-FFF2-40B4-BE49-F238E27FC236}">
                <a16:creationId xmlns:a16="http://schemas.microsoft.com/office/drawing/2014/main" id="{90C81AEB-DFE1-4220-AFC0-D21A56579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56240" y="3667487"/>
            <a:ext cx="3703916" cy="1475452"/>
          </a:xfrm>
          <a:prstGeom prst="rect">
            <a:avLst/>
          </a:prstGeom>
        </p:spPr>
      </p:pic>
      <p:pic>
        <p:nvPicPr>
          <p:cNvPr id="162" name="Picture 2">
            <a:extLst>
              <a:ext uri="{FF2B5EF4-FFF2-40B4-BE49-F238E27FC236}">
                <a16:creationId xmlns:a16="http://schemas.microsoft.com/office/drawing/2014/main" id="{77298302-D1CD-456B-8626-6DCFE508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48510" y="42516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>
            <a:extLst>
              <a:ext uri="{FF2B5EF4-FFF2-40B4-BE49-F238E27FC236}">
                <a16:creationId xmlns:a16="http://schemas.microsoft.com/office/drawing/2014/main" id="{9DFE1DE0-F3FF-4FB2-B98D-E330F3C5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68851" y="42527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7E751CD0-A4F6-44A1-A85A-3564F098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86382" y="43594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>
            <a:extLst>
              <a:ext uri="{FF2B5EF4-FFF2-40B4-BE49-F238E27FC236}">
                <a16:creationId xmlns:a16="http://schemas.microsoft.com/office/drawing/2014/main" id="{95E2A5A5-D1BF-48D9-9DC5-7770F599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21" y="42539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EA91B35A-0943-4C54-85BA-7F341B47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68" y="5137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F7996FDF-0712-4FDD-8FDF-12F4BC4CC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51015" y="51379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B417516D-82CF-4B41-A389-45512CE2B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60478" y="5212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C7A47660-BF33-4CAA-B1D6-E976C8D00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29287" y="52485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289D3B9C-1F85-450B-81F1-971FAE01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74" y="51749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08E7826D-48D1-4E2F-B107-42E4F5E72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28" y="5137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>
            <a:extLst>
              <a:ext uri="{FF2B5EF4-FFF2-40B4-BE49-F238E27FC236}">
                <a16:creationId xmlns:a16="http://schemas.microsoft.com/office/drawing/2014/main" id="{BB5F6026-EEC2-443C-A1F5-A7F920C9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90275" y="51379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CBB50AA7-E740-4FC2-97DB-ED5EA365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99738" y="5212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E4B569EF-9F20-4DB4-A66B-17552292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68547" y="52485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48633325-A641-4A30-B9B2-E623B4B8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34" y="51749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F26415EC-193B-4B97-9840-AC180588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43" y="5137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1A27D218-4016-4B93-82C2-044F9481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34890" y="51379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A1F5D9DB-705F-46FB-B28E-FC76BF1D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44353" y="5212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4E345BE0-D0D4-4634-B464-73B44225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13162" y="52485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8CB907DC-A36E-4361-AE16-C580E902D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29" y="5174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5570CAD4-B01B-4A70-985F-556493B8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73040" y="52398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C4E30D2C-ACBF-4274-8AFE-C89B6D77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19848" y="51460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6BC61580-3C1F-4622-BBD8-C505AB56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09" y="41893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2627E53A-69AE-4358-8C00-E55277C4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93" y="37743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7007F0CB-6E95-4F3F-9B89-35D5566A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69940" y="37743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FC107275-8281-4637-B551-D5B36FAC5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79403" y="38484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D07117DA-C304-4719-89F1-E100528B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113446" y="38287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2">
            <a:extLst>
              <a:ext uri="{FF2B5EF4-FFF2-40B4-BE49-F238E27FC236}">
                <a16:creationId xmlns:a16="http://schemas.microsoft.com/office/drawing/2014/main" id="{0BC6652C-92ED-432C-AE4C-71888A099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48212" y="38849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>
            <a:extLst>
              <a:ext uri="{FF2B5EF4-FFF2-40B4-BE49-F238E27FC236}">
                <a16:creationId xmlns:a16="http://schemas.microsoft.com/office/drawing/2014/main" id="{0975A63B-3365-4E91-83E0-A53038BB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99" y="38113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3CD29F4C-608D-45E6-8FDF-ABE5557B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660726" y="43141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9F271563-240B-4C42-8BBE-BA0C22CA7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601392" y="38126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47CC6F98-756F-4169-AF58-51ECD736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67681" y="3830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8FC6ABDB-82C9-4789-86D1-1BD8A9194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47779" y="4330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F55F4D3B-2F3A-4E25-B6B2-A54D81D6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2344219" y="43083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>
            <a:extLst>
              <a:ext uri="{FF2B5EF4-FFF2-40B4-BE49-F238E27FC236}">
                <a16:creationId xmlns:a16="http://schemas.microsoft.com/office/drawing/2014/main" id="{82AC423E-9481-49D9-9C4E-846002FD1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2025586" y="42786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>
            <a:extLst>
              <a:ext uri="{FF2B5EF4-FFF2-40B4-BE49-F238E27FC236}">
                <a16:creationId xmlns:a16="http://schemas.microsoft.com/office/drawing/2014/main" id="{E007D334-1E96-4FD5-9355-F4A9B2B42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1643708" y="42773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58C90532-C290-4AFF-B9D2-E41E8312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82886" y="42656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B5568978-6AC8-4608-B50A-3D8C31B7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32" y="43580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175EF3B3-9FA1-4053-A41A-ECEDAE530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2378322" y="42157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BC77F36C-93F5-4DDD-8808-1DB097F22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591940" y="43446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Pfeil: nach unten gekrümmt 206">
            <a:extLst>
              <a:ext uri="{FF2B5EF4-FFF2-40B4-BE49-F238E27FC236}">
                <a16:creationId xmlns:a16="http://schemas.microsoft.com/office/drawing/2014/main" id="{F2EA4D97-6CAC-456F-B538-87320A7A9F98}"/>
              </a:ext>
            </a:extLst>
          </p:cNvPr>
          <p:cNvSpPr/>
          <p:nvPr/>
        </p:nvSpPr>
        <p:spPr>
          <a:xfrm>
            <a:off x="2135941" y="409834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8" name="Pfeil: nach rechts 207">
            <a:extLst>
              <a:ext uri="{FF2B5EF4-FFF2-40B4-BE49-F238E27FC236}">
                <a16:creationId xmlns:a16="http://schemas.microsoft.com/office/drawing/2014/main" id="{FC1C6028-C238-4CAF-B6FE-C3A3811F2850}"/>
              </a:ext>
            </a:extLst>
          </p:cNvPr>
          <p:cNvSpPr/>
          <p:nvPr/>
        </p:nvSpPr>
        <p:spPr>
          <a:xfrm>
            <a:off x="4278550" y="407969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E0FAB38-F587-43DD-BAD9-3CFFF3FB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05" y="43067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Grafik 208">
            <a:extLst>
              <a:ext uri="{FF2B5EF4-FFF2-40B4-BE49-F238E27FC236}">
                <a16:creationId xmlns:a16="http://schemas.microsoft.com/office/drawing/2014/main" id="{521549DA-AEFA-4EFB-AEE5-89DB2A0A3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53087" y="3676049"/>
            <a:ext cx="3703916" cy="1475452"/>
          </a:xfrm>
          <a:prstGeom prst="rect">
            <a:avLst/>
          </a:prstGeom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7660A407-7C65-4449-8D5A-66BFB87FA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425935" y="43244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>
            <a:extLst>
              <a:ext uri="{FF2B5EF4-FFF2-40B4-BE49-F238E27FC236}">
                <a16:creationId xmlns:a16="http://schemas.microsoft.com/office/drawing/2014/main" id="{08A70E48-CE71-48E6-894B-942CF03FC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64701" y="47515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>
            <a:extLst>
              <a:ext uri="{FF2B5EF4-FFF2-40B4-BE49-F238E27FC236}">
                <a16:creationId xmlns:a16="http://schemas.microsoft.com/office/drawing/2014/main" id="{610E6EE3-9D2E-45E9-AC82-2E70F292C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59150" y="47401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>
            <a:extLst>
              <a:ext uri="{FF2B5EF4-FFF2-40B4-BE49-F238E27FC236}">
                <a16:creationId xmlns:a16="http://schemas.microsoft.com/office/drawing/2014/main" id="{C109C3B4-97EC-4BE2-8951-00A4E1B5C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68" y="42625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>
            <a:extLst>
              <a:ext uri="{FF2B5EF4-FFF2-40B4-BE49-F238E27FC236}">
                <a16:creationId xmlns:a16="http://schemas.microsoft.com/office/drawing/2014/main" id="{05C690FD-A31C-431B-85F8-F3B3EF113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15" y="51465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>
            <a:extLst>
              <a:ext uri="{FF2B5EF4-FFF2-40B4-BE49-F238E27FC236}">
                <a16:creationId xmlns:a16="http://schemas.microsoft.com/office/drawing/2014/main" id="{F826EA81-F7CF-4809-8548-A1ADFA009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47862" y="51465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A47CC6A5-695F-4E86-BB4C-303FC5E3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57325" y="5220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DA65A44A-595D-467B-97E1-12BFA032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26134" y="5257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E159612A-5D4A-4041-BE2D-FB5215EBB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21" y="51835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23C3CA0B-EC09-4484-84ED-A3E47197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5" y="51465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>
            <a:extLst>
              <a:ext uri="{FF2B5EF4-FFF2-40B4-BE49-F238E27FC236}">
                <a16:creationId xmlns:a16="http://schemas.microsoft.com/office/drawing/2014/main" id="{A13CF158-DC9D-4438-9BE0-4D150911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87122" y="51465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>
            <a:extLst>
              <a:ext uri="{FF2B5EF4-FFF2-40B4-BE49-F238E27FC236}">
                <a16:creationId xmlns:a16="http://schemas.microsoft.com/office/drawing/2014/main" id="{20E24C42-FB00-49C7-B5E7-E5A00A9A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496585" y="5220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53B3067B-6E51-4AF4-BDA9-2E08498C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65394" y="5257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>
            <a:extLst>
              <a:ext uri="{FF2B5EF4-FFF2-40B4-BE49-F238E27FC236}">
                <a16:creationId xmlns:a16="http://schemas.microsoft.com/office/drawing/2014/main" id="{1C3661C2-4C7A-4AA2-BAFE-424A3A32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81" y="51835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>
            <a:extLst>
              <a:ext uri="{FF2B5EF4-FFF2-40B4-BE49-F238E27FC236}">
                <a16:creationId xmlns:a16="http://schemas.microsoft.com/office/drawing/2014/main" id="{CA892DC8-A4C3-4C9C-85A7-BD774396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90" y="51465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>
            <a:extLst>
              <a:ext uri="{FF2B5EF4-FFF2-40B4-BE49-F238E27FC236}">
                <a16:creationId xmlns:a16="http://schemas.microsoft.com/office/drawing/2014/main" id="{ADCEFD19-C489-40B5-972D-BCCEB77A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1737" y="51465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>
            <a:extLst>
              <a:ext uri="{FF2B5EF4-FFF2-40B4-BE49-F238E27FC236}">
                <a16:creationId xmlns:a16="http://schemas.microsoft.com/office/drawing/2014/main" id="{CE26FDC5-DEE5-48FE-8936-5C92C07A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1200" y="5220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980C821C-720E-48D5-BC7D-03A4D5B94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0009" y="5257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B46A7041-98DE-456D-8A70-E6E763A6B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76" y="51828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AC8CA676-6376-46E1-8474-A55C6AB78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9887" y="52483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734C4978-2CA4-4C00-A8AD-A67251C08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16695" y="51546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8D674F75-383B-4504-82CC-1451DC75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35" y="4739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F110F5F5-B630-4146-86D6-8661ECC0F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40" y="37829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F0B37B77-9BB3-4BC9-B8A9-97877B6E3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66787" y="37829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C6BBF813-C4ED-4792-9A3E-664CC829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76250" y="38569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2CA8CC95-DDFB-4132-903A-ED2509CB9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10293" y="38373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>
            <a:extLst>
              <a:ext uri="{FF2B5EF4-FFF2-40B4-BE49-F238E27FC236}">
                <a16:creationId xmlns:a16="http://schemas.microsoft.com/office/drawing/2014/main" id="{8D7857E3-1150-4CDB-AA88-11538F522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45059" y="38935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>
            <a:extLst>
              <a:ext uri="{FF2B5EF4-FFF2-40B4-BE49-F238E27FC236}">
                <a16:creationId xmlns:a16="http://schemas.microsoft.com/office/drawing/2014/main" id="{14C25DAA-641F-4D80-A780-1F918492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46" y="3819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>
            <a:extLst>
              <a:ext uri="{FF2B5EF4-FFF2-40B4-BE49-F238E27FC236}">
                <a16:creationId xmlns:a16="http://schemas.microsoft.com/office/drawing/2014/main" id="{2C15E7B2-18FA-4D11-B836-7F05AC9B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857573" y="43227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>
            <a:extLst>
              <a:ext uri="{FF2B5EF4-FFF2-40B4-BE49-F238E27FC236}">
                <a16:creationId xmlns:a16="http://schemas.microsoft.com/office/drawing/2014/main" id="{EE99D4A6-9A21-4249-9BFB-02D4DDD1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798239" y="38211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>
            <a:extLst>
              <a:ext uri="{FF2B5EF4-FFF2-40B4-BE49-F238E27FC236}">
                <a16:creationId xmlns:a16="http://schemas.microsoft.com/office/drawing/2014/main" id="{C289C6B3-738A-4811-982F-EA126EC7E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64528" y="38394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>
            <a:extLst>
              <a:ext uri="{FF2B5EF4-FFF2-40B4-BE49-F238E27FC236}">
                <a16:creationId xmlns:a16="http://schemas.microsoft.com/office/drawing/2014/main" id="{36B2D27A-328C-43A2-B4FD-788F29FF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44626" y="43388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">
            <a:extLst>
              <a:ext uri="{FF2B5EF4-FFF2-40B4-BE49-F238E27FC236}">
                <a16:creationId xmlns:a16="http://schemas.microsoft.com/office/drawing/2014/main" id="{997C5617-18A4-4131-89B9-D2461BA4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5206">
            <a:off x="7934019" y="47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433C7866-C981-41A3-B294-306AE4398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9509">
            <a:off x="6222433" y="42872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A6746E95-A70F-4A40-BE56-F8032018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254">
            <a:off x="5840555" y="42859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83017D5C-3D3F-48D7-AE12-6C4FD3EA8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979733" y="4274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1E737E14-F29A-4D95-9A90-743F2B39C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79" y="43666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D45083A0-21CA-4F47-8BD5-E20BB7F9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3612">
            <a:off x="7128293" y="43272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31748CF3-1DD8-414A-A432-6E170521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788787" y="43532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D437A6EA-2A1A-40E9-80E4-E9940B7A1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630" y="42315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1" name="Pfeil: nach unten gekrümmt 250">
            <a:extLst>
              <a:ext uri="{FF2B5EF4-FFF2-40B4-BE49-F238E27FC236}">
                <a16:creationId xmlns:a16="http://schemas.microsoft.com/office/drawing/2014/main" id="{67011309-CF24-4694-B19A-8322F5C4CC0F}"/>
              </a:ext>
            </a:extLst>
          </p:cNvPr>
          <p:cNvSpPr/>
          <p:nvPr/>
        </p:nvSpPr>
        <p:spPr>
          <a:xfrm>
            <a:off x="7204740" y="41212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2" name="Pfeil: nach unten gekrümmt 251">
            <a:extLst>
              <a:ext uri="{FF2B5EF4-FFF2-40B4-BE49-F238E27FC236}">
                <a16:creationId xmlns:a16="http://schemas.microsoft.com/office/drawing/2014/main" id="{CC73DFFF-8DBE-4374-9E78-B40221915B9B}"/>
              </a:ext>
            </a:extLst>
          </p:cNvPr>
          <p:cNvSpPr/>
          <p:nvPr/>
        </p:nvSpPr>
        <p:spPr>
          <a:xfrm>
            <a:off x="7628208" y="41212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3" name="Pfeil: nach unten gekrümmt 252">
            <a:extLst>
              <a:ext uri="{FF2B5EF4-FFF2-40B4-BE49-F238E27FC236}">
                <a16:creationId xmlns:a16="http://schemas.microsoft.com/office/drawing/2014/main" id="{AC75353F-31DF-47EA-8BA2-DC4F4C5A619A}"/>
              </a:ext>
            </a:extLst>
          </p:cNvPr>
          <p:cNvSpPr/>
          <p:nvPr/>
        </p:nvSpPr>
        <p:spPr>
          <a:xfrm rot="5400000">
            <a:off x="7940884" y="4483271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4" name="Pfeil: nach unten gekrümmt 253">
            <a:extLst>
              <a:ext uri="{FF2B5EF4-FFF2-40B4-BE49-F238E27FC236}">
                <a16:creationId xmlns:a16="http://schemas.microsoft.com/office/drawing/2014/main" id="{6E059ED5-73F5-4986-B483-7E40C474A449}"/>
              </a:ext>
            </a:extLst>
          </p:cNvPr>
          <p:cNvSpPr/>
          <p:nvPr/>
        </p:nvSpPr>
        <p:spPr>
          <a:xfrm flipH="1">
            <a:off x="7622436" y="45765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5" name="Pfeil: nach unten gekrümmt 254">
            <a:extLst>
              <a:ext uri="{FF2B5EF4-FFF2-40B4-BE49-F238E27FC236}">
                <a16:creationId xmlns:a16="http://schemas.microsoft.com/office/drawing/2014/main" id="{5040616D-3E19-4303-923C-2BD4EA364EC0}"/>
              </a:ext>
            </a:extLst>
          </p:cNvPr>
          <p:cNvSpPr/>
          <p:nvPr/>
        </p:nvSpPr>
        <p:spPr>
          <a:xfrm flipH="1">
            <a:off x="7203912" y="45765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6" name="Pfeil: nach unten gekrümmt 255">
            <a:extLst>
              <a:ext uri="{FF2B5EF4-FFF2-40B4-BE49-F238E27FC236}">
                <a16:creationId xmlns:a16="http://schemas.microsoft.com/office/drawing/2014/main" id="{3C2EA296-6131-4DCB-953D-524F3468795E}"/>
              </a:ext>
            </a:extLst>
          </p:cNvPr>
          <p:cNvSpPr/>
          <p:nvPr/>
        </p:nvSpPr>
        <p:spPr>
          <a:xfrm flipH="1">
            <a:off x="6750902" y="45765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7" name="Kreuz 256">
            <a:extLst>
              <a:ext uri="{FF2B5EF4-FFF2-40B4-BE49-F238E27FC236}">
                <a16:creationId xmlns:a16="http://schemas.microsoft.com/office/drawing/2014/main" id="{59CE18CC-BA4A-494B-B1B8-F5EEA32018E6}"/>
              </a:ext>
            </a:extLst>
          </p:cNvPr>
          <p:cNvSpPr/>
          <p:nvPr/>
        </p:nvSpPr>
        <p:spPr>
          <a:xfrm rot="18738301">
            <a:off x="6546299" y="4178138"/>
            <a:ext cx="362206" cy="365926"/>
          </a:xfrm>
          <a:prstGeom prst="plus">
            <a:avLst>
              <a:gd name="adj" fmla="val 46739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9" name="Pfeil: nach unten gekrümmt 248">
            <a:extLst>
              <a:ext uri="{FF2B5EF4-FFF2-40B4-BE49-F238E27FC236}">
                <a16:creationId xmlns:a16="http://schemas.microsoft.com/office/drawing/2014/main" id="{4F8FAF55-5DAC-43CB-BE1C-6F8133AC8AA7}"/>
              </a:ext>
            </a:extLst>
          </p:cNvPr>
          <p:cNvSpPr/>
          <p:nvPr/>
        </p:nvSpPr>
        <p:spPr>
          <a:xfrm>
            <a:off x="6784413" y="41212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5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58595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762093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716A791-D14E-4205-9EA8-684C19C7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693376" y="926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9357C02-CE88-48A7-AA37-326EAAC5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605720" y="89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C10F22FC-7557-4C74-B7B3-6D4F26BF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04753" y="13651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6D7184-F598-4FDC-A2CA-95100E75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66" y="12773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5C5D0C9-B6A1-4536-95F1-1780F63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6643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94422" y="933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72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55" y="1378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69050EEB-5C3E-44B1-98A9-5626B18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03563" y="18607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94787" y="1743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E3C1AAF6-4BFE-4326-A9D9-26DAD98F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86749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F1B6407A-FB73-4E38-A407-F0672A5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61" y="13264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id="{DD832C01-F7C1-457E-B30A-E5A494D80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09125" y="13116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1C869F6F-CA5D-40D7-8A3A-770738F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77114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Pfeil: nach rechts 196">
            <a:extLst>
              <a:ext uri="{FF2B5EF4-FFF2-40B4-BE49-F238E27FC236}">
                <a16:creationId xmlns:a16="http://schemas.microsoft.com/office/drawing/2014/main" id="{5C746B9F-C8B3-4546-B45F-D32495350074}"/>
              </a:ext>
            </a:extLst>
          </p:cNvPr>
          <p:cNvSpPr/>
          <p:nvPr/>
        </p:nvSpPr>
        <p:spPr>
          <a:xfrm>
            <a:off x="527007" y="298885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Kreis: nicht ausgefüllt 298">
            <a:extLst>
              <a:ext uri="{FF2B5EF4-FFF2-40B4-BE49-F238E27FC236}">
                <a16:creationId xmlns:a16="http://schemas.microsoft.com/office/drawing/2014/main" id="{940E81EE-ED35-4B46-8524-8E21EE6A7D56}"/>
              </a:ext>
            </a:extLst>
          </p:cNvPr>
          <p:cNvSpPr/>
          <p:nvPr/>
        </p:nvSpPr>
        <p:spPr>
          <a:xfrm>
            <a:off x="1914222" y="122092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0" name="Grafik 299">
            <a:extLst>
              <a:ext uri="{FF2B5EF4-FFF2-40B4-BE49-F238E27FC236}">
                <a16:creationId xmlns:a16="http://schemas.microsoft.com/office/drawing/2014/main" id="{05333AE2-6041-465D-871D-3683B53F7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72012" y="732405"/>
            <a:ext cx="3703916" cy="1475452"/>
          </a:xfrm>
          <a:prstGeom prst="rect">
            <a:avLst/>
          </a:prstGeom>
        </p:spPr>
      </p:pic>
      <p:pic>
        <p:nvPicPr>
          <p:cNvPr id="301" name="Picture 2">
            <a:extLst>
              <a:ext uri="{FF2B5EF4-FFF2-40B4-BE49-F238E27FC236}">
                <a16:creationId xmlns:a16="http://schemas.microsoft.com/office/drawing/2014/main" id="{2BBB17D1-E276-4014-9767-EC64D3820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893632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2">
            <a:extLst>
              <a:ext uri="{FF2B5EF4-FFF2-40B4-BE49-F238E27FC236}">
                <a16:creationId xmlns:a16="http://schemas.microsoft.com/office/drawing/2014/main" id="{7E715E8B-3C21-4303-A5E0-E986FA23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997130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2">
            <a:extLst>
              <a:ext uri="{FF2B5EF4-FFF2-40B4-BE49-F238E27FC236}">
                <a16:creationId xmlns:a16="http://schemas.microsoft.com/office/drawing/2014/main" id="{1EB78583-23C1-4902-AF95-B53A3D60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26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2">
            <a:extLst>
              <a:ext uri="{FF2B5EF4-FFF2-40B4-BE49-F238E27FC236}">
                <a16:creationId xmlns:a16="http://schemas.microsoft.com/office/drawing/2014/main" id="{674D7EB4-0486-46A7-B1CB-1C7B8E5D9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85712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2">
            <a:extLst>
              <a:ext uri="{FF2B5EF4-FFF2-40B4-BE49-F238E27FC236}">
                <a16:creationId xmlns:a16="http://schemas.microsoft.com/office/drawing/2014/main" id="{83042266-2F06-4650-9D2F-7A4B14ABE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5928413" y="926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2">
            <a:extLst>
              <a:ext uri="{FF2B5EF4-FFF2-40B4-BE49-F238E27FC236}">
                <a16:creationId xmlns:a16="http://schemas.microsoft.com/office/drawing/2014/main" id="{555870D0-7FEA-42BA-AE9C-ECF9DC3C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5840757" y="89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2">
            <a:extLst>
              <a:ext uri="{FF2B5EF4-FFF2-40B4-BE49-F238E27FC236}">
                <a16:creationId xmlns:a16="http://schemas.microsoft.com/office/drawing/2014/main" id="{2F2300E7-939A-4813-9D70-6E706B54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651" y="13660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2">
            <a:extLst>
              <a:ext uri="{FF2B5EF4-FFF2-40B4-BE49-F238E27FC236}">
                <a16:creationId xmlns:a16="http://schemas.microsoft.com/office/drawing/2014/main" id="{7C9FB52A-F7CE-4481-AB35-6DC914BC8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41680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>
            <a:extLst>
              <a:ext uri="{FF2B5EF4-FFF2-40B4-BE49-F238E27FC236}">
                <a16:creationId xmlns:a16="http://schemas.microsoft.com/office/drawing/2014/main" id="{D3E2A4F0-2D9E-4ADA-A6DD-C33A0891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29459" y="933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2">
            <a:extLst>
              <a:ext uri="{FF2B5EF4-FFF2-40B4-BE49-F238E27FC236}">
                <a16:creationId xmlns:a16="http://schemas.microsoft.com/office/drawing/2014/main" id="{0DD014C8-277D-40C2-9020-86C1D1E3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909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2">
            <a:extLst>
              <a:ext uri="{FF2B5EF4-FFF2-40B4-BE49-F238E27FC236}">
                <a16:creationId xmlns:a16="http://schemas.microsoft.com/office/drawing/2014/main" id="{233D3598-C9E5-48D8-B60A-B68460D27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44" y="13710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2">
            <a:extLst>
              <a:ext uri="{FF2B5EF4-FFF2-40B4-BE49-F238E27FC236}">
                <a16:creationId xmlns:a16="http://schemas.microsoft.com/office/drawing/2014/main" id="{C56AD629-2201-496D-BB7B-37BF17743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738600" y="18607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2">
            <a:extLst>
              <a:ext uri="{FF2B5EF4-FFF2-40B4-BE49-F238E27FC236}">
                <a16:creationId xmlns:a16="http://schemas.microsoft.com/office/drawing/2014/main" id="{4E4DCD02-EB17-44B3-A94C-309B1BC1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29824" y="1743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2">
            <a:extLst>
              <a:ext uri="{FF2B5EF4-FFF2-40B4-BE49-F238E27FC236}">
                <a16:creationId xmlns:a16="http://schemas.microsoft.com/office/drawing/2014/main" id="{7672AFE4-2716-4A5E-A3C6-DB66EABC6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521786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" name="Picture 2">
            <a:extLst>
              <a:ext uri="{FF2B5EF4-FFF2-40B4-BE49-F238E27FC236}">
                <a16:creationId xmlns:a16="http://schemas.microsoft.com/office/drawing/2014/main" id="{08FE5D40-4B50-4B37-A816-CAB14574E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98" y="13264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2">
            <a:extLst>
              <a:ext uri="{FF2B5EF4-FFF2-40B4-BE49-F238E27FC236}">
                <a16:creationId xmlns:a16="http://schemas.microsoft.com/office/drawing/2014/main" id="{1EE01195-3ECB-4F09-A4D9-39AC285ED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444162" y="13116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2">
            <a:extLst>
              <a:ext uri="{FF2B5EF4-FFF2-40B4-BE49-F238E27FC236}">
                <a16:creationId xmlns:a16="http://schemas.microsoft.com/office/drawing/2014/main" id="{23A293DE-575F-47DF-8257-722B7FB9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675188" y="12949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>
            <a:off x="6374318" y="115425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07" name="Picture 2">
            <a:extLst>
              <a:ext uri="{FF2B5EF4-FFF2-40B4-BE49-F238E27FC236}">
                <a16:creationId xmlns:a16="http://schemas.microsoft.com/office/drawing/2014/main" id="{BC0DA19A-7909-499C-B9A4-F980E5134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446218" y="13710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" name="Pfeil: nach unten gekrümmt 319">
            <a:extLst>
              <a:ext uri="{FF2B5EF4-FFF2-40B4-BE49-F238E27FC236}">
                <a16:creationId xmlns:a16="http://schemas.microsoft.com/office/drawing/2014/main" id="{55A44025-7C47-4729-AB29-4DE5E9B20D41}"/>
              </a:ext>
            </a:extLst>
          </p:cNvPr>
          <p:cNvSpPr/>
          <p:nvPr/>
        </p:nvSpPr>
        <p:spPr>
          <a:xfrm>
            <a:off x="6795417" y="115425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1" name="Pfeil: nach unten gekrümmt 320">
            <a:extLst>
              <a:ext uri="{FF2B5EF4-FFF2-40B4-BE49-F238E27FC236}">
                <a16:creationId xmlns:a16="http://schemas.microsoft.com/office/drawing/2014/main" id="{42B67D1E-0B9F-4A75-B250-4760810577CA}"/>
              </a:ext>
            </a:extLst>
          </p:cNvPr>
          <p:cNvSpPr/>
          <p:nvPr/>
        </p:nvSpPr>
        <p:spPr>
          <a:xfrm>
            <a:off x="7192094" y="115425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22" name="Grafik 321">
            <a:extLst>
              <a:ext uri="{FF2B5EF4-FFF2-40B4-BE49-F238E27FC236}">
                <a16:creationId xmlns:a16="http://schemas.microsoft.com/office/drawing/2014/main" id="{299B09BC-812E-4480-A202-8247A33D8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42747" y="2578339"/>
            <a:ext cx="3703916" cy="1475452"/>
          </a:xfrm>
          <a:prstGeom prst="rect">
            <a:avLst/>
          </a:prstGeom>
        </p:spPr>
      </p:pic>
      <p:pic>
        <p:nvPicPr>
          <p:cNvPr id="323" name="Picture 2">
            <a:extLst>
              <a:ext uri="{FF2B5EF4-FFF2-40B4-BE49-F238E27FC236}">
                <a16:creationId xmlns:a16="http://schemas.microsoft.com/office/drawing/2014/main" id="{513829D4-3514-4A9A-8EFB-D67DFAB1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064367" y="36451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2">
            <a:extLst>
              <a:ext uri="{FF2B5EF4-FFF2-40B4-BE49-F238E27FC236}">
                <a16:creationId xmlns:a16="http://schemas.microsoft.com/office/drawing/2014/main" id="{4971D6F2-F1D1-4C46-95D2-1D7FBFBF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167865" y="36086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2">
            <a:extLst>
              <a:ext uri="{FF2B5EF4-FFF2-40B4-BE49-F238E27FC236}">
                <a16:creationId xmlns:a16="http://schemas.microsoft.com/office/drawing/2014/main" id="{D8A42E10-9983-445A-B577-049BFA67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000" y="2685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2">
            <a:extLst>
              <a:ext uri="{FF2B5EF4-FFF2-40B4-BE49-F238E27FC236}">
                <a16:creationId xmlns:a16="http://schemas.microsoft.com/office/drawing/2014/main" id="{9F509B92-6F28-4B1C-A531-230E491A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56447" y="2685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2">
            <a:extLst>
              <a:ext uri="{FF2B5EF4-FFF2-40B4-BE49-F238E27FC236}">
                <a16:creationId xmlns:a16="http://schemas.microsoft.com/office/drawing/2014/main" id="{9FC96227-3712-419C-B800-2E40F4B7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099148" y="27726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2">
            <a:extLst>
              <a:ext uri="{FF2B5EF4-FFF2-40B4-BE49-F238E27FC236}">
                <a16:creationId xmlns:a16="http://schemas.microsoft.com/office/drawing/2014/main" id="{251942A7-AA58-4D20-8014-BAA66547D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11492" y="27448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2">
            <a:extLst>
              <a:ext uri="{FF2B5EF4-FFF2-40B4-BE49-F238E27FC236}">
                <a16:creationId xmlns:a16="http://schemas.microsoft.com/office/drawing/2014/main" id="{31E4083B-6BDE-456D-8989-6A4C1E83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86" y="32119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>
            <a:extLst>
              <a:ext uri="{FF2B5EF4-FFF2-40B4-BE49-F238E27FC236}">
                <a16:creationId xmlns:a16="http://schemas.microsoft.com/office/drawing/2014/main" id="{249B40DF-CC3D-49A6-96F2-1CA0CB97D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612415" y="272415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>
            <a:extLst>
              <a:ext uri="{FF2B5EF4-FFF2-40B4-BE49-F238E27FC236}">
                <a16:creationId xmlns:a16="http://schemas.microsoft.com/office/drawing/2014/main" id="{8B886FCA-C2C6-4CDA-8B6F-E3247B56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200194" y="27795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>
            <a:extLst>
              <a:ext uri="{FF2B5EF4-FFF2-40B4-BE49-F238E27FC236}">
                <a16:creationId xmlns:a16="http://schemas.microsoft.com/office/drawing/2014/main" id="{CA79E566-2BC9-4687-ADFE-5E7989BB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44" y="36447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2">
            <a:extLst>
              <a:ext uri="{FF2B5EF4-FFF2-40B4-BE49-F238E27FC236}">
                <a16:creationId xmlns:a16="http://schemas.microsoft.com/office/drawing/2014/main" id="{6B670715-2E21-42B4-B758-625A9D551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379" y="32169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Picture 2">
            <a:extLst>
              <a:ext uri="{FF2B5EF4-FFF2-40B4-BE49-F238E27FC236}">
                <a16:creationId xmlns:a16="http://schemas.microsoft.com/office/drawing/2014/main" id="{ADD93F4D-1324-460C-A44A-3ADCF615A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909335" y="37066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5" name="Picture 2">
            <a:extLst>
              <a:ext uri="{FF2B5EF4-FFF2-40B4-BE49-F238E27FC236}">
                <a16:creationId xmlns:a16="http://schemas.microsoft.com/office/drawing/2014/main" id="{FA8EA7FA-8522-4B60-BB19-9DAC21E7C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00559" y="35898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2">
            <a:extLst>
              <a:ext uri="{FF2B5EF4-FFF2-40B4-BE49-F238E27FC236}">
                <a16:creationId xmlns:a16="http://schemas.microsoft.com/office/drawing/2014/main" id="{18BBAE5E-A120-4BC7-9E23-F9B265EE1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4040858" y="31738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2">
            <a:extLst>
              <a:ext uri="{FF2B5EF4-FFF2-40B4-BE49-F238E27FC236}">
                <a16:creationId xmlns:a16="http://schemas.microsoft.com/office/drawing/2014/main" id="{D5A0F257-0DC1-4791-9166-49CB43400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33" y="3172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2">
            <a:extLst>
              <a:ext uri="{FF2B5EF4-FFF2-40B4-BE49-F238E27FC236}">
                <a16:creationId xmlns:a16="http://schemas.microsoft.com/office/drawing/2014/main" id="{04D69AC5-3E72-4B79-8C88-481CB18B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90061" y="36525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2">
            <a:extLst>
              <a:ext uri="{FF2B5EF4-FFF2-40B4-BE49-F238E27FC236}">
                <a16:creationId xmlns:a16="http://schemas.microsoft.com/office/drawing/2014/main" id="{337C662F-8A6D-432B-8D02-3003AFDD0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45923" y="31408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0" name="Pfeil: nach unten gekrümmt 339">
            <a:extLst>
              <a:ext uri="{FF2B5EF4-FFF2-40B4-BE49-F238E27FC236}">
                <a16:creationId xmlns:a16="http://schemas.microsoft.com/office/drawing/2014/main" id="{D90AE571-3969-4E58-A773-2410DFFAFFFD}"/>
              </a:ext>
            </a:extLst>
          </p:cNvPr>
          <p:cNvSpPr/>
          <p:nvPr/>
        </p:nvSpPr>
        <p:spPr>
          <a:xfrm rot="5400000">
            <a:off x="4126893" y="3329589"/>
            <a:ext cx="509608" cy="16612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41" name="Picture 2">
            <a:extLst>
              <a:ext uri="{FF2B5EF4-FFF2-40B4-BE49-F238E27FC236}">
                <a16:creationId xmlns:a16="http://schemas.microsoft.com/office/drawing/2014/main" id="{526CB15C-5591-49CD-8FE3-67AD8DAF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4155095" y="36894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Pfeil: nach unten gekrümmt 341">
            <a:extLst>
              <a:ext uri="{FF2B5EF4-FFF2-40B4-BE49-F238E27FC236}">
                <a16:creationId xmlns:a16="http://schemas.microsoft.com/office/drawing/2014/main" id="{98AB42A4-A2E1-412C-9A7D-FFE64999BA5E}"/>
              </a:ext>
            </a:extLst>
          </p:cNvPr>
          <p:cNvSpPr/>
          <p:nvPr/>
        </p:nvSpPr>
        <p:spPr>
          <a:xfrm flipH="1">
            <a:off x="3806848" y="346562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3" name="Pfeil: nach unten gekrümmt 342">
            <a:extLst>
              <a:ext uri="{FF2B5EF4-FFF2-40B4-BE49-F238E27FC236}">
                <a16:creationId xmlns:a16="http://schemas.microsoft.com/office/drawing/2014/main" id="{834341AE-3B46-4A04-A46E-20218FD5B7E2}"/>
              </a:ext>
            </a:extLst>
          </p:cNvPr>
          <p:cNvSpPr/>
          <p:nvPr/>
        </p:nvSpPr>
        <p:spPr>
          <a:xfrm>
            <a:off x="3793979" y="30001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4" name="Kreis: nicht ausgefüllt 343">
            <a:extLst>
              <a:ext uri="{FF2B5EF4-FFF2-40B4-BE49-F238E27FC236}">
                <a16:creationId xmlns:a16="http://schemas.microsoft.com/office/drawing/2014/main" id="{DB2009A5-365B-49B3-918F-3D452F3C0436}"/>
              </a:ext>
            </a:extLst>
          </p:cNvPr>
          <p:cNvSpPr/>
          <p:nvPr/>
        </p:nvSpPr>
        <p:spPr>
          <a:xfrm>
            <a:off x="3140866" y="1218353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4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58595" y="17991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762093" y="1762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693376" y="926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9357C02-CE88-48A7-AA37-326EAAC5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605720" y="89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5C5D0C9-B6A1-4536-95F1-1780F63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06643" y="878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0124" y="933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72" y="17988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55" y="1378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69050EEB-5C3E-44B1-98A9-5626B18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03563" y="18607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94787" y="1743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E3C1AAF6-4BFE-4326-A9D9-26DAD98F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86749" y="13291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F1B6407A-FB73-4E38-A407-F0672A5D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40" y="13205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Pfeil: nach rechts 196">
            <a:extLst>
              <a:ext uri="{FF2B5EF4-FFF2-40B4-BE49-F238E27FC236}">
                <a16:creationId xmlns:a16="http://schemas.microsoft.com/office/drawing/2014/main" id="{5C746B9F-C8B3-4546-B45F-D32495350074}"/>
              </a:ext>
            </a:extLst>
          </p:cNvPr>
          <p:cNvSpPr/>
          <p:nvPr/>
        </p:nvSpPr>
        <p:spPr>
          <a:xfrm>
            <a:off x="527007" y="298885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Kreis: nicht ausgefüllt 298">
            <a:extLst>
              <a:ext uri="{FF2B5EF4-FFF2-40B4-BE49-F238E27FC236}">
                <a16:creationId xmlns:a16="http://schemas.microsoft.com/office/drawing/2014/main" id="{940E81EE-ED35-4B46-8524-8E21EE6A7D56}"/>
              </a:ext>
            </a:extLst>
          </p:cNvPr>
          <p:cNvSpPr/>
          <p:nvPr/>
        </p:nvSpPr>
        <p:spPr>
          <a:xfrm>
            <a:off x="2327126" y="1671084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4" name="Kreis: nicht ausgefüllt 343">
            <a:extLst>
              <a:ext uri="{FF2B5EF4-FFF2-40B4-BE49-F238E27FC236}">
                <a16:creationId xmlns:a16="http://schemas.microsoft.com/office/drawing/2014/main" id="{DB2009A5-365B-49B3-918F-3D452F3C0436}"/>
              </a:ext>
            </a:extLst>
          </p:cNvPr>
          <p:cNvSpPr/>
          <p:nvPr/>
        </p:nvSpPr>
        <p:spPr>
          <a:xfrm>
            <a:off x="3600146" y="168249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66071BEB-415B-4CC8-8C58-D51CCB5B0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04623" y="729158"/>
            <a:ext cx="3703916" cy="1475452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FA816BDB-9C8B-4DF6-9556-874D81149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380447" y="14093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4D4F443C-2D6C-49BA-9197-D9F42AD00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26241" y="13593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7635ADE4-66AD-43F6-828F-C68F05E7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5861024" y="9234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F14738DE-5355-4965-B8ED-2E23E0A6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5773368" y="8956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E5A462C8-7C30-4889-8241-8E0CDBE3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374291" y="8749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8195D56B-9F52-4E1D-BB90-D43516722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87772" y="9303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8851446B-F82B-4BF9-9749-558C8B7E6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520" y="17956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2BB3F07A-5BC9-45A2-B0EC-F3E85D32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603" y="13749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B4AED202-FEA7-4953-95E2-B749FEAB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71211" y="18574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8BF8C2C2-67F6-4B23-B0F2-B5DA5EBE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62435" y="17406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B4E0B72A-504E-4B88-80C7-F03C869B4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454397" y="13258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207BB2AA-DA53-4E56-A8CB-453997200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88" y="13049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Pfeil: nach unten gekrümmt 68">
            <a:extLst>
              <a:ext uri="{FF2B5EF4-FFF2-40B4-BE49-F238E27FC236}">
                <a16:creationId xmlns:a16="http://schemas.microsoft.com/office/drawing/2014/main" id="{521B135C-8CFD-4DEC-9E28-6F803DB941B6}"/>
              </a:ext>
            </a:extLst>
          </p:cNvPr>
          <p:cNvSpPr/>
          <p:nvPr/>
        </p:nvSpPr>
        <p:spPr>
          <a:xfrm rot="16200000" flipV="1">
            <a:off x="7874583" y="1530114"/>
            <a:ext cx="509608" cy="16612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6" name="Grafik 85">
            <a:extLst>
              <a:ext uri="{FF2B5EF4-FFF2-40B4-BE49-F238E27FC236}">
                <a16:creationId xmlns:a16="http://schemas.microsoft.com/office/drawing/2014/main" id="{EBAA856A-FA6B-40AD-A696-5B0097299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60012" y="2504445"/>
            <a:ext cx="3703916" cy="1475452"/>
          </a:xfrm>
          <a:prstGeom prst="rect">
            <a:avLst/>
          </a:prstGeom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9A17EFB6-E15F-4B5D-AA60-961CA1A0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81630" y="31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E3B5C0F3-C1EB-4976-BB21-DB2959E9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16413" y="26987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80063F43-2ED2-42B1-80BC-3880C2C3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28757" y="26709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268A78C1-7D8D-4CF3-B10C-54E149C3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629680" y="2650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39547431-4344-41AB-9C7A-760CA265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43161" y="270567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>
            <a:extLst>
              <a:ext uri="{FF2B5EF4-FFF2-40B4-BE49-F238E27FC236}">
                <a16:creationId xmlns:a16="http://schemas.microsoft.com/office/drawing/2014/main" id="{F88CF497-96A9-402A-8FB0-55B31C58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09" y="35708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4879938C-7E41-4F51-BB3A-D03B97415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92" y="31502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EAB688CC-2602-4480-8E80-7BE022A58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926600" y="363277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3FAAEB7A-A5C6-4D30-B11E-4F39DAA3E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17824" y="35159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E733DDF8-02FC-4476-B119-89A8B7A8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40171" y="311080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9A3C1A24-D8C4-4DE0-94D2-59820ABB1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12" y="30984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Pfeil: nach unten gekrümmt 341">
            <a:extLst>
              <a:ext uri="{FF2B5EF4-FFF2-40B4-BE49-F238E27FC236}">
                <a16:creationId xmlns:a16="http://schemas.microsoft.com/office/drawing/2014/main" id="{98AB42A4-A2E1-412C-9A7D-FFE64999BA5E}"/>
              </a:ext>
            </a:extLst>
          </p:cNvPr>
          <p:cNvSpPr/>
          <p:nvPr/>
        </p:nvSpPr>
        <p:spPr>
          <a:xfrm flipH="1">
            <a:off x="7495715" y="115313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2" name="Pfeil: nach unten gekrümmt 101">
            <a:extLst>
              <a:ext uri="{FF2B5EF4-FFF2-40B4-BE49-F238E27FC236}">
                <a16:creationId xmlns:a16="http://schemas.microsoft.com/office/drawing/2014/main" id="{0A11FA7E-0BB3-4E30-9A96-A3A8866037FC}"/>
              </a:ext>
            </a:extLst>
          </p:cNvPr>
          <p:cNvSpPr/>
          <p:nvPr/>
        </p:nvSpPr>
        <p:spPr>
          <a:xfrm flipH="1">
            <a:off x="3363196" y="292042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4" name="Pfeil: nach unten gekrümmt 103">
            <a:extLst>
              <a:ext uri="{FF2B5EF4-FFF2-40B4-BE49-F238E27FC236}">
                <a16:creationId xmlns:a16="http://schemas.microsoft.com/office/drawing/2014/main" id="{90576C28-42AF-41FD-AA37-873FF8D43385}"/>
              </a:ext>
            </a:extLst>
          </p:cNvPr>
          <p:cNvSpPr/>
          <p:nvPr/>
        </p:nvSpPr>
        <p:spPr>
          <a:xfrm flipH="1">
            <a:off x="2909528" y="292042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24FCAD5D-3311-474C-B7EB-E0175E42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805490" y="30690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Pfeil: nach rechts 104">
            <a:extLst>
              <a:ext uri="{FF2B5EF4-FFF2-40B4-BE49-F238E27FC236}">
                <a16:creationId xmlns:a16="http://schemas.microsoft.com/office/drawing/2014/main" id="{5558E5E6-A415-45B1-BCDD-8BF53586834D}"/>
              </a:ext>
            </a:extLst>
          </p:cNvPr>
          <p:cNvSpPr/>
          <p:nvPr/>
        </p:nvSpPr>
        <p:spPr>
          <a:xfrm>
            <a:off x="4631575" y="2983989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29FA304-5019-481D-A524-E51A669AE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64580" y="2499579"/>
            <a:ext cx="3703916" cy="1475452"/>
          </a:xfrm>
          <a:prstGeom prst="rect">
            <a:avLst/>
          </a:prstGeom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FFEEEE97-6466-4FF0-B807-07FCFDC9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186198" y="31297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F2451EC2-2388-46A5-A7F4-BC2F41725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220981" y="26938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F046785F-0DE0-4409-8AD8-6BCAB2DD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133325" y="26660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E0365BDC-9D6D-41D1-9251-9CBA36D1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734248" y="26453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9D1EEADA-E3F5-49D6-BF8C-DC67556F8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47729" y="27008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592BF389-310B-4018-A7FF-3FADEDB1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477" y="35660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BE696414-A24C-4DBD-B470-8CC6BE3F2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682" y="3093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18932010-BFDE-46DC-81D9-F91F5183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31168" y="36279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BF6C1C21-7024-4529-B292-8AA5BD3BD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022392" y="35110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713012FE-E60D-40CD-8BCE-9FCCC276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344739" y="31059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03445B9E-E39D-4711-82D0-C6ED43DA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80" y="30935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Pfeil: nach unten gekrümmt 117">
            <a:extLst>
              <a:ext uri="{FF2B5EF4-FFF2-40B4-BE49-F238E27FC236}">
                <a16:creationId xmlns:a16="http://schemas.microsoft.com/office/drawing/2014/main" id="{53F63A1F-E136-4F95-AB90-6518016C4932}"/>
              </a:ext>
            </a:extLst>
          </p:cNvPr>
          <p:cNvSpPr/>
          <p:nvPr/>
        </p:nvSpPr>
        <p:spPr>
          <a:xfrm flipH="1">
            <a:off x="6196236" y="2933190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9" name="Pfeil: nach unten gekrümmt 118">
            <a:extLst>
              <a:ext uri="{FF2B5EF4-FFF2-40B4-BE49-F238E27FC236}">
                <a16:creationId xmlns:a16="http://schemas.microsoft.com/office/drawing/2014/main" id="{099FCFB6-5F02-4D47-8E1A-9230E72B0BCF}"/>
              </a:ext>
            </a:extLst>
          </p:cNvPr>
          <p:cNvSpPr/>
          <p:nvPr/>
        </p:nvSpPr>
        <p:spPr>
          <a:xfrm flipH="1">
            <a:off x="6600603" y="2933190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0" name="Picture 2">
            <a:extLst>
              <a:ext uri="{FF2B5EF4-FFF2-40B4-BE49-F238E27FC236}">
                <a16:creationId xmlns:a16="http://schemas.microsoft.com/office/drawing/2014/main" id="{A0C6427F-A01E-418A-9A41-478698A3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573956" y="31745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02735" y="724785"/>
            <a:ext cx="3703916" cy="147545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87FA88-B336-4D6A-A8A9-F753397D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695014" y="18294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70571" y="1754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88" y="8316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4716A791-D14E-4205-9EA8-684C19C7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64894" y="8860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614549CA-DC20-4D5C-996A-690EDE37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35500" y="9359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C10F22FC-7557-4C74-B7B3-6D4F26BF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1525320" y="13677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7F6D7184-F598-4FDC-A2CA-95100E75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33" y="12799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630227" y="113459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160182" y="9260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21" y="18424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15" y="13705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B10380C5-7145-416D-ACF6-4D7275044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259536" y="17874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1C869F6F-CA5D-40D7-8A3A-770738F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597681" y="13317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Pfeil: nach rechts 196">
            <a:extLst>
              <a:ext uri="{FF2B5EF4-FFF2-40B4-BE49-F238E27FC236}">
                <a16:creationId xmlns:a16="http://schemas.microsoft.com/office/drawing/2014/main" id="{5C746B9F-C8B3-4546-B45F-D32495350074}"/>
              </a:ext>
            </a:extLst>
          </p:cNvPr>
          <p:cNvSpPr/>
          <p:nvPr/>
        </p:nvSpPr>
        <p:spPr>
          <a:xfrm>
            <a:off x="892767" y="298123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Kreis: nicht ausgefüllt 298">
            <a:extLst>
              <a:ext uri="{FF2B5EF4-FFF2-40B4-BE49-F238E27FC236}">
                <a16:creationId xmlns:a16="http://schemas.microsoft.com/office/drawing/2014/main" id="{940E81EE-ED35-4B46-8524-8E21EE6A7D56}"/>
              </a:ext>
            </a:extLst>
          </p:cNvPr>
          <p:cNvSpPr/>
          <p:nvPr/>
        </p:nvSpPr>
        <p:spPr>
          <a:xfrm>
            <a:off x="1438456" y="1227310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4" name="Kreis: nicht ausgefüllt 343">
            <a:extLst>
              <a:ext uri="{FF2B5EF4-FFF2-40B4-BE49-F238E27FC236}">
                <a16:creationId xmlns:a16="http://schemas.microsoft.com/office/drawing/2014/main" id="{DB2009A5-365B-49B3-918F-3D452F3C0436}"/>
              </a:ext>
            </a:extLst>
          </p:cNvPr>
          <p:cNvSpPr/>
          <p:nvPr/>
        </p:nvSpPr>
        <p:spPr>
          <a:xfrm>
            <a:off x="1860835" y="1221140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EBC04836-E1E6-475D-8342-13A7BBD3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75710" y="17905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CE5A352C-A117-4565-A652-9921B3D7C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021160" y="707807"/>
            <a:ext cx="3703916" cy="1475452"/>
          </a:xfrm>
          <a:prstGeom prst="rect">
            <a:avLst/>
          </a:prstGeom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4DB55972-60FA-49FF-8758-2569B0F3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13" y="8147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293A4B68-6B95-417B-ADBB-3A083566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378607" y="9090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128394B9-B75B-4CBC-8A3C-33354840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40" y="13535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F0F38EDA-38A8-401F-BABF-723C1769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13670" y="12739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8EE0FA9A-9D1D-4372-A835-343B6659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16510" y="12667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>
            <a:off x="5894948" y="114955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5" name="Pfeil: nach unten gekrümmt 94">
            <a:extLst>
              <a:ext uri="{FF2B5EF4-FFF2-40B4-BE49-F238E27FC236}">
                <a16:creationId xmlns:a16="http://schemas.microsoft.com/office/drawing/2014/main" id="{1078A59D-2E3C-4D1F-8B90-AD0F86B7C2DC}"/>
              </a:ext>
            </a:extLst>
          </p:cNvPr>
          <p:cNvSpPr/>
          <p:nvPr/>
        </p:nvSpPr>
        <p:spPr>
          <a:xfrm>
            <a:off x="6739129" y="114955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2C251B1F-C7D3-4690-9433-4C363A64C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216403" y="2523735"/>
            <a:ext cx="3703916" cy="1475452"/>
          </a:xfrm>
          <a:prstGeom prst="rect">
            <a:avLst/>
          </a:prstGeom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83AAA1F1-FE22-4C75-98E8-E6810948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56" y="26306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65559614-7580-4A1B-BE5F-BE949EA0F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573850" y="2724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7CBA62BD-2019-47EF-B588-E85E5E9EA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383" y="31694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00F460DC-4229-40E2-B444-AD3D0807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08913" y="3089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Kreis: nicht ausgefüllt 121">
            <a:extLst>
              <a:ext uri="{FF2B5EF4-FFF2-40B4-BE49-F238E27FC236}">
                <a16:creationId xmlns:a16="http://schemas.microsoft.com/office/drawing/2014/main" id="{9C6AF4AC-A82F-4AC5-9E44-8EA6F23F09D0}"/>
              </a:ext>
            </a:extLst>
          </p:cNvPr>
          <p:cNvSpPr/>
          <p:nvPr/>
        </p:nvSpPr>
        <p:spPr>
          <a:xfrm>
            <a:off x="1426009" y="303216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1" name="Pfeil: nach unten gekrümmt 120">
            <a:extLst>
              <a:ext uri="{FF2B5EF4-FFF2-40B4-BE49-F238E27FC236}">
                <a16:creationId xmlns:a16="http://schemas.microsoft.com/office/drawing/2014/main" id="{85A39113-53EA-4536-A43E-9759002E2890}"/>
              </a:ext>
            </a:extLst>
          </p:cNvPr>
          <p:cNvSpPr/>
          <p:nvPr/>
        </p:nvSpPr>
        <p:spPr>
          <a:xfrm rot="9886406" flipV="1">
            <a:off x="1420015" y="2598013"/>
            <a:ext cx="1823380" cy="330179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7" name="Picture 2">
            <a:extLst>
              <a:ext uri="{FF2B5EF4-FFF2-40B4-BE49-F238E27FC236}">
                <a16:creationId xmlns:a16="http://schemas.microsoft.com/office/drawing/2014/main" id="{A23802FD-C28C-44BC-BB79-4708C0128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41" y="31315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F2ED1CD8-9225-4C4C-98B4-F3C631C94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06" y="13300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480D95C6-4CD1-467A-8F8E-FEA39568A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834" y="13101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1D26CF95-C887-4853-8F53-C3613133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1520480" y="3147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Pfeil: nach rechts 132">
            <a:extLst>
              <a:ext uri="{FF2B5EF4-FFF2-40B4-BE49-F238E27FC236}">
                <a16:creationId xmlns:a16="http://schemas.microsoft.com/office/drawing/2014/main" id="{56ADC47A-4070-4C29-B726-3A94DB0CBB01}"/>
              </a:ext>
            </a:extLst>
          </p:cNvPr>
          <p:cNvSpPr/>
          <p:nvPr/>
        </p:nvSpPr>
        <p:spPr>
          <a:xfrm>
            <a:off x="4995124" y="2981235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3" name="Picture 2">
            <a:extLst>
              <a:ext uri="{FF2B5EF4-FFF2-40B4-BE49-F238E27FC236}">
                <a16:creationId xmlns:a16="http://schemas.microsoft.com/office/drawing/2014/main" id="{CAA3487D-530A-4C5D-A7D7-4FF87EE9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76" y="3128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Pfeil: nach unten gekrümmt 163">
            <a:extLst>
              <a:ext uri="{FF2B5EF4-FFF2-40B4-BE49-F238E27FC236}">
                <a16:creationId xmlns:a16="http://schemas.microsoft.com/office/drawing/2014/main" id="{1616059A-7B86-4ABD-9FE0-676669434493}"/>
              </a:ext>
            </a:extLst>
          </p:cNvPr>
          <p:cNvSpPr/>
          <p:nvPr/>
        </p:nvSpPr>
        <p:spPr>
          <a:xfrm>
            <a:off x="1655016" y="29731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5" name="Pfeil: nach unten gekrümmt 164">
            <a:extLst>
              <a:ext uri="{FF2B5EF4-FFF2-40B4-BE49-F238E27FC236}">
                <a16:creationId xmlns:a16="http://schemas.microsoft.com/office/drawing/2014/main" id="{2F61EA9F-B718-473F-860B-9A5613FABAEA}"/>
              </a:ext>
            </a:extLst>
          </p:cNvPr>
          <p:cNvSpPr/>
          <p:nvPr/>
        </p:nvSpPr>
        <p:spPr>
          <a:xfrm>
            <a:off x="2072060" y="29731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71" name="Picture 2">
            <a:extLst>
              <a:ext uri="{FF2B5EF4-FFF2-40B4-BE49-F238E27FC236}">
                <a16:creationId xmlns:a16="http://schemas.microsoft.com/office/drawing/2014/main" id="{1C7F3A1D-1AF7-46F9-9B4C-8407E827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2415861" y="13495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>
            <a:extLst>
              <a:ext uri="{FF2B5EF4-FFF2-40B4-BE49-F238E27FC236}">
                <a16:creationId xmlns:a16="http://schemas.microsoft.com/office/drawing/2014/main" id="{E1FE8D1E-6B47-41DC-AFA0-7A432CD1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6640837" y="13369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A0A1BEA9-870F-4D11-8231-1906F3C7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49" y="12644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Pfeil: nach unten gekrümmt 93">
            <a:extLst>
              <a:ext uri="{FF2B5EF4-FFF2-40B4-BE49-F238E27FC236}">
                <a16:creationId xmlns:a16="http://schemas.microsoft.com/office/drawing/2014/main" id="{3FF23234-A538-47E1-B1F1-A67806A27EA5}"/>
              </a:ext>
            </a:extLst>
          </p:cNvPr>
          <p:cNvSpPr/>
          <p:nvPr/>
        </p:nvSpPr>
        <p:spPr>
          <a:xfrm>
            <a:off x="6316777" y="114955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75" name="Picture 2">
            <a:extLst>
              <a:ext uri="{FF2B5EF4-FFF2-40B4-BE49-F238E27FC236}">
                <a16:creationId xmlns:a16="http://schemas.microsoft.com/office/drawing/2014/main" id="{34978076-955E-4298-A567-CCC63ADFA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2824573" y="3152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>
            <a:extLst>
              <a:ext uri="{FF2B5EF4-FFF2-40B4-BE49-F238E27FC236}">
                <a16:creationId xmlns:a16="http://schemas.microsoft.com/office/drawing/2014/main" id="{1DC561D1-2EB8-439A-9D0B-8F9B2217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85" y="30803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>
            <a:extLst>
              <a:ext uri="{FF2B5EF4-FFF2-40B4-BE49-F238E27FC236}">
                <a16:creationId xmlns:a16="http://schemas.microsoft.com/office/drawing/2014/main" id="{77F1A365-85B8-4A2C-BF79-E4D770A2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01326" y="30963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>
            <a:extLst>
              <a:ext uri="{FF2B5EF4-FFF2-40B4-BE49-F238E27FC236}">
                <a16:creationId xmlns:a16="http://schemas.microsoft.com/office/drawing/2014/main" id="{43F808EB-E95A-4356-B02E-593A3AD5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65465" y="32237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5" name="Kreis: nicht ausgefüllt 354">
            <a:extLst>
              <a:ext uri="{FF2B5EF4-FFF2-40B4-BE49-F238E27FC236}">
                <a16:creationId xmlns:a16="http://schemas.microsoft.com/office/drawing/2014/main" id="{3CD1C7C4-6545-49D6-8434-2C435DC7A49E}"/>
              </a:ext>
            </a:extLst>
          </p:cNvPr>
          <p:cNvSpPr/>
          <p:nvPr/>
        </p:nvSpPr>
        <p:spPr>
          <a:xfrm>
            <a:off x="3546274" y="166905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56" name="Picture 2">
            <a:extLst>
              <a:ext uri="{FF2B5EF4-FFF2-40B4-BE49-F238E27FC236}">
                <a16:creationId xmlns:a16="http://schemas.microsoft.com/office/drawing/2014/main" id="{16788906-AC39-48E7-8C0C-B216F29D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3595378" y="1818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0C6F3487-793D-414D-80F0-5ADF83E2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4052661" y="26585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FB3ED92B-8AF7-4345-903A-BBC92AD7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985462" y="26023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33613A60-A883-47A3-85A4-57C1A196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3889916" y="26313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2">
            <a:extLst>
              <a:ext uri="{FF2B5EF4-FFF2-40B4-BE49-F238E27FC236}">
                <a16:creationId xmlns:a16="http://schemas.microsoft.com/office/drawing/2014/main" id="{8715AF1C-DCF6-446D-8928-6A1DEE22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3959917" y="2701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>
            <a:extLst>
              <a:ext uri="{FF2B5EF4-FFF2-40B4-BE49-F238E27FC236}">
                <a16:creationId xmlns:a16="http://schemas.microsoft.com/office/drawing/2014/main" id="{2E0D0D15-B6D4-474E-B8B1-D1605ED9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4092166" y="27194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>
            <a:extLst>
              <a:ext uri="{FF2B5EF4-FFF2-40B4-BE49-F238E27FC236}">
                <a16:creationId xmlns:a16="http://schemas.microsoft.com/office/drawing/2014/main" id="{100157C9-9238-4E73-B464-2D1B4ECB9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9107">
            <a:off x="1995611" y="27057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Grafik 378">
            <a:extLst>
              <a:ext uri="{FF2B5EF4-FFF2-40B4-BE49-F238E27FC236}">
                <a16:creationId xmlns:a16="http://schemas.microsoft.com/office/drawing/2014/main" id="{B93CDAD0-64B0-4EC2-BD6D-BD19CC203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331734" y="2523735"/>
            <a:ext cx="3703916" cy="1475452"/>
          </a:xfrm>
          <a:prstGeom prst="rect">
            <a:avLst/>
          </a:prstGeom>
        </p:spPr>
      </p:pic>
      <p:pic>
        <p:nvPicPr>
          <p:cNvPr id="382" name="Picture 2">
            <a:extLst>
              <a:ext uri="{FF2B5EF4-FFF2-40B4-BE49-F238E27FC236}">
                <a16:creationId xmlns:a16="http://schemas.microsoft.com/office/drawing/2014/main" id="{87655EA3-BC08-4F86-854B-612422F7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87" y="26306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2">
            <a:extLst>
              <a:ext uri="{FF2B5EF4-FFF2-40B4-BE49-F238E27FC236}">
                <a16:creationId xmlns:a16="http://schemas.microsoft.com/office/drawing/2014/main" id="{ABDC9753-99CF-49C7-883E-0858BB81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689181" y="2724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2">
            <a:extLst>
              <a:ext uri="{FF2B5EF4-FFF2-40B4-BE49-F238E27FC236}">
                <a16:creationId xmlns:a16="http://schemas.microsoft.com/office/drawing/2014/main" id="{19CB768D-4787-45C5-8708-78F02B90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714" y="31694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0" name="Picture 2">
            <a:extLst>
              <a:ext uri="{FF2B5EF4-FFF2-40B4-BE49-F238E27FC236}">
                <a16:creationId xmlns:a16="http://schemas.microsoft.com/office/drawing/2014/main" id="{38AE46B7-F11A-4344-815A-8C0855E32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324244" y="3089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Picture 2">
            <a:extLst>
              <a:ext uri="{FF2B5EF4-FFF2-40B4-BE49-F238E27FC236}">
                <a16:creationId xmlns:a16="http://schemas.microsoft.com/office/drawing/2014/main" id="{21658D7E-7A60-453E-B9FA-D0D35DA6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72" y="31315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" name="Picture 2">
            <a:extLst>
              <a:ext uri="{FF2B5EF4-FFF2-40B4-BE49-F238E27FC236}">
                <a16:creationId xmlns:a16="http://schemas.microsoft.com/office/drawing/2014/main" id="{5C83A6C0-4677-414D-9C99-71B6DB1A4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5635811" y="3147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">
            <a:extLst>
              <a:ext uri="{FF2B5EF4-FFF2-40B4-BE49-F238E27FC236}">
                <a16:creationId xmlns:a16="http://schemas.microsoft.com/office/drawing/2014/main" id="{F5AF137E-1D60-4E27-B499-6A39CDB9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907" y="3128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" name="Picture 2">
            <a:extLst>
              <a:ext uri="{FF2B5EF4-FFF2-40B4-BE49-F238E27FC236}">
                <a16:creationId xmlns:a16="http://schemas.microsoft.com/office/drawing/2014/main" id="{3E4E3C5F-7388-4EBD-941D-4A513D4A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42265" y="30904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Picture 2">
            <a:extLst>
              <a:ext uri="{FF2B5EF4-FFF2-40B4-BE49-F238E27FC236}">
                <a16:creationId xmlns:a16="http://schemas.microsoft.com/office/drawing/2014/main" id="{E7FA6AC4-7167-4558-A008-EB6F5A52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6939904" y="3152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" name="Picture 2">
            <a:extLst>
              <a:ext uri="{FF2B5EF4-FFF2-40B4-BE49-F238E27FC236}">
                <a16:creationId xmlns:a16="http://schemas.microsoft.com/office/drawing/2014/main" id="{35D5C3F4-1CD4-4DA1-954A-C752A5A4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216" y="30803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" name="Picture 2">
            <a:extLst>
              <a:ext uri="{FF2B5EF4-FFF2-40B4-BE49-F238E27FC236}">
                <a16:creationId xmlns:a16="http://schemas.microsoft.com/office/drawing/2014/main" id="{83E37C21-FF7E-4658-B8B8-EF9309A1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373604" y="31197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2">
            <a:extLst>
              <a:ext uri="{FF2B5EF4-FFF2-40B4-BE49-F238E27FC236}">
                <a16:creationId xmlns:a16="http://schemas.microsoft.com/office/drawing/2014/main" id="{4FE31D7A-7B6B-4A7D-86D5-6C07E7DF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9107">
            <a:off x="6110942" y="27057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Pfeil: nach unten gekrümmt 396">
            <a:extLst>
              <a:ext uri="{FF2B5EF4-FFF2-40B4-BE49-F238E27FC236}">
                <a16:creationId xmlns:a16="http://schemas.microsoft.com/office/drawing/2014/main" id="{7B0D0761-95CF-4C45-8C78-FD32CBEF0EAA}"/>
              </a:ext>
            </a:extLst>
          </p:cNvPr>
          <p:cNvSpPr/>
          <p:nvPr/>
        </p:nvSpPr>
        <p:spPr>
          <a:xfrm>
            <a:off x="7437697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8" name="Pfeil: nach unten gekrümmt 397">
            <a:extLst>
              <a:ext uri="{FF2B5EF4-FFF2-40B4-BE49-F238E27FC236}">
                <a16:creationId xmlns:a16="http://schemas.microsoft.com/office/drawing/2014/main" id="{4C82EE86-79E7-4C5A-BFA5-34FB6E79DD5E}"/>
              </a:ext>
            </a:extLst>
          </p:cNvPr>
          <p:cNvSpPr/>
          <p:nvPr/>
        </p:nvSpPr>
        <p:spPr>
          <a:xfrm>
            <a:off x="7854741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13" name="Picture 2">
            <a:extLst>
              <a:ext uri="{FF2B5EF4-FFF2-40B4-BE49-F238E27FC236}">
                <a16:creationId xmlns:a16="http://schemas.microsoft.com/office/drawing/2014/main" id="{7B92D496-0C30-413C-A369-3E1F90B0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2719749" y="9562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" name="Picture 2">
            <a:extLst>
              <a:ext uri="{FF2B5EF4-FFF2-40B4-BE49-F238E27FC236}">
                <a16:creationId xmlns:a16="http://schemas.microsoft.com/office/drawing/2014/main" id="{CFD5C382-0909-460B-96E1-1E6671F2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79873" y="8689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" name="Picture 2">
            <a:extLst>
              <a:ext uri="{FF2B5EF4-FFF2-40B4-BE49-F238E27FC236}">
                <a16:creationId xmlns:a16="http://schemas.microsoft.com/office/drawing/2014/main" id="{E121BF22-30BD-4EA6-AB81-A1B7C8E5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050479" y="9188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" name="Picture 2">
            <a:extLst>
              <a:ext uri="{FF2B5EF4-FFF2-40B4-BE49-F238E27FC236}">
                <a16:creationId xmlns:a16="http://schemas.microsoft.com/office/drawing/2014/main" id="{794CD6FF-90F2-4A72-9810-132154564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6934728" y="939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1" name="Pfeil: nach unten gekrümmt 420">
            <a:extLst>
              <a:ext uri="{FF2B5EF4-FFF2-40B4-BE49-F238E27FC236}">
                <a16:creationId xmlns:a16="http://schemas.microsoft.com/office/drawing/2014/main" id="{41227F72-95A1-483D-B026-80C8856EE8F2}"/>
              </a:ext>
            </a:extLst>
          </p:cNvPr>
          <p:cNvSpPr/>
          <p:nvPr/>
        </p:nvSpPr>
        <p:spPr>
          <a:xfrm>
            <a:off x="6592017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2" name="Pfeil: nach unten gekrümmt 421">
            <a:extLst>
              <a:ext uri="{FF2B5EF4-FFF2-40B4-BE49-F238E27FC236}">
                <a16:creationId xmlns:a16="http://schemas.microsoft.com/office/drawing/2014/main" id="{689CF844-2ADF-4345-A525-20D020E3D7CA}"/>
              </a:ext>
            </a:extLst>
          </p:cNvPr>
          <p:cNvSpPr/>
          <p:nvPr/>
        </p:nvSpPr>
        <p:spPr>
          <a:xfrm>
            <a:off x="7009061" y="2944281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24" name="Picture 2">
            <a:extLst>
              <a:ext uri="{FF2B5EF4-FFF2-40B4-BE49-F238E27FC236}">
                <a16:creationId xmlns:a16="http://schemas.microsoft.com/office/drawing/2014/main" id="{3344B42A-811A-43A0-A0D1-A4EB6F4C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784647" y="31025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5" name="Picture 2">
            <a:extLst>
              <a:ext uri="{FF2B5EF4-FFF2-40B4-BE49-F238E27FC236}">
                <a16:creationId xmlns:a16="http://schemas.microsoft.com/office/drawing/2014/main" id="{6988B84F-BA90-468C-8D84-0EEE3AA29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77240" y="307763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6" name="Picture 2">
            <a:extLst>
              <a:ext uri="{FF2B5EF4-FFF2-40B4-BE49-F238E27FC236}">
                <a16:creationId xmlns:a16="http://schemas.microsoft.com/office/drawing/2014/main" id="{76CC5E81-5949-4DC1-B323-C3304243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2468274" y="31623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7" name="Picture 2">
            <a:extLst>
              <a:ext uri="{FF2B5EF4-FFF2-40B4-BE49-F238E27FC236}">
                <a16:creationId xmlns:a16="http://schemas.microsoft.com/office/drawing/2014/main" id="{0423BE6E-2DB9-4055-9817-64FD9B95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297501" y="31054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8" name="Picture 2">
            <a:extLst>
              <a:ext uri="{FF2B5EF4-FFF2-40B4-BE49-F238E27FC236}">
                <a16:creationId xmlns:a16="http://schemas.microsoft.com/office/drawing/2014/main" id="{6354DF66-409C-4C2D-8C60-727EECA49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6284989" y="13337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9" name="Picture 2">
            <a:extLst>
              <a:ext uri="{FF2B5EF4-FFF2-40B4-BE49-F238E27FC236}">
                <a16:creationId xmlns:a16="http://schemas.microsoft.com/office/drawing/2014/main" id="{CE73225F-69BD-4C81-9698-9D984556A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114216" y="12768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" name="Picture 2">
            <a:extLst>
              <a:ext uri="{FF2B5EF4-FFF2-40B4-BE49-F238E27FC236}">
                <a16:creationId xmlns:a16="http://schemas.microsoft.com/office/drawing/2014/main" id="{4492923E-8508-473D-A686-40283ECD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2073756" y="13666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" name="Picture 2">
            <a:extLst>
              <a:ext uri="{FF2B5EF4-FFF2-40B4-BE49-F238E27FC236}">
                <a16:creationId xmlns:a16="http://schemas.microsoft.com/office/drawing/2014/main" id="{E957247F-3615-49EA-9D46-CD9DF403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902983" y="13096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2" name="Pfeil: nach rechts 431">
            <a:extLst>
              <a:ext uri="{FF2B5EF4-FFF2-40B4-BE49-F238E27FC236}">
                <a16:creationId xmlns:a16="http://schemas.microsoft.com/office/drawing/2014/main" id="{697C786A-662C-46EF-89BD-61071C7CB9CB}"/>
              </a:ext>
            </a:extLst>
          </p:cNvPr>
          <p:cNvSpPr/>
          <p:nvPr/>
        </p:nvSpPr>
        <p:spPr>
          <a:xfrm>
            <a:off x="891492" y="479718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3" name="Grafik 432">
            <a:extLst>
              <a:ext uri="{FF2B5EF4-FFF2-40B4-BE49-F238E27FC236}">
                <a16:creationId xmlns:a16="http://schemas.microsoft.com/office/drawing/2014/main" id="{36D0AE6C-7003-453B-9C6C-F23CEE56D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228102" y="4339681"/>
            <a:ext cx="3703916" cy="1475452"/>
          </a:xfrm>
          <a:prstGeom prst="rect">
            <a:avLst/>
          </a:prstGeom>
        </p:spPr>
      </p:pic>
      <p:pic>
        <p:nvPicPr>
          <p:cNvPr id="436" name="Picture 2">
            <a:extLst>
              <a:ext uri="{FF2B5EF4-FFF2-40B4-BE49-F238E27FC236}">
                <a16:creationId xmlns:a16="http://schemas.microsoft.com/office/drawing/2014/main" id="{14B06625-C73B-47F3-9999-DF691ADA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55" y="44465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" name="Picture 2">
            <a:extLst>
              <a:ext uri="{FF2B5EF4-FFF2-40B4-BE49-F238E27FC236}">
                <a16:creationId xmlns:a16="http://schemas.microsoft.com/office/drawing/2014/main" id="{48533446-FC4A-4AA4-8F19-5ED738BEC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585549" y="45409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9" name="Picture 2">
            <a:extLst>
              <a:ext uri="{FF2B5EF4-FFF2-40B4-BE49-F238E27FC236}">
                <a16:creationId xmlns:a16="http://schemas.microsoft.com/office/drawing/2014/main" id="{6E3E5910-5F5C-48F2-A4E2-90003EA0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082" y="49854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4" name="Picture 2">
            <a:extLst>
              <a:ext uri="{FF2B5EF4-FFF2-40B4-BE49-F238E27FC236}">
                <a16:creationId xmlns:a16="http://schemas.microsoft.com/office/drawing/2014/main" id="{6F39A449-115E-4D5F-A1EA-01EC2A1DA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20612" y="49058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6" name="Picture 2">
            <a:extLst>
              <a:ext uri="{FF2B5EF4-FFF2-40B4-BE49-F238E27FC236}">
                <a16:creationId xmlns:a16="http://schemas.microsoft.com/office/drawing/2014/main" id="{60557930-3691-4B83-BE6F-594948C6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40" y="49475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7" name="Picture 2">
            <a:extLst>
              <a:ext uri="{FF2B5EF4-FFF2-40B4-BE49-F238E27FC236}">
                <a16:creationId xmlns:a16="http://schemas.microsoft.com/office/drawing/2014/main" id="{F28589D9-3F66-466A-B2CB-3CC955C2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1532179" y="4963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8" name="Picture 2">
            <a:extLst>
              <a:ext uri="{FF2B5EF4-FFF2-40B4-BE49-F238E27FC236}">
                <a16:creationId xmlns:a16="http://schemas.microsoft.com/office/drawing/2014/main" id="{C6D2E740-67C2-4760-8D05-567C23172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75" y="49442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9" name="Picture 2">
            <a:extLst>
              <a:ext uri="{FF2B5EF4-FFF2-40B4-BE49-F238E27FC236}">
                <a16:creationId xmlns:a16="http://schemas.microsoft.com/office/drawing/2014/main" id="{8B042D12-E0AA-4A79-B0A6-E7850F08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38633" y="49063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2">
            <a:extLst>
              <a:ext uri="{FF2B5EF4-FFF2-40B4-BE49-F238E27FC236}">
                <a16:creationId xmlns:a16="http://schemas.microsoft.com/office/drawing/2014/main" id="{306F4096-D9D7-4BC7-A277-2C15A73D0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2295">
            <a:off x="2836272" y="49687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" name="Picture 2">
            <a:extLst>
              <a:ext uri="{FF2B5EF4-FFF2-40B4-BE49-F238E27FC236}">
                <a16:creationId xmlns:a16="http://schemas.microsoft.com/office/drawing/2014/main" id="{73F7A837-3310-4672-B6FE-C41C29C79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84" y="4896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2" name="Picture 2">
            <a:extLst>
              <a:ext uri="{FF2B5EF4-FFF2-40B4-BE49-F238E27FC236}">
                <a16:creationId xmlns:a16="http://schemas.microsoft.com/office/drawing/2014/main" id="{AC421109-2C1C-41BD-B39D-D11B841C6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69972" y="49356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" name="Picture 2">
            <a:extLst>
              <a:ext uri="{FF2B5EF4-FFF2-40B4-BE49-F238E27FC236}">
                <a16:creationId xmlns:a16="http://schemas.microsoft.com/office/drawing/2014/main" id="{03429542-2D21-45DD-A63E-E0E295D41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3132638" y="49303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4" name="Picture 2">
            <a:extLst>
              <a:ext uri="{FF2B5EF4-FFF2-40B4-BE49-F238E27FC236}">
                <a16:creationId xmlns:a16="http://schemas.microsoft.com/office/drawing/2014/main" id="{5A2723F3-B14E-459B-8DEA-6787EA5CD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928305" y="49829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" name="Picture 2">
            <a:extLst>
              <a:ext uri="{FF2B5EF4-FFF2-40B4-BE49-F238E27FC236}">
                <a16:creationId xmlns:a16="http://schemas.microsoft.com/office/drawing/2014/main" id="{1A713D1A-0268-4F2C-A054-B3194890A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4455916" y="4963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2">
            <a:extLst>
              <a:ext uri="{FF2B5EF4-FFF2-40B4-BE49-F238E27FC236}">
                <a16:creationId xmlns:a16="http://schemas.microsoft.com/office/drawing/2014/main" id="{3BB8A1BD-2CC2-4764-BCF5-1BC92FF9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4123832" y="50019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9" name="Picture 2">
            <a:extLst>
              <a:ext uri="{FF2B5EF4-FFF2-40B4-BE49-F238E27FC236}">
                <a16:creationId xmlns:a16="http://schemas.microsoft.com/office/drawing/2014/main" id="{8A6A0C80-46BF-445C-964F-4E9489DB3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9107">
            <a:off x="2007310" y="4521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4" name="Picture 2">
            <a:extLst>
              <a:ext uri="{FF2B5EF4-FFF2-40B4-BE49-F238E27FC236}">
                <a16:creationId xmlns:a16="http://schemas.microsoft.com/office/drawing/2014/main" id="{985F0CD3-0322-4352-B299-6EC9B9A3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681015" y="49185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2">
            <a:extLst>
              <a:ext uri="{FF2B5EF4-FFF2-40B4-BE49-F238E27FC236}">
                <a16:creationId xmlns:a16="http://schemas.microsoft.com/office/drawing/2014/main" id="{2760EE80-377B-4833-99AE-5E97B1301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73608" y="48935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6" name="Kreis: nicht ausgefüllt 465">
            <a:extLst>
              <a:ext uri="{FF2B5EF4-FFF2-40B4-BE49-F238E27FC236}">
                <a16:creationId xmlns:a16="http://schemas.microsoft.com/office/drawing/2014/main" id="{D2A2398F-5540-40FB-AA84-1481BA464A05}"/>
              </a:ext>
            </a:extLst>
          </p:cNvPr>
          <p:cNvSpPr/>
          <p:nvPr/>
        </p:nvSpPr>
        <p:spPr>
          <a:xfrm>
            <a:off x="4343225" y="4840596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56" name="Picture 2">
            <a:extLst>
              <a:ext uri="{FF2B5EF4-FFF2-40B4-BE49-F238E27FC236}">
                <a16:creationId xmlns:a16="http://schemas.microsoft.com/office/drawing/2014/main" id="{A6664B70-6EBE-48EA-BDFC-6EEDF3E3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3597247" y="49820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2">
            <a:extLst>
              <a:ext uri="{FF2B5EF4-FFF2-40B4-BE49-F238E27FC236}">
                <a16:creationId xmlns:a16="http://schemas.microsoft.com/office/drawing/2014/main" id="{5295A2E7-2EC4-4C27-97BF-9B3B72DF3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3893592" y="27501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8" name="Picture 2">
            <a:extLst>
              <a:ext uri="{FF2B5EF4-FFF2-40B4-BE49-F238E27FC236}">
                <a16:creationId xmlns:a16="http://schemas.microsoft.com/office/drawing/2014/main" id="{D973D6A1-E534-4828-92BC-66C22CF2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3637484" y="8583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9" name="Picture 2">
            <a:extLst>
              <a:ext uri="{FF2B5EF4-FFF2-40B4-BE49-F238E27FC236}">
                <a16:creationId xmlns:a16="http://schemas.microsoft.com/office/drawing/2014/main" id="{7441AD6D-2163-4A1C-930E-E2787F36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570285" y="8021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" name="Picture 2">
            <a:extLst>
              <a:ext uri="{FF2B5EF4-FFF2-40B4-BE49-F238E27FC236}">
                <a16:creationId xmlns:a16="http://schemas.microsoft.com/office/drawing/2014/main" id="{0DE5B190-5DF6-4E6C-907F-260BF12D5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3474739" y="83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" name="Picture 2">
            <a:extLst>
              <a:ext uri="{FF2B5EF4-FFF2-40B4-BE49-F238E27FC236}">
                <a16:creationId xmlns:a16="http://schemas.microsoft.com/office/drawing/2014/main" id="{A4A24B79-02CF-41BC-A11B-BC6BB096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3544740" y="9008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" name="Picture 2">
            <a:extLst>
              <a:ext uri="{FF2B5EF4-FFF2-40B4-BE49-F238E27FC236}">
                <a16:creationId xmlns:a16="http://schemas.microsoft.com/office/drawing/2014/main" id="{4E4E95D8-BFAF-49C5-955C-CA628422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3676989" y="9192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3" name="Picture 2">
            <a:extLst>
              <a:ext uri="{FF2B5EF4-FFF2-40B4-BE49-F238E27FC236}">
                <a16:creationId xmlns:a16="http://schemas.microsoft.com/office/drawing/2014/main" id="{AA8833A4-B440-4E07-98BB-E637E02F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3478415" y="9499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4" name="Picture 2">
            <a:extLst>
              <a:ext uri="{FF2B5EF4-FFF2-40B4-BE49-F238E27FC236}">
                <a16:creationId xmlns:a16="http://schemas.microsoft.com/office/drawing/2014/main" id="{15EFA9F0-2BD4-4EEB-8D8F-35F7D35CF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7862887" y="8435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2">
            <a:extLst>
              <a:ext uri="{FF2B5EF4-FFF2-40B4-BE49-F238E27FC236}">
                <a16:creationId xmlns:a16="http://schemas.microsoft.com/office/drawing/2014/main" id="{74BDBCC8-5B13-439D-8F6C-4953B45E5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795688" y="7873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" name="Picture 2">
            <a:extLst>
              <a:ext uri="{FF2B5EF4-FFF2-40B4-BE49-F238E27FC236}">
                <a16:creationId xmlns:a16="http://schemas.microsoft.com/office/drawing/2014/main" id="{0E9A1078-232E-45C3-9EA4-78B4760B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7700142" y="8163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7" name="Picture 2">
            <a:extLst>
              <a:ext uri="{FF2B5EF4-FFF2-40B4-BE49-F238E27FC236}">
                <a16:creationId xmlns:a16="http://schemas.microsoft.com/office/drawing/2014/main" id="{9A1DD122-B71E-42DB-9807-C7A467F97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7770143" y="8860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" name="Picture 2">
            <a:extLst>
              <a:ext uri="{FF2B5EF4-FFF2-40B4-BE49-F238E27FC236}">
                <a16:creationId xmlns:a16="http://schemas.microsoft.com/office/drawing/2014/main" id="{16560335-446A-4B18-9C01-D365CABCF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7902392" y="9044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9" name="Picture 2">
            <a:extLst>
              <a:ext uri="{FF2B5EF4-FFF2-40B4-BE49-F238E27FC236}">
                <a16:creationId xmlns:a16="http://schemas.microsoft.com/office/drawing/2014/main" id="{AFF016C4-EABA-44CD-8880-C071ABFD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7703818" y="935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5" name="Picture 2">
            <a:extLst>
              <a:ext uri="{FF2B5EF4-FFF2-40B4-BE49-F238E27FC236}">
                <a16:creationId xmlns:a16="http://schemas.microsoft.com/office/drawing/2014/main" id="{50A92D2E-D61E-49B7-9E8C-A67B24B7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8169461" y="26640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6" name="Picture 2">
            <a:extLst>
              <a:ext uri="{FF2B5EF4-FFF2-40B4-BE49-F238E27FC236}">
                <a16:creationId xmlns:a16="http://schemas.microsoft.com/office/drawing/2014/main" id="{8FA96D73-A5F5-472E-842A-F09045178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8102262" y="26078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7" name="Picture 2">
            <a:extLst>
              <a:ext uri="{FF2B5EF4-FFF2-40B4-BE49-F238E27FC236}">
                <a16:creationId xmlns:a16="http://schemas.microsoft.com/office/drawing/2014/main" id="{D53B144C-580B-4546-A3B0-3CE78871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8006716" y="26368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8" name="Picture 2">
            <a:extLst>
              <a:ext uri="{FF2B5EF4-FFF2-40B4-BE49-F238E27FC236}">
                <a16:creationId xmlns:a16="http://schemas.microsoft.com/office/drawing/2014/main" id="{F4B64604-C4E7-47D4-B5AD-D7C53270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8076717" y="27065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9" name="Picture 2">
            <a:extLst>
              <a:ext uri="{FF2B5EF4-FFF2-40B4-BE49-F238E27FC236}">
                <a16:creationId xmlns:a16="http://schemas.microsoft.com/office/drawing/2014/main" id="{2C4668B6-7B56-4DA4-A46C-451D8C791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8208966" y="27249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0" name="Picture 2">
            <a:extLst>
              <a:ext uri="{FF2B5EF4-FFF2-40B4-BE49-F238E27FC236}">
                <a16:creationId xmlns:a16="http://schemas.microsoft.com/office/drawing/2014/main" id="{8AF615C7-7F51-488F-879B-C583D46D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8010392" y="2755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" name="Picture 2">
            <a:extLst>
              <a:ext uri="{FF2B5EF4-FFF2-40B4-BE49-F238E27FC236}">
                <a16:creationId xmlns:a16="http://schemas.microsoft.com/office/drawing/2014/main" id="{3FABA545-198C-4B4E-A579-EB116A0C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2378461" y="4962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4" name="Picture 2">
            <a:extLst>
              <a:ext uri="{FF2B5EF4-FFF2-40B4-BE49-F238E27FC236}">
                <a16:creationId xmlns:a16="http://schemas.microsoft.com/office/drawing/2014/main" id="{9A05518C-3162-4CD5-8401-C6B42E4E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913645" y="18105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5" name="Picture 2">
            <a:extLst>
              <a:ext uri="{FF2B5EF4-FFF2-40B4-BE49-F238E27FC236}">
                <a16:creationId xmlns:a16="http://schemas.microsoft.com/office/drawing/2014/main" id="{A288C5C3-9EA3-4787-A406-C5EAA9D43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89202" y="17350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6" name="Picture 2">
            <a:extLst>
              <a:ext uri="{FF2B5EF4-FFF2-40B4-BE49-F238E27FC236}">
                <a16:creationId xmlns:a16="http://schemas.microsoft.com/office/drawing/2014/main" id="{39446028-51AD-419C-87D5-3B33B5D3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52" y="18234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7" name="Picture 2">
            <a:extLst>
              <a:ext uri="{FF2B5EF4-FFF2-40B4-BE49-F238E27FC236}">
                <a16:creationId xmlns:a16="http://schemas.microsoft.com/office/drawing/2014/main" id="{C6D0BA4A-5074-4EE7-896B-566BC759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478167" y="1768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8" name="Picture 2">
            <a:extLst>
              <a:ext uri="{FF2B5EF4-FFF2-40B4-BE49-F238E27FC236}">
                <a16:creationId xmlns:a16="http://schemas.microsoft.com/office/drawing/2014/main" id="{FB48ABBB-7A0B-4E53-9DF6-5488D72C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294341" y="17715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0" name="Picture 2">
            <a:extLst>
              <a:ext uri="{FF2B5EF4-FFF2-40B4-BE49-F238E27FC236}">
                <a16:creationId xmlns:a16="http://schemas.microsoft.com/office/drawing/2014/main" id="{B2129028-0DE9-495B-842D-E1579FF5F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7814009" y="17999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8" name="Picture 2">
            <a:extLst>
              <a:ext uri="{FF2B5EF4-FFF2-40B4-BE49-F238E27FC236}">
                <a16:creationId xmlns:a16="http://schemas.microsoft.com/office/drawing/2014/main" id="{098DD88C-2F61-4386-B8EB-14A49FCA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8215824" y="36310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" name="Picture 2">
            <a:extLst>
              <a:ext uri="{FF2B5EF4-FFF2-40B4-BE49-F238E27FC236}">
                <a16:creationId xmlns:a16="http://schemas.microsoft.com/office/drawing/2014/main" id="{18B45888-55DB-43E2-A48D-9EC13A60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191381" y="35555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" name="Picture 2">
            <a:extLst>
              <a:ext uri="{FF2B5EF4-FFF2-40B4-BE49-F238E27FC236}">
                <a16:creationId xmlns:a16="http://schemas.microsoft.com/office/drawing/2014/main" id="{54C66D60-F419-4679-B163-56B23C843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31" y="36439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1" name="Picture 2">
            <a:extLst>
              <a:ext uri="{FF2B5EF4-FFF2-40B4-BE49-F238E27FC236}">
                <a16:creationId xmlns:a16="http://schemas.microsoft.com/office/drawing/2014/main" id="{984FEE4B-72C5-4AA0-A3EA-0C168D9A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780346" y="35890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" name="Picture 2">
            <a:extLst>
              <a:ext uri="{FF2B5EF4-FFF2-40B4-BE49-F238E27FC236}">
                <a16:creationId xmlns:a16="http://schemas.microsoft.com/office/drawing/2014/main" id="{DBD07266-FBCE-4940-BFC9-5E5C8BD8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596520" y="35920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4" name="Picture 2">
            <a:extLst>
              <a:ext uri="{FF2B5EF4-FFF2-40B4-BE49-F238E27FC236}">
                <a16:creationId xmlns:a16="http://schemas.microsoft.com/office/drawing/2014/main" id="{3A0C8DAB-24DA-4C1F-B7BA-98F9FB9E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8116188" y="36204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5" name="Picture 2">
            <a:extLst>
              <a:ext uri="{FF2B5EF4-FFF2-40B4-BE49-F238E27FC236}">
                <a16:creationId xmlns:a16="http://schemas.microsoft.com/office/drawing/2014/main" id="{5B441430-A55D-4626-99EA-BDF26D4D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115413" y="5447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6" name="Picture 2">
            <a:extLst>
              <a:ext uri="{FF2B5EF4-FFF2-40B4-BE49-F238E27FC236}">
                <a16:creationId xmlns:a16="http://schemas.microsoft.com/office/drawing/2014/main" id="{6F7605D8-A521-4A63-BD09-D4A60DDD8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90970" y="53723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7" name="Picture 2">
            <a:extLst>
              <a:ext uri="{FF2B5EF4-FFF2-40B4-BE49-F238E27FC236}">
                <a16:creationId xmlns:a16="http://schemas.microsoft.com/office/drawing/2014/main" id="{43772F52-013A-41B0-886B-FB260926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20" y="54607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8" name="Picture 2">
            <a:extLst>
              <a:ext uri="{FF2B5EF4-FFF2-40B4-BE49-F238E27FC236}">
                <a16:creationId xmlns:a16="http://schemas.microsoft.com/office/drawing/2014/main" id="{ACB2F640-5FD0-4898-A2E9-17B364F71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679935" y="54057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9" name="Picture 2">
            <a:extLst>
              <a:ext uri="{FF2B5EF4-FFF2-40B4-BE49-F238E27FC236}">
                <a16:creationId xmlns:a16="http://schemas.microsoft.com/office/drawing/2014/main" id="{DB2BBBD8-0E07-47BD-8861-A6E14A240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496109" y="54088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1" name="Picture 2">
            <a:extLst>
              <a:ext uri="{FF2B5EF4-FFF2-40B4-BE49-F238E27FC236}">
                <a16:creationId xmlns:a16="http://schemas.microsoft.com/office/drawing/2014/main" id="{0BC1783F-5387-45D5-94AE-0E58540B9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4015777" y="54371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" name="Picture 2">
            <a:extLst>
              <a:ext uri="{FF2B5EF4-FFF2-40B4-BE49-F238E27FC236}">
                <a16:creationId xmlns:a16="http://schemas.microsoft.com/office/drawing/2014/main" id="{A9CD5C56-28D4-4AFD-9378-915ADB3C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107110" y="36318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3" name="Picture 2">
            <a:extLst>
              <a:ext uri="{FF2B5EF4-FFF2-40B4-BE49-F238E27FC236}">
                <a16:creationId xmlns:a16="http://schemas.microsoft.com/office/drawing/2014/main" id="{B6325A83-926F-4170-8E62-0AF6E14E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82667" y="35563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" name="Picture 2">
            <a:extLst>
              <a:ext uri="{FF2B5EF4-FFF2-40B4-BE49-F238E27FC236}">
                <a16:creationId xmlns:a16="http://schemas.microsoft.com/office/drawing/2014/main" id="{2DFC97EC-B228-4B59-9A2F-215A8278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17" y="36447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5" name="Picture 2">
            <a:extLst>
              <a:ext uri="{FF2B5EF4-FFF2-40B4-BE49-F238E27FC236}">
                <a16:creationId xmlns:a16="http://schemas.microsoft.com/office/drawing/2014/main" id="{26462A87-693B-430C-977A-EBD1603D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671632" y="35898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6" name="Picture 2">
            <a:extLst>
              <a:ext uri="{FF2B5EF4-FFF2-40B4-BE49-F238E27FC236}">
                <a16:creationId xmlns:a16="http://schemas.microsoft.com/office/drawing/2014/main" id="{5CA8F9B6-4522-46C1-878C-D562BA06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487806" y="3592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" name="Picture 2">
            <a:extLst>
              <a:ext uri="{FF2B5EF4-FFF2-40B4-BE49-F238E27FC236}">
                <a16:creationId xmlns:a16="http://schemas.microsoft.com/office/drawing/2014/main" id="{8A28F621-C887-4B38-B1CD-D13C4694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4007474" y="3621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9" name="Pfeil: nach unten gekrümmt 538">
            <a:extLst>
              <a:ext uri="{FF2B5EF4-FFF2-40B4-BE49-F238E27FC236}">
                <a16:creationId xmlns:a16="http://schemas.microsoft.com/office/drawing/2014/main" id="{96C7948B-BEB1-4150-A53D-B472F35E6DDE}"/>
              </a:ext>
            </a:extLst>
          </p:cNvPr>
          <p:cNvSpPr/>
          <p:nvPr/>
        </p:nvSpPr>
        <p:spPr>
          <a:xfrm rot="2406797">
            <a:off x="4109337" y="4611681"/>
            <a:ext cx="613021" cy="151609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0" name="Pfeil: nach unten gekrümmt 539">
            <a:extLst>
              <a:ext uri="{FF2B5EF4-FFF2-40B4-BE49-F238E27FC236}">
                <a16:creationId xmlns:a16="http://schemas.microsoft.com/office/drawing/2014/main" id="{33541B22-7F3C-4C6F-BAF0-9933C8A6E61F}"/>
              </a:ext>
            </a:extLst>
          </p:cNvPr>
          <p:cNvSpPr/>
          <p:nvPr/>
        </p:nvSpPr>
        <p:spPr>
          <a:xfrm flipH="1">
            <a:off x="4140593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1" name="Pfeil: nach unten gekrümmt 540">
            <a:extLst>
              <a:ext uri="{FF2B5EF4-FFF2-40B4-BE49-F238E27FC236}">
                <a16:creationId xmlns:a16="http://schemas.microsoft.com/office/drawing/2014/main" id="{0BA6818D-B0B8-42B7-A2BB-133C58F41895}"/>
              </a:ext>
            </a:extLst>
          </p:cNvPr>
          <p:cNvSpPr/>
          <p:nvPr/>
        </p:nvSpPr>
        <p:spPr>
          <a:xfrm flipH="1">
            <a:off x="3740247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2" name="Pfeil: nach unten gekrümmt 541">
            <a:extLst>
              <a:ext uri="{FF2B5EF4-FFF2-40B4-BE49-F238E27FC236}">
                <a16:creationId xmlns:a16="http://schemas.microsoft.com/office/drawing/2014/main" id="{4E5062A5-ED24-43DC-8781-D7B1050B9190}"/>
              </a:ext>
            </a:extLst>
          </p:cNvPr>
          <p:cNvSpPr/>
          <p:nvPr/>
        </p:nvSpPr>
        <p:spPr>
          <a:xfrm flipH="1">
            <a:off x="3321409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3" name="Pfeil: nach unten gekrümmt 542">
            <a:extLst>
              <a:ext uri="{FF2B5EF4-FFF2-40B4-BE49-F238E27FC236}">
                <a16:creationId xmlns:a16="http://schemas.microsoft.com/office/drawing/2014/main" id="{43EBFF0F-9D52-4C11-94DE-816722683EAE}"/>
              </a:ext>
            </a:extLst>
          </p:cNvPr>
          <p:cNvSpPr/>
          <p:nvPr/>
        </p:nvSpPr>
        <p:spPr>
          <a:xfrm flipH="1">
            <a:off x="2921696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44" name="Pfeil: nach unten gekrümmt 543">
            <a:extLst>
              <a:ext uri="{FF2B5EF4-FFF2-40B4-BE49-F238E27FC236}">
                <a16:creationId xmlns:a16="http://schemas.microsoft.com/office/drawing/2014/main" id="{7B3DB28A-9A77-427A-8E50-B6A298DEC558}"/>
              </a:ext>
            </a:extLst>
          </p:cNvPr>
          <p:cNvSpPr/>
          <p:nvPr/>
        </p:nvSpPr>
        <p:spPr>
          <a:xfrm flipH="1">
            <a:off x="2496608" y="476652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90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AC3A03-093B-4C64-BB93-E6A0917E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802735" y="724785"/>
            <a:ext cx="3703916" cy="1475452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3082E2F-867C-418E-A548-0F2B812C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70571" y="1754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35581E4-2A0B-43E6-9AE6-12B314D9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15" y="8570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C42A74B2-6DD2-4FEE-85E7-0FB657B9CC8F}"/>
              </a:ext>
            </a:extLst>
          </p:cNvPr>
          <p:cNvSpPr/>
          <p:nvPr/>
        </p:nvSpPr>
        <p:spPr>
          <a:xfrm>
            <a:off x="4630227" y="113459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3529D9D2-2F51-4A5A-AEBC-EDFA031E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634217" y="9151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B250FBD7-143B-4404-B669-26B9E9E3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6" y="17755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900C6B28-A924-4CF7-B7F5-4D2100AC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507" y="13881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>
            <a:extLst>
              <a:ext uri="{FF2B5EF4-FFF2-40B4-BE49-F238E27FC236}">
                <a16:creationId xmlns:a16="http://schemas.microsoft.com/office/drawing/2014/main" id="{16788906-AC39-48E7-8C0C-B216F29D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3595378" y="1818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0C6F3487-793D-414D-80F0-5ADF83E2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1662989" y="8653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FB3ED92B-8AF7-4345-903A-BBC92AD7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595790" y="809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33613A60-A883-47A3-85A4-57C1A1963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1500244" y="8382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2">
            <a:extLst>
              <a:ext uri="{FF2B5EF4-FFF2-40B4-BE49-F238E27FC236}">
                <a16:creationId xmlns:a16="http://schemas.microsoft.com/office/drawing/2014/main" id="{8715AF1C-DCF6-446D-8928-6A1DEE22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1570245" y="9078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2">
            <a:extLst>
              <a:ext uri="{FF2B5EF4-FFF2-40B4-BE49-F238E27FC236}">
                <a16:creationId xmlns:a16="http://schemas.microsoft.com/office/drawing/2014/main" id="{2E0D0D15-B6D4-474E-B8B1-D1605ED9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1702494" y="926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" name="Picture 2">
            <a:extLst>
              <a:ext uri="{FF2B5EF4-FFF2-40B4-BE49-F238E27FC236}">
                <a16:creationId xmlns:a16="http://schemas.microsoft.com/office/drawing/2014/main" id="{E957247F-3615-49EA-9D46-CD9DF403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988626" y="13193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2">
            <a:extLst>
              <a:ext uri="{FF2B5EF4-FFF2-40B4-BE49-F238E27FC236}">
                <a16:creationId xmlns:a16="http://schemas.microsoft.com/office/drawing/2014/main" id="{5295A2E7-2EC4-4C27-97BF-9B3B72DF3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1503920" y="9569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9" name="Picture 2">
            <a:extLst>
              <a:ext uri="{FF2B5EF4-FFF2-40B4-BE49-F238E27FC236}">
                <a16:creationId xmlns:a16="http://schemas.microsoft.com/office/drawing/2014/main" id="{7441AD6D-2163-4A1C-930E-E2787F36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553136" y="8382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>
            <a:extLst>
              <a:ext uri="{FF2B5EF4-FFF2-40B4-BE49-F238E27FC236}">
                <a16:creationId xmlns:a16="http://schemas.microsoft.com/office/drawing/2014/main" id="{1D306E5A-1D88-4372-ADDD-5351C095B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05" y="1854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Grafik 160">
            <a:extLst>
              <a:ext uri="{FF2B5EF4-FFF2-40B4-BE49-F238E27FC236}">
                <a16:creationId xmlns:a16="http://schemas.microsoft.com/office/drawing/2014/main" id="{19784119-A22C-497D-BB44-81EAA8956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94465" y="724785"/>
            <a:ext cx="3703916" cy="1475452"/>
          </a:xfrm>
          <a:prstGeom prst="rect">
            <a:avLst/>
          </a:prstGeom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C41C6C6B-7BF1-4855-9213-A0A188F16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62301" y="1754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15FB6D85-8F7D-4E40-9FCD-A375B0BE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37" y="13881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B720BECC-05D9-4BC0-8DC1-77A475EAE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7787108" y="18188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">
            <a:extLst>
              <a:ext uri="{FF2B5EF4-FFF2-40B4-BE49-F238E27FC236}">
                <a16:creationId xmlns:a16="http://schemas.microsoft.com/office/drawing/2014/main" id="{C1C6766D-8B40-4F68-B4F4-31582F1C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5854719" y="8653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3B953C1C-FBB2-461E-8722-BCB3D453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5787520" y="80916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2D437CF3-D66D-424D-9633-3A1ECE963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5691974" y="8382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>
            <a:extLst>
              <a:ext uri="{FF2B5EF4-FFF2-40B4-BE49-F238E27FC236}">
                <a16:creationId xmlns:a16="http://schemas.microsoft.com/office/drawing/2014/main" id="{76B331BD-F5A8-4DE2-A64C-268FB456A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5761975" y="9078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905BA159-B6D9-4C8C-9F27-D503D2B5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5894224" y="9262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>
            <a:extLst>
              <a:ext uri="{FF2B5EF4-FFF2-40B4-BE49-F238E27FC236}">
                <a16:creationId xmlns:a16="http://schemas.microsoft.com/office/drawing/2014/main" id="{450C1B21-E6BC-4D26-9FEC-D41C7A0B9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180356" y="13193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">
            <a:extLst>
              <a:ext uri="{FF2B5EF4-FFF2-40B4-BE49-F238E27FC236}">
                <a16:creationId xmlns:a16="http://schemas.microsoft.com/office/drawing/2014/main" id="{A1761871-47C9-42C5-B133-F1413EBE4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5695650" y="9569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Pfeil: nach unten gekrümmt 185">
            <a:extLst>
              <a:ext uri="{FF2B5EF4-FFF2-40B4-BE49-F238E27FC236}">
                <a16:creationId xmlns:a16="http://schemas.microsoft.com/office/drawing/2014/main" id="{AB3FF828-4A29-4A33-A9D9-F955B1C034D2}"/>
              </a:ext>
            </a:extLst>
          </p:cNvPr>
          <p:cNvSpPr/>
          <p:nvPr/>
        </p:nvSpPr>
        <p:spPr>
          <a:xfrm rot="16618208">
            <a:off x="4909246" y="1525939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87" name="Picture 2">
            <a:extLst>
              <a:ext uri="{FF2B5EF4-FFF2-40B4-BE49-F238E27FC236}">
                <a16:creationId xmlns:a16="http://schemas.microsoft.com/office/drawing/2014/main" id="{6F0DC88F-B75A-42E0-8C66-B8A2D962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74" y="13195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AA57E39E-5210-426A-90AB-1003F97FE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85" y="13740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Pfeil: nach unten gekrümmt 100">
            <a:extLst>
              <a:ext uri="{FF2B5EF4-FFF2-40B4-BE49-F238E27FC236}">
                <a16:creationId xmlns:a16="http://schemas.microsoft.com/office/drawing/2014/main" id="{9EA8C88A-AE1D-47AA-A2E3-6B3B827F81C1}"/>
              </a:ext>
            </a:extLst>
          </p:cNvPr>
          <p:cNvSpPr/>
          <p:nvPr/>
        </p:nvSpPr>
        <p:spPr>
          <a:xfrm>
            <a:off x="5417916" y="1170873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89" name="Grafik 188">
            <a:extLst>
              <a:ext uri="{FF2B5EF4-FFF2-40B4-BE49-F238E27FC236}">
                <a16:creationId xmlns:a16="http://schemas.microsoft.com/office/drawing/2014/main" id="{7462CC9C-22EE-4D39-93D5-6A9A92684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104476" y="2489591"/>
            <a:ext cx="3703916" cy="1475452"/>
          </a:xfrm>
          <a:prstGeom prst="rect">
            <a:avLst/>
          </a:prstGeom>
        </p:spPr>
      </p:pic>
      <p:pic>
        <p:nvPicPr>
          <p:cNvPr id="190" name="Picture 2">
            <a:extLst>
              <a:ext uri="{FF2B5EF4-FFF2-40B4-BE49-F238E27FC236}">
                <a16:creationId xmlns:a16="http://schemas.microsoft.com/office/drawing/2014/main" id="{A8174527-0E25-445C-B2F8-7D9CBA7C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972312" y="35188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571F1BD2-AC6E-469C-ADE4-4413A760F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8" y="31529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DFC2294A-271A-4795-A210-1697F7876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3897119" y="35836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>
            <a:extLst>
              <a:ext uri="{FF2B5EF4-FFF2-40B4-BE49-F238E27FC236}">
                <a16:creationId xmlns:a16="http://schemas.microsoft.com/office/drawing/2014/main" id="{0A87D249-2BF4-45F4-95FB-705F07B6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1964730" y="26301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>
            <a:extLst>
              <a:ext uri="{FF2B5EF4-FFF2-40B4-BE49-F238E27FC236}">
                <a16:creationId xmlns:a16="http://schemas.microsoft.com/office/drawing/2014/main" id="{85CBBFD0-D8C0-4AEE-8EBE-493CEE674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1897531" y="25739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DEE58625-4EAA-4F15-8090-6304519E4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1801985" y="26030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EE449651-D84E-4CA1-9EF4-1AE648DE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1871986" y="26726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2B9FA641-EE13-4E67-A47E-A959F54A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2004235" y="26910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8A767DDE-380B-426B-8A39-4A07E60A3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290367" y="30841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AF0412A5-7B58-4477-B882-DF89EC598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1805661" y="27218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37A69B18-15F0-4EB8-9C06-775CB156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85" y="308435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>
            <a:extLst>
              <a:ext uri="{FF2B5EF4-FFF2-40B4-BE49-F238E27FC236}">
                <a16:creationId xmlns:a16="http://schemas.microsoft.com/office/drawing/2014/main" id="{E073E93B-9E69-4580-BB70-94224442D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96" y="31388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Kreis: nicht ausgefüllt 212">
            <a:extLst>
              <a:ext uri="{FF2B5EF4-FFF2-40B4-BE49-F238E27FC236}">
                <a16:creationId xmlns:a16="http://schemas.microsoft.com/office/drawing/2014/main" id="{D4E9D375-B503-40A3-A3F3-F07F27AB40F8}"/>
              </a:ext>
            </a:extLst>
          </p:cNvPr>
          <p:cNvSpPr/>
          <p:nvPr/>
        </p:nvSpPr>
        <p:spPr>
          <a:xfrm>
            <a:off x="1779119" y="253167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4" name="Pfeil: nach rechts 213">
            <a:extLst>
              <a:ext uri="{FF2B5EF4-FFF2-40B4-BE49-F238E27FC236}">
                <a16:creationId xmlns:a16="http://schemas.microsoft.com/office/drawing/2014/main" id="{253B9877-46CC-4C19-821E-94B2A84723CE}"/>
              </a:ext>
            </a:extLst>
          </p:cNvPr>
          <p:cNvSpPr/>
          <p:nvPr/>
        </p:nvSpPr>
        <p:spPr>
          <a:xfrm>
            <a:off x="794030" y="2870760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5" name="Grafik 214">
            <a:extLst>
              <a:ext uri="{FF2B5EF4-FFF2-40B4-BE49-F238E27FC236}">
                <a16:creationId xmlns:a16="http://schemas.microsoft.com/office/drawing/2014/main" id="{88C0878C-23BA-4600-8883-E59BA07A4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5712232" y="2489370"/>
            <a:ext cx="3703916" cy="1475452"/>
          </a:xfrm>
          <a:prstGeom prst="rect">
            <a:avLst/>
          </a:prstGeom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F7346BAE-EBC3-46F2-94FD-75AC8A9D9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580068" y="35185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B79252C8-B61D-4793-AE06-B0B495EB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009228" y="35453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>
            <a:extLst>
              <a:ext uri="{FF2B5EF4-FFF2-40B4-BE49-F238E27FC236}">
                <a16:creationId xmlns:a16="http://schemas.microsoft.com/office/drawing/2014/main" id="{04C6DA9A-026D-438D-A2E8-BC85AD1F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594">
            <a:off x="8504875" y="35834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>
            <a:extLst>
              <a:ext uri="{FF2B5EF4-FFF2-40B4-BE49-F238E27FC236}">
                <a16:creationId xmlns:a16="http://schemas.microsoft.com/office/drawing/2014/main" id="{CB119CC2-FE5F-4889-8067-572FB1B4B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6571208" y="263570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>
            <a:extLst>
              <a:ext uri="{FF2B5EF4-FFF2-40B4-BE49-F238E27FC236}">
                <a16:creationId xmlns:a16="http://schemas.microsoft.com/office/drawing/2014/main" id="{D1F068CD-9B79-4B3E-AE5D-9551A7F5C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504009" y="25794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>
            <a:extLst>
              <a:ext uri="{FF2B5EF4-FFF2-40B4-BE49-F238E27FC236}">
                <a16:creationId xmlns:a16="http://schemas.microsoft.com/office/drawing/2014/main" id="{C7AB84C4-C352-438B-B9B1-F7498DA4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6408463" y="260853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0C32F8AF-8FFC-49D1-9D21-75E6887F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6478464" y="26782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67AF95ED-16B7-4AFC-9778-BBD16A010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5696">
            <a:off x="6610713" y="26965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5854B801-ECE9-4DC1-BBA8-9CBEEC41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898123" y="30838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EAF0B6CB-C2DF-40E5-8524-B60FB22B0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87840">
            <a:off x="6412139" y="27273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391B1B15-ADEC-4B56-BFB8-00E3C735C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41" y="30841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E8E746B0-68B1-4EDC-8454-858CFB673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52" y="31385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2">
            <a:extLst>
              <a:ext uri="{FF2B5EF4-FFF2-40B4-BE49-F238E27FC236}">
                <a16:creationId xmlns:a16="http://schemas.microsoft.com/office/drawing/2014/main" id="{F84D3416-D170-4D21-B793-998F27359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98" y="31466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Pfeil: nach unten gekrümmt 240">
            <a:extLst>
              <a:ext uri="{FF2B5EF4-FFF2-40B4-BE49-F238E27FC236}">
                <a16:creationId xmlns:a16="http://schemas.microsoft.com/office/drawing/2014/main" id="{1D028D47-A9FA-421A-8435-A57FF7BC8D9B}"/>
              </a:ext>
            </a:extLst>
          </p:cNvPr>
          <p:cNvSpPr/>
          <p:nvPr/>
        </p:nvSpPr>
        <p:spPr>
          <a:xfrm flipH="1">
            <a:off x="6102645" y="338547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44" name="Picture 2">
            <a:extLst>
              <a:ext uri="{FF2B5EF4-FFF2-40B4-BE49-F238E27FC236}">
                <a16:creationId xmlns:a16="http://schemas.microsoft.com/office/drawing/2014/main" id="{4958A671-898B-4A75-B904-58937757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751687" y="94413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BA7C611A-A5F1-43D2-B0A9-10150550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12" y="8628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E162A61C-B85A-4C9F-A9EF-B48AE47FB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836214" y="9209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2420C1E0-B53D-4F60-B33C-67F114DC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755133" y="8440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4243AE3A-7109-43C4-BB6F-BFE4523F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953684" y="9499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443B42BD-CADE-4F0C-BB00-DABEC7E4D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38" y="26110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6620708C-56EF-45CB-936F-4E397961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938740" y="26691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>
            <a:extLst>
              <a:ext uri="{FF2B5EF4-FFF2-40B4-BE49-F238E27FC236}">
                <a16:creationId xmlns:a16="http://schemas.microsoft.com/office/drawing/2014/main" id="{F5A9C3AD-B60C-48B1-9038-F279AE9F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857659" y="2592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185DA6B7-4EEC-4445-84D5-68867EBB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056210" y="26980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6188D314-CB56-4AE4-BC9D-15A4E2D52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128" y="265649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9E5267A2-6E0E-46CF-A6EE-613EE5FC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8085065" y="26913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0D9D12F3-1BCF-4A9A-9330-BE75AADB2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278405" y="26058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F61C8DBE-84DB-4556-B9EC-A80FFEDEE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936465" y="27070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000650EC-EB35-4F26-917A-5911E068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1806312" y="36443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B7F1B51E-0502-462F-B5EA-7D5AB533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1882120" y="35328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832944EF-EC7C-4C50-833A-1CB01623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1719375" y="35056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0B99E2E6-2DA4-4D82-871F-4036386B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1513554" y="18765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F1DA0418-6480-466D-B848-1CB57E2D7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1589362" y="17650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876776BF-09F0-467B-8A26-0DE788C5B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1426617" y="17378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5B505E4B-86DC-47DA-AD93-0E5790DF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02215">
            <a:off x="5705247" y="18707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30B704AD-2932-4F6B-9E66-332057BF5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8237">
            <a:off x="5781055" y="17592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1A8370CD-4486-418F-B808-AF85E400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9619">
            <a:off x="5618310" y="17320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Pfeil: nach unten gekrümmt 106">
            <a:extLst>
              <a:ext uri="{FF2B5EF4-FFF2-40B4-BE49-F238E27FC236}">
                <a16:creationId xmlns:a16="http://schemas.microsoft.com/office/drawing/2014/main" id="{1E316213-FB8A-4E75-99A6-08693CFF2F40}"/>
              </a:ext>
            </a:extLst>
          </p:cNvPr>
          <p:cNvSpPr/>
          <p:nvPr/>
        </p:nvSpPr>
        <p:spPr>
          <a:xfrm rot="16618208">
            <a:off x="5593055" y="3268707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8" name="Pfeil: nach unten gekrümmt 107">
            <a:extLst>
              <a:ext uri="{FF2B5EF4-FFF2-40B4-BE49-F238E27FC236}">
                <a16:creationId xmlns:a16="http://schemas.microsoft.com/office/drawing/2014/main" id="{7FFDAF08-AF38-4255-9688-6B9FEAC01BCD}"/>
              </a:ext>
            </a:extLst>
          </p:cNvPr>
          <p:cNvSpPr/>
          <p:nvPr/>
        </p:nvSpPr>
        <p:spPr>
          <a:xfrm>
            <a:off x="6127444" y="292488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29" name="Picture 2">
            <a:extLst>
              <a:ext uri="{FF2B5EF4-FFF2-40B4-BE49-F238E27FC236}">
                <a16:creationId xmlns:a16="http://schemas.microsoft.com/office/drawing/2014/main" id="{9328AE91-1F11-4FE1-9576-A9BD944D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13138">
            <a:off x="6084351" y="31024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Pfeil: nach rechts 109">
            <a:extLst>
              <a:ext uri="{FF2B5EF4-FFF2-40B4-BE49-F238E27FC236}">
                <a16:creationId xmlns:a16="http://schemas.microsoft.com/office/drawing/2014/main" id="{A35531D0-EE83-4ACB-9129-7DD62E4A0752}"/>
              </a:ext>
            </a:extLst>
          </p:cNvPr>
          <p:cNvSpPr/>
          <p:nvPr/>
        </p:nvSpPr>
        <p:spPr>
          <a:xfrm>
            <a:off x="5420795" y="2899873"/>
            <a:ext cx="27396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8E45DAD1-10BF-4E8E-A132-3A0887BA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490" y="31568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Pfeil: nach rechts 93">
            <a:extLst>
              <a:ext uri="{FF2B5EF4-FFF2-40B4-BE49-F238E27FC236}">
                <a16:creationId xmlns:a16="http://schemas.microsoft.com/office/drawing/2014/main" id="{865489E6-B2EF-4825-BEEC-B8793B090FA5}"/>
              </a:ext>
            </a:extLst>
          </p:cNvPr>
          <p:cNvSpPr/>
          <p:nvPr/>
        </p:nvSpPr>
        <p:spPr>
          <a:xfrm>
            <a:off x="4977612" y="2896360"/>
            <a:ext cx="27396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16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B8791AE-475D-4B15-82EE-647642FDF017}"/>
              </a:ext>
            </a:extLst>
          </p:cNvPr>
          <p:cNvGrpSpPr/>
          <p:nvPr/>
        </p:nvGrpSpPr>
        <p:grpSpPr>
          <a:xfrm>
            <a:off x="332104" y="1040070"/>
            <a:ext cx="9343117" cy="4109861"/>
            <a:chOff x="332104" y="1040070"/>
            <a:chExt cx="9343117" cy="4109861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9C813B1-D333-45E1-BB22-7824CF451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396" y="2443854"/>
              <a:ext cx="5269442" cy="2706077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AA3D3AC-1EFC-462D-8AAC-0B2A91F495B8}"/>
                </a:ext>
              </a:extLst>
            </p:cNvPr>
            <p:cNvSpPr txBox="1"/>
            <p:nvPr/>
          </p:nvSpPr>
          <p:spPr>
            <a:xfrm>
              <a:off x="5271471" y="136724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Store („</a:t>
              </a:r>
              <a:r>
                <a:rPr lang="de-DE" sz="1400" dirty="0" err="1"/>
                <a:t>ghala</a:t>
              </a:r>
              <a:r>
                <a:rPr lang="de-DE" sz="1400" dirty="0"/>
                <a:t>“)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12340EC-2AA6-4F23-A7D3-0785CCBF638B}"/>
                </a:ext>
              </a:extLst>
            </p:cNvPr>
            <p:cNvSpPr/>
            <p:nvPr/>
          </p:nvSpPr>
          <p:spPr>
            <a:xfrm>
              <a:off x="3810000" y="1901046"/>
              <a:ext cx="2201333" cy="53348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600" dirty="0"/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68837E9-FD6D-471F-9119-14D6C1F71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885" y="1648217"/>
              <a:ext cx="539196" cy="2847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BBC495C-3F84-4899-8C4D-B7D5769A2B2F}"/>
                </a:ext>
              </a:extLst>
            </p:cNvPr>
            <p:cNvSpPr txBox="1"/>
            <p:nvPr/>
          </p:nvSpPr>
          <p:spPr>
            <a:xfrm>
              <a:off x="2083325" y="132494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Seeds in </a:t>
              </a:r>
              <a:r>
                <a:rPr lang="de-DE" sz="1400" dirty="0" err="1"/>
                <a:t>play</a:t>
              </a:r>
              <a:r>
                <a:rPr lang="de-DE" sz="1400" dirty="0"/>
                <a:t> („</a:t>
              </a:r>
              <a:r>
                <a:rPr lang="de-DE" sz="1400" dirty="0" err="1"/>
                <a:t>kete</a:t>
              </a:r>
              <a:r>
                <a:rPr lang="de-DE" sz="1400" dirty="0"/>
                <a:t>“)</a:t>
              </a:r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7C448C2-1547-4BDC-8768-79009D83B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618782" y="2131210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A0FA101-79AE-4786-9078-41EDF38B7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41" y="1992013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FA79EA3D-0CBD-4C0A-A3AD-E1ABA21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32357">
              <a:off x="4828115" y="218607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E66F4685-1A68-4F61-B9AB-FF5E71450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49423">
              <a:off x="5042183" y="216981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43F8398-D6BA-43BB-9B69-1CDC3D588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060" y="2013106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790815C-EFFE-4700-A09D-B154320F3FB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3953808" y="1632721"/>
              <a:ext cx="602781" cy="114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1A2A186-71B6-46FA-BB87-0C21AB0A6B9C}"/>
                </a:ext>
              </a:extLst>
            </p:cNvPr>
            <p:cNvSpPr txBox="1"/>
            <p:nvPr/>
          </p:nvSpPr>
          <p:spPr>
            <a:xfrm>
              <a:off x="1235539" y="2131413"/>
              <a:ext cx="2605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Board  („</a:t>
              </a:r>
              <a:r>
                <a:rPr lang="de-DE" sz="1400" dirty="0" err="1"/>
                <a:t>bao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F94008E-DB75-4612-9028-09981A1DE42F}"/>
                </a:ext>
              </a:extLst>
            </p:cNvPr>
            <p:cNvCxnSpPr>
              <a:cxnSpLocks/>
            </p:cNvCxnSpPr>
            <p:nvPr/>
          </p:nvCxnSpPr>
          <p:spPr>
            <a:xfrm>
              <a:off x="2084504" y="2434526"/>
              <a:ext cx="876742" cy="436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9B04467-B688-4193-967D-C24B5B495DBD}"/>
                </a:ext>
              </a:extLst>
            </p:cNvPr>
            <p:cNvSpPr txBox="1"/>
            <p:nvPr/>
          </p:nvSpPr>
          <p:spPr>
            <a:xfrm>
              <a:off x="6124051" y="191517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Pit („</a:t>
              </a:r>
              <a:r>
                <a:rPr lang="de-DE" sz="1400" dirty="0" err="1"/>
                <a:t>shimo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94927BC1-F804-4FE5-BFB1-415CF090E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108" y="2185909"/>
              <a:ext cx="245450" cy="68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7807918F-5A0C-4250-9DA9-0F042CA0720A}"/>
                </a:ext>
              </a:extLst>
            </p:cNvPr>
            <p:cNvSpPr txBox="1"/>
            <p:nvPr/>
          </p:nvSpPr>
          <p:spPr>
            <a:xfrm>
              <a:off x="2379923" y="1760326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House („</a:t>
              </a:r>
              <a:r>
                <a:rPr lang="de-DE" sz="1400" dirty="0" err="1"/>
                <a:t>nyumba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F40514A4-A099-4D91-B1F6-F130D7129DD4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2029908"/>
              <a:ext cx="1250265" cy="1278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AA7DCF8-B021-4AF9-8213-854CBE6706A8}"/>
                </a:ext>
              </a:extLst>
            </p:cNvPr>
            <p:cNvSpPr txBox="1"/>
            <p:nvPr/>
          </p:nvSpPr>
          <p:spPr>
            <a:xfrm>
              <a:off x="468531" y="2961605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Left</a:t>
              </a:r>
              <a:r>
                <a:rPr lang="de-DE" sz="1400" dirty="0"/>
                <a:t> </a:t>
              </a:r>
              <a:r>
                <a:rPr lang="de-DE" sz="1400" dirty="0" err="1"/>
                <a:t>head</a:t>
              </a:r>
              <a:r>
                <a:rPr lang="de-DE" sz="1400" dirty="0"/>
                <a:t>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B2A7B08D-F89B-45EE-BF12-597431827A32}"/>
                </a:ext>
              </a:extLst>
            </p:cNvPr>
            <p:cNvCxnSpPr>
              <a:cxnSpLocks/>
            </p:cNvCxnSpPr>
            <p:nvPr/>
          </p:nvCxnSpPr>
          <p:spPr>
            <a:xfrm>
              <a:off x="2043592" y="2892983"/>
              <a:ext cx="1320041" cy="398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2760538-162A-4AD7-ACC7-885B80B95290}"/>
                </a:ext>
              </a:extLst>
            </p:cNvPr>
            <p:cNvSpPr txBox="1"/>
            <p:nvPr/>
          </p:nvSpPr>
          <p:spPr>
            <a:xfrm>
              <a:off x="7171347" y="2901388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Right </a:t>
              </a:r>
              <a:r>
                <a:rPr lang="de-DE" sz="1400" dirty="0" err="1"/>
                <a:t>head</a:t>
              </a:r>
              <a:r>
                <a:rPr lang="de-DE" sz="1400" dirty="0"/>
                <a:t> („</a:t>
              </a:r>
              <a:r>
                <a:rPr lang="de-DE" sz="1400" dirty="0" err="1"/>
                <a:t>kichwa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21987290-78ED-4786-AE28-17BB63CA6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0758" y="3171160"/>
              <a:ext cx="1674143" cy="26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EE60488-8862-44D0-88A0-46DD23BA0B49}"/>
                </a:ext>
              </a:extLst>
            </p:cNvPr>
            <p:cNvSpPr txBox="1"/>
            <p:nvPr/>
          </p:nvSpPr>
          <p:spPr>
            <a:xfrm>
              <a:off x="539111" y="260748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Left</a:t>
              </a:r>
              <a:r>
                <a:rPr lang="de-DE" sz="1400" dirty="0"/>
                <a:t> </a:t>
              </a:r>
              <a:r>
                <a:rPr lang="de-DE" sz="1400" dirty="0" err="1"/>
                <a:t>change</a:t>
              </a:r>
              <a:r>
                <a:rPr lang="de-DE" sz="1400" dirty="0"/>
                <a:t>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736376BE-F848-43C7-A268-9EAC50733997}"/>
                </a:ext>
              </a:extLst>
            </p:cNvPr>
            <p:cNvCxnSpPr>
              <a:cxnSpLocks/>
            </p:cNvCxnSpPr>
            <p:nvPr/>
          </p:nvCxnSpPr>
          <p:spPr>
            <a:xfrm>
              <a:off x="1875042" y="3252885"/>
              <a:ext cx="952665" cy="17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51D4BC7-CF69-4AAB-923F-185E5F6237F0}"/>
                </a:ext>
              </a:extLst>
            </p:cNvPr>
            <p:cNvSpPr txBox="1"/>
            <p:nvPr/>
          </p:nvSpPr>
          <p:spPr>
            <a:xfrm>
              <a:off x="6883635" y="224715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Right </a:t>
              </a:r>
              <a:r>
                <a:rPr lang="de-DE" sz="1400" dirty="0" err="1"/>
                <a:t>change</a:t>
              </a:r>
              <a:r>
                <a:rPr lang="de-DE" sz="1400" dirty="0"/>
                <a:t> („</a:t>
              </a:r>
              <a:r>
                <a:rPr lang="de-DE" sz="1400" dirty="0" err="1"/>
                <a:t>kimbi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7A5C56D-846B-42D2-844C-302C774B5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402" y="2536823"/>
              <a:ext cx="2036807" cy="7548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4" name="Gerader Verbinder 1043">
              <a:extLst>
                <a:ext uri="{FF2B5EF4-FFF2-40B4-BE49-F238E27FC236}">
                  <a16:creationId xmlns:a16="http://schemas.microsoft.com/office/drawing/2014/main" id="{773EB8D2-1B62-4C4F-A0DB-D47EB1062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104" y="3713840"/>
              <a:ext cx="8629016" cy="1449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B5BB180-EA95-49A2-94B8-AE44795A2D7A}"/>
                </a:ext>
              </a:extLst>
            </p:cNvPr>
            <p:cNvSpPr txBox="1"/>
            <p:nvPr/>
          </p:nvSpPr>
          <p:spPr>
            <a:xfrm>
              <a:off x="7345734" y="3420877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North („</a:t>
              </a:r>
              <a:r>
                <a:rPr lang="de-DE" sz="1400" dirty="0" err="1"/>
                <a:t>kaskazini</a:t>
              </a:r>
              <a:r>
                <a:rPr lang="de-DE" sz="1400" dirty="0"/>
                <a:t>“)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5D14167B-B833-4FC0-AF86-410469647B93}"/>
                </a:ext>
              </a:extLst>
            </p:cNvPr>
            <p:cNvSpPr txBox="1"/>
            <p:nvPr/>
          </p:nvSpPr>
          <p:spPr>
            <a:xfrm>
              <a:off x="7370701" y="371384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South („</a:t>
              </a:r>
              <a:r>
                <a:rPr lang="de-DE" sz="1400" dirty="0" err="1"/>
                <a:t>kusini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0797F1E5-34F5-40A6-8D45-ADFA16B6AD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104" y="4346548"/>
              <a:ext cx="8634207" cy="2427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AFA0B38-7D73-4679-B32E-FC8C1747E838}"/>
                </a:ext>
              </a:extLst>
            </p:cNvPr>
            <p:cNvSpPr txBox="1"/>
            <p:nvPr/>
          </p:nvSpPr>
          <p:spPr>
            <a:xfrm>
              <a:off x="604574" y="3818630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Inner</a:t>
              </a:r>
              <a:r>
                <a:rPr lang="de-DE" sz="1400" dirty="0"/>
                <a:t> </a:t>
              </a:r>
              <a:r>
                <a:rPr lang="de-DE" sz="1400" dirty="0" err="1"/>
                <a:t>row</a:t>
              </a:r>
              <a:r>
                <a:rPr lang="de-DE" sz="1400" dirty="0"/>
                <a:t> („</a:t>
              </a:r>
              <a:r>
                <a:rPr lang="de-DE" sz="1400" dirty="0" err="1"/>
                <a:t>mbele</a:t>
              </a:r>
              <a:r>
                <a:rPr lang="de-DE" sz="1400" dirty="0"/>
                <a:t>“)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4A9142B-1354-4F12-9681-259DE79707D5}"/>
                </a:ext>
              </a:extLst>
            </p:cNvPr>
            <p:cNvSpPr txBox="1"/>
            <p:nvPr/>
          </p:nvSpPr>
          <p:spPr>
            <a:xfrm>
              <a:off x="332104" y="4439314"/>
              <a:ext cx="2304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Outer </a:t>
              </a:r>
              <a:r>
                <a:rPr lang="de-DE" sz="1400" dirty="0" err="1"/>
                <a:t>row</a:t>
              </a:r>
              <a:r>
                <a:rPr lang="de-DE" sz="1400" dirty="0"/>
                <a:t> („</a:t>
              </a:r>
              <a:r>
                <a:rPr lang="de-DE" sz="1400" dirty="0" err="1"/>
                <a:t>nyuma</a:t>
              </a:r>
              <a:r>
                <a:rPr lang="de-DE" sz="1400" dirty="0"/>
                <a:t>“)</a:t>
              </a:r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2701A86-C430-473D-BB46-CCD244EA4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90449">
              <a:off x="4480709" y="2771611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C552409-A18B-4429-8EBD-66210836594B}"/>
                </a:ext>
              </a:extLst>
            </p:cNvPr>
            <p:cNvSpPr txBox="1"/>
            <p:nvPr/>
          </p:nvSpPr>
          <p:spPr>
            <a:xfrm>
              <a:off x="3163364" y="1040070"/>
              <a:ext cx="2423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Seeds in </a:t>
              </a:r>
              <a:r>
                <a:rPr lang="de-DE" sz="1400" dirty="0" err="1"/>
                <a:t>store</a:t>
              </a:r>
              <a:r>
                <a:rPr lang="de-DE" sz="1400" dirty="0"/>
                <a:t> („</a:t>
              </a:r>
              <a:r>
                <a:rPr lang="de-DE" sz="1400" dirty="0" err="1"/>
                <a:t>nemo</a:t>
              </a:r>
              <a:r>
                <a:rPr lang="de-DE" sz="1400" dirty="0"/>
                <a:t>“)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FBB10BB5-70A6-4990-AD72-42DD3192E9EA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5053820" y="1324944"/>
              <a:ext cx="3960" cy="6881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57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B0028DD-659A-4138-9488-F9948E4AF2DA}"/>
              </a:ext>
            </a:extLst>
          </p:cNvPr>
          <p:cNvSpPr/>
          <p:nvPr/>
        </p:nvSpPr>
        <p:spPr>
          <a:xfrm>
            <a:off x="503339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4FEC77C-2B91-4590-BF97-F88AA16C1B23}"/>
              </a:ext>
            </a:extLst>
          </p:cNvPr>
          <p:cNvSpPr/>
          <p:nvPr/>
        </p:nvSpPr>
        <p:spPr>
          <a:xfrm>
            <a:off x="882242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B26996B-11A2-4C10-8A00-696493A21A6F}"/>
              </a:ext>
            </a:extLst>
          </p:cNvPr>
          <p:cNvSpPr/>
          <p:nvPr/>
        </p:nvSpPr>
        <p:spPr>
          <a:xfrm>
            <a:off x="1261145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B790400-A390-4D4D-AB30-BA49AEA7629F}"/>
              </a:ext>
            </a:extLst>
          </p:cNvPr>
          <p:cNvSpPr/>
          <p:nvPr/>
        </p:nvSpPr>
        <p:spPr>
          <a:xfrm>
            <a:off x="1640048" y="41106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91756AB-3601-436B-BA10-00EE8C04BEE3}"/>
              </a:ext>
            </a:extLst>
          </p:cNvPr>
          <p:cNvSpPr/>
          <p:nvPr/>
        </p:nvSpPr>
        <p:spPr>
          <a:xfrm>
            <a:off x="2018951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9A91729-C6BE-4EC5-BE23-92D7CA0BEE41}"/>
              </a:ext>
            </a:extLst>
          </p:cNvPr>
          <p:cNvSpPr/>
          <p:nvPr/>
        </p:nvSpPr>
        <p:spPr>
          <a:xfrm>
            <a:off x="2397854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FFBDD83-00D6-4A87-B70F-31E87CBB01F0}"/>
              </a:ext>
            </a:extLst>
          </p:cNvPr>
          <p:cNvSpPr/>
          <p:nvPr/>
        </p:nvSpPr>
        <p:spPr>
          <a:xfrm>
            <a:off x="2776757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AF467A7-FDA0-485B-8705-C29D594AD8AA}"/>
              </a:ext>
            </a:extLst>
          </p:cNvPr>
          <p:cNvSpPr/>
          <p:nvPr/>
        </p:nvSpPr>
        <p:spPr>
          <a:xfrm>
            <a:off x="3155660" y="42784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C07F07-DD1B-4F3F-B037-774FCE172A1D}"/>
              </a:ext>
            </a:extLst>
          </p:cNvPr>
          <p:cNvSpPr/>
          <p:nvPr/>
        </p:nvSpPr>
        <p:spPr>
          <a:xfrm>
            <a:off x="503339" y="798353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6A1A0A8-B8A0-4790-8F1A-439154552813}"/>
              </a:ext>
            </a:extLst>
          </p:cNvPr>
          <p:cNvSpPr/>
          <p:nvPr/>
        </p:nvSpPr>
        <p:spPr>
          <a:xfrm>
            <a:off x="882242" y="79835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95A1B67-5CDE-46D0-A470-D988011FD2ED}"/>
              </a:ext>
            </a:extLst>
          </p:cNvPr>
          <p:cNvSpPr/>
          <p:nvPr/>
        </p:nvSpPr>
        <p:spPr>
          <a:xfrm>
            <a:off x="1261145" y="79835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E1E6248-F1DC-4FC1-A911-9B344C366345}"/>
              </a:ext>
            </a:extLst>
          </p:cNvPr>
          <p:cNvSpPr/>
          <p:nvPr/>
        </p:nvSpPr>
        <p:spPr>
          <a:xfrm>
            <a:off x="1640048" y="79835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6D5EFB0-5E0B-4104-AE6A-E6B5321C4214}"/>
              </a:ext>
            </a:extLst>
          </p:cNvPr>
          <p:cNvSpPr/>
          <p:nvPr/>
        </p:nvSpPr>
        <p:spPr>
          <a:xfrm>
            <a:off x="2018951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87F14C8-6414-4A3D-86BC-64D2F9D62D53}"/>
              </a:ext>
            </a:extLst>
          </p:cNvPr>
          <p:cNvSpPr/>
          <p:nvPr/>
        </p:nvSpPr>
        <p:spPr>
          <a:xfrm>
            <a:off x="2397854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60F585C-B272-48EB-9286-8F2676EFB220}"/>
              </a:ext>
            </a:extLst>
          </p:cNvPr>
          <p:cNvSpPr/>
          <p:nvPr/>
        </p:nvSpPr>
        <p:spPr>
          <a:xfrm>
            <a:off x="2776757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C04D12A-FD64-4C65-BA35-0FA310CC18BD}"/>
              </a:ext>
            </a:extLst>
          </p:cNvPr>
          <p:cNvSpPr/>
          <p:nvPr/>
        </p:nvSpPr>
        <p:spPr>
          <a:xfrm>
            <a:off x="3155660" y="81513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5E711EF-9205-4D3C-B695-5D7978780E91}"/>
              </a:ext>
            </a:extLst>
          </p:cNvPr>
          <p:cNvSpPr/>
          <p:nvPr/>
        </p:nvSpPr>
        <p:spPr>
          <a:xfrm>
            <a:off x="503339" y="143591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DC5AD4E-03A5-4580-B3CA-50594DC2CDEE}"/>
              </a:ext>
            </a:extLst>
          </p:cNvPr>
          <p:cNvSpPr/>
          <p:nvPr/>
        </p:nvSpPr>
        <p:spPr>
          <a:xfrm>
            <a:off x="882242" y="1435916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FADE36F-B0D1-4309-BD44-DF96B4595108}"/>
              </a:ext>
            </a:extLst>
          </p:cNvPr>
          <p:cNvSpPr/>
          <p:nvPr/>
        </p:nvSpPr>
        <p:spPr>
          <a:xfrm>
            <a:off x="1261145" y="143591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837B765-EFA0-4BBE-A825-FA5CA3812E5C}"/>
              </a:ext>
            </a:extLst>
          </p:cNvPr>
          <p:cNvSpPr/>
          <p:nvPr/>
        </p:nvSpPr>
        <p:spPr>
          <a:xfrm>
            <a:off x="1640048" y="143591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0620C53-5FF9-4CBD-8D0A-A9E3A48FE6FD}"/>
              </a:ext>
            </a:extLst>
          </p:cNvPr>
          <p:cNvSpPr/>
          <p:nvPr/>
        </p:nvSpPr>
        <p:spPr>
          <a:xfrm>
            <a:off x="2018951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6744CF6-4708-4B5E-BD96-6E6697338942}"/>
              </a:ext>
            </a:extLst>
          </p:cNvPr>
          <p:cNvSpPr/>
          <p:nvPr/>
        </p:nvSpPr>
        <p:spPr>
          <a:xfrm>
            <a:off x="2397854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02A8182-EA23-47D7-B619-B0958BA96B54}"/>
              </a:ext>
            </a:extLst>
          </p:cNvPr>
          <p:cNvSpPr/>
          <p:nvPr/>
        </p:nvSpPr>
        <p:spPr>
          <a:xfrm>
            <a:off x="2776757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6DC235B-6C77-48E7-8232-92D39C1A9E10}"/>
              </a:ext>
            </a:extLst>
          </p:cNvPr>
          <p:cNvSpPr/>
          <p:nvPr/>
        </p:nvSpPr>
        <p:spPr>
          <a:xfrm>
            <a:off x="3155660" y="145269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4D10503-0E45-4AF6-BF7E-9CD1CA28CC59}"/>
              </a:ext>
            </a:extLst>
          </p:cNvPr>
          <p:cNvSpPr/>
          <p:nvPr/>
        </p:nvSpPr>
        <p:spPr>
          <a:xfrm>
            <a:off x="503339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1C0594A-806F-419F-92A3-4C3F10C9655D}"/>
              </a:ext>
            </a:extLst>
          </p:cNvPr>
          <p:cNvSpPr/>
          <p:nvPr/>
        </p:nvSpPr>
        <p:spPr>
          <a:xfrm>
            <a:off x="882242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3D8FA10-6713-4BD0-91DC-E20B7827B6F4}"/>
              </a:ext>
            </a:extLst>
          </p:cNvPr>
          <p:cNvSpPr/>
          <p:nvPr/>
        </p:nvSpPr>
        <p:spPr>
          <a:xfrm>
            <a:off x="1261145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874389B-8CF3-4B24-B4AB-932F592DEADB}"/>
              </a:ext>
            </a:extLst>
          </p:cNvPr>
          <p:cNvSpPr/>
          <p:nvPr/>
        </p:nvSpPr>
        <p:spPr>
          <a:xfrm>
            <a:off x="1640048" y="182320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065A057-12F9-4BAB-A259-5FCB4429102A}"/>
              </a:ext>
            </a:extLst>
          </p:cNvPr>
          <p:cNvSpPr/>
          <p:nvPr/>
        </p:nvSpPr>
        <p:spPr>
          <a:xfrm>
            <a:off x="2018951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DF8F31D4-BEDE-4CDE-A703-723B1CAF579A}"/>
              </a:ext>
            </a:extLst>
          </p:cNvPr>
          <p:cNvSpPr/>
          <p:nvPr/>
        </p:nvSpPr>
        <p:spPr>
          <a:xfrm>
            <a:off x="2397854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256452D-5263-4F68-B0FF-F773E09B5CF2}"/>
              </a:ext>
            </a:extLst>
          </p:cNvPr>
          <p:cNvSpPr/>
          <p:nvPr/>
        </p:nvSpPr>
        <p:spPr>
          <a:xfrm>
            <a:off x="2776757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83CD0A3-1FA6-448C-B426-9B8DAAD76301}"/>
              </a:ext>
            </a:extLst>
          </p:cNvPr>
          <p:cNvSpPr/>
          <p:nvPr/>
        </p:nvSpPr>
        <p:spPr>
          <a:xfrm>
            <a:off x="3155660" y="183998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7DADC7A-4EF8-4E58-BA6D-0A937D2B48D9}"/>
              </a:ext>
            </a:extLst>
          </p:cNvPr>
          <p:cNvSpPr/>
          <p:nvPr/>
        </p:nvSpPr>
        <p:spPr>
          <a:xfrm>
            <a:off x="503339" y="2477549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2BBD05D-C079-4650-8697-9E89C201D010}"/>
              </a:ext>
            </a:extLst>
          </p:cNvPr>
          <p:cNvSpPr/>
          <p:nvPr/>
        </p:nvSpPr>
        <p:spPr>
          <a:xfrm>
            <a:off x="882242" y="2477549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8A83D8E-2353-4D37-84AB-7226DF8158AF}"/>
              </a:ext>
            </a:extLst>
          </p:cNvPr>
          <p:cNvSpPr/>
          <p:nvPr/>
        </p:nvSpPr>
        <p:spPr>
          <a:xfrm>
            <a:off x="1261145" y="2477549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0C23AFD-CEC6-4BB0-A6D8-E28CD488A6A5}"/>
              </a:ext>
            </a:extLst>
          </p:cNvPr>
          <p:cNvSpPr/>
          <p:nvPr/>
        </p:nvSpPr>
        <p:spPr>
          <a:xfrm>
            <a:off x="1640048" y="2477549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1BB7C48-1D33-4A76-844E-E748F6C75C49}"/>
              </a:ext>
            </a:extLst>
          </p:cNvPr>
          <p:cNvSpPr/>
          <p:nvPr/>
        </p:nvSpPr>
        <p:spPr>
          <a:xfrm>
            <a:off x="2018951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E5BDC78-0F97-4684-8369-6F32A67E01D5}"/>
              </a:ext>
            </a:extLst>
          </p:cNvPr>
          <p:cNvSpPr/>
          <p:nvPr/>
        </p:nvSpPr>
        <p:spPr>
          <a:xfrm>
            <a:off x="2397854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F28AAB0-835C-412E-97D3-63E757961A25}"/>
              </a:ext>
            </a:extLst>
          </p:cNvPr>
          <p:cNvSpPr/>
          <p:nvPr/>
        </p:nvSpPr>
        <p:spPr>
          <a:xfrm>
            <a:off x="2776757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3E237EB-50FC-40EA-A96B-861B464AC91B}"/>
              </a:ext>
            </a:extLst>
          </p:cNvPr>
          <p:cNvSpPr/>
          <p:nvPr/>
        </p:nvSpPr>
        <p:spPr>
          <a:xfrm>
            <a:off x="3155660" y="249432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659A306-AAF8-486A-9757-3F0E71B25178}"/>
              </a:ext>
            </a:extLst>
          </p:cNvPr>
          <p:cNvSpPr/>
          <p:nvPr/>
        </p:nvSpPr>
        <p:spPr>
          <a:xfrm>
            <a:off x="503339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A0C35D3-E891-4FBF-9C9C-B0236CC4DDCD}"/>
              </a:ext>
            </a:extLst>
          </p:cNvPr>
          <p:cNvSpPr/>
          <p:nvPr/>
        </p:nvSpPr>
        <p:spPr>
          <a:xfrm>
            <a:off x="882242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A987039-D940-4B2F-AA1D-FF9D0A4DB86A}"/>
              </a:ext>
            </a:extLst>
          </p:cNvPr>
          <p:cNvSpPr/>
          <p:nvPr/>
        </p:nvSpPr>
        <p:spPr>
          <a:xfrm>
            <a:off x="1261145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806A6B9-9D90-400D-8B7C-D8F9B2596121}"/>
              </a:ext>
            </a:extLst>
          </p:cNvPr>
          <p:cNvSpPr/>
          <p:nvPr/>
        </p:nvSpPr>
        <p:spPr>
          <a:xfrm>
            <a:off x="1640048" y="286484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CF4538E-346F-4B54-A9C0-08FD9AEF89DD}"/>
              </a:ext>
            </a:extLst>
          </p:cNvPr>
          <p:cNvSpPr/>
          <p:nvPr/>
        </p:nvSpPr>
        <p:spPr>
          <a:xfrm>
            <a:off x="2018951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33B9A29-044F-4E3C-B95F-40EC4EF25B13}"/>
              </a:ext>
            </a:extLst>
          </p:cNvPr>
          <p:cNvSpPr/>
          <p:nvPr/>
        </p:nvSpPr>
        <p:spPr>
          <a:xfrm>
            <a:off x="2397854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0159D80-8C03-4FE4-82D7-F84AF1FA8F1D}"/>
              </a:ext>
            </a:extLst>
          </p:cNvPr>
          <p:cNvSpPr/>
          <p:nvPr/>
        </p:nvSpPr>
        <p:spPr>
          <a:xfrm>
            <a:off x="2776757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0A6C91C-7EB7-4966-A33D-E1606C84E60B}"/>
              </a:ext>
            </a:extLst>
          </p:cNvPr>
          <p:cNvSpPr/>
          <p:nvPr/>
        </p:nvSpPr>
        <p:spPr>
          <a:xfrm>
            <a:off x="3155660" y="288162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DEF4377-C572-4279-8BCC-475A51E827B9}"/>
              </a:ext>
            </a:extLst>
          </p:cNvPr>
          <p:cNvSpPr txBox="1"/>
          <p:nvPr/>
        </p:nvSpPr>
        <p:spPr>
          <a:xfrm>
            <a:off x="1810625" y="3227555"/>
            <a:ext cx="67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DAD6E29-FC7D-480C-B2F2-5B84C90502AD}"/>
              </a:ext>
            </a:extLst>
          </p:cNvPr>
          <p:cNvSpPr/>
          <p:nvPr/>
        </p:nvSpPr>
        <p:spPr>
          <a:xfrm>
            <a:off x="503339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DFDCE03-7111-4782-AB57-D1A9281B4F72}"/>
              </a:ext>
            </a:extLst>
          </p:cNvPr>
          <p:cNvSpPr/>
          <p:nvPr/>
        </p:nvSpPr>
        <p:spPr>
          <a:xfrm>
            <a:off x="882242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24C9E44-7A42-40D9-8AAF-F308B7B4F8CB}"/>
              </a:ext>
            </a:extLst>
          </p:cNvPr>
          <p:cNvSpPr/>
          <p:nvPr/>
        </p:nvSpPr>
        <p:spPr>
          <a:xfrm>
            <a:off x="1261145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7A4D5FFE-2CF6-4038-A21B-3B22F39CB749}"/>
              </a:ext>
            </a:extLst>
          </p:cNvPr>
          <p:cNvSpPr/>
          <p:nvPr/>
        </p:nvSpPr>
        <p:spPr>
          <a:xfrm>
            <a:off x="1640048" y="3793221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63D7643-66B8-4C2E-AC03-7E40BFADE433}"/>
              </a:ext>
            </a:extLst>
          </p:cNvPr>
          <p:cNvSpPr/>
          <p:nvPr/>
        </p:nvSpPr>
        <p:spPr>
          <a:xfrm>
            <a:off x="2018951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2EB3B45-557A-4E35-AF84-93CE950CB746}"/>
              </a:ext>
            </a:extLst>
          </p:cNvPr>
          <p:cNvSpPr/>
          <p:nvPr/>
        </p:nvSpPr>
        <p:spPr>
          <a:xfrm>
            <a:off x="2397854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EED6B47D-B6F9-461B-8FF9-BFD0F1E208FA}"/>
              </a:ext>
            </a:extLst>
          </p:cNvPr>
          <p:cNvSpPr/>
          <p:nvPr/>
        </p:nvSpPr>
        <p:spPr>
          <a:xfrm>
            <a:off x="2776757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477BA6B-DA24-41F3-9904-8D6F70B7A356}"/>
              </a:ext>
            </a:extLst>
          </p:cNvPr>
          <p:cNvSpPr/>
          <p:nvPr/>
        </p:nvSpPr>
        <p:spPr>
          <a:xfrm>
            <a:off x="3155660" y="3810000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3DA6D1F3-F7F9-4022-B29B-E9A49C5ABB6D}"/>
              </a:ext>
            </a:extLst>
          </p:cNvPr>
          <p:cNvSpPr/>
          <p:nvPr/>
        </p:nvSpPr>
        <p:spPr>
          <a:xfrm>
            <a:off x="503339" y="418051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A3D6338-B67C-42A1-A3CC-4BAC6AB022EF}"/>
              </a:ext>
            </a:extLst>
          </p:cNvPr>
          <p:cNvSpPr/>
          <p:nvPr/>
        </p:nvSpPr>
        <p:spPr>
          <a:xfrm>
            <a:off x="882242" y="418051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C720798-EA7D-4005-BC86-A7623871BB59}"/>
              </a:ext>
            </a:extLst>
          </p:cNvPr>
          <p:cNvSpPr/>
          <p:nvPr/>
        </p:nvSpPr>
        <p:spPr>
          <a:xfrm>
            <a:off x="1261145" y="4180513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B032366-8482-4603-B6C1-8153B51435A2}"/>
              </a:ext>
            </a:extLst>
          </p:cNvPr>
          <p:cNvSpPr/>
          <p:nvPr/>
        </p:nvSpPr>
        <p:spPr>
          <a:xfrm>
            <a:off x="1640048" y="4180513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D828167-9480-4243-9A9E-2CB6C6FE8FA2}"/>
              </a:ext>
            </a:extLst>
          </p:cNvPr>
          <p:cNvSpPr/>
          <p:nvPr/>
        </p:nvSpPr>
        <p:spPr>
          <a:xfrm>
            <a:off x="2018951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64F300F-1F2C-4665-B007-F6CDEE453C49}"/>
              </a:ext>
            </a:extLst>
          </p:cNvPr>
          <p:cNvSpPr/>
          <p:nvPr/>
        </p:nvSpPr>
        <p:spPr>
          <a:xfrm>
            <a:off x="2397854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752B8013-0F28-4BD8-893F-B1C14750EDF7}"/>
              </a:ext>
            </a:extLst>
          </p:cNvPr>
          <p:cNvSpPr/>
          <p:nvPr/>
        </p:nvSpPr>
        <p:spPr>
          <a:xfrm>
            <a:off x="2776757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3ECF2768-B8C5-4429-B9F6-0DD55CA1FCE9}"/>
              </a:ext>
            </a:extLst>
          </p:cNvPr>
          <p:cNvSpPr/>
          <p:nvPr/>
        </p:nvSpPr>
        <p:spPr>
          <a:xfrm>
            <a:off x="3155660" y="4197292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690D6E13-0949-4968-9AE0-1767AADD1745}"/>
              </a:ext>
            </a:extLst>
          </p:cNvPr>
          <p:cNvSpPr/>
          <p:nvPr/>
        </p:nvSpPr>
        <p:spPr>
          <a:xfrm>
            <a:off x="503339" y="4734186"/>
            <a:ext cx="285226" cy="2852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DCD03A57-5E72-433E-8769-7CE0CC39FDD7}"/>
              </a:ext>
            </a:extLst>
          </p:cNvPr>
          <p:cNvSpPr/>
          <p:nvPr/>
        </p:nvSpPr>
        <p:spPr>
          <a:xfrm>
            <a:off x="882242" y="473418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0885893-5636-4304-B39C-AE956DBAA4B5}"/>
              </a:ext>
            </a:extLst>
          </p:cNvPr>
          <p:cNvSpPr/>
          <p:nvPr/>
        </p:nvSpPr>
        <p:spPr>
          <a:xfrm>
            <a:off x="1261145" y="473418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8FC9BAA6-4E09-4535-BBD4-11EBE17FF7FE}"/>
              </a:ext>
            </a:extLst>
          </p:cNvPr>
          <p:cNvSpPr/>
          <p:nvPr/>
        </p:nvSpPr>
        <p:spPr>
          <a:xfrm>
            <a:off x="1640048" y="4734186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185F356-05EC-49A2-B188-A9A1F7319839}"/>
              </a:ext>
            </a:extLst>
          </p:cNvPr>
          <p:cNvSpPr/>
          <p:nvPr/>
        </p:nvSpPr>
        <p:spPr>
          <a:xfrm>
            <a:off x="2018951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4C5D072-2D4B-4D65-8E6F-915AC5775D46}"/>
              </a:ext>
            </a:extLst>
          </p:cNvPr>
          <p:cNvSpPr/>
          <p:nvPr/>
        </p:nvSpPr>
        <p:spPr>
          <a:xfrm>
            <a:off x="2397854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0830F13-F581-44D1-B355-C0815AF9ACC3}"/>
              </a:ext>
            </a:extLst>
          </p:cNvPr>
          <p:cNvSpPr/>
          <p:nvPr/>
        </p:nvSpPr>
        <p:spPr>
          <a:xfrm>
            <a:off x="2776757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64124604-AA9E-4D67-B34F-E49DC9B58BC7}"/>
              </a:ext>
            </a:extLst>
          </p:cNvPr>
          <p:cNvSpPr/>
          <p:nvPr/>
        </p:nvSpPr>
        <p:spPr>
          <a:xfrm>
            <a:off x="3155660" y="4750965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FCE350D3-F347-4043-8F89-F95C141727EC}"/>
              </a:ext>
            </a:extLst>
          </p:cNvPr>
          <p:cNvSpPr/>
          <p:nvPr/>
        </p:nvSpPr>
        <p:spPr>
          <a:xfrm>
            <a:off x="503339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F406DD80-6DD5-4C8E-82E7-891DB32EFB38}"/>
              </a:ext>
            </a:extLst>
          </p:cNvPr>
          <p:cNvSpPr/>
          <p:nvPr/>
        </p:nvSpPr>
        <p:spPr>
          <a:xfrm>
            <a:off x="882242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76FC5811-3D4D-4B0D-8C34-B5CBF1C6AEB5}"/>
              </a:ext>
            </a:extLst>
          </p:cNvPr>
          <p:cNvSpPr/>
          <p:nvPr/>
        </p:nvSpPr>
        <p:spPr>
          <a:xfrm>
            <a:off x="1261145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4D7443B-B8DE-422C-8F6A-31796BBB2B3D}"/>
              </a:ext>
            </a:extLst>
          </p:cNvPr>
          <p:cNvSpPr/>
          <p:nvPr/>
        </p:nvSpPr>
        <p:spPr>
          <a:xfrm>
            <a:off x="1640048" y="5121478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13C3ECE-E472-4177-8EDF-FAC7A06A3E0F}"/>
              </a:ext>
            </a:extLst>
          </p:cNvPr>
          <p:cNvSpPr/>
          <p:nvPr/>
        </p:nvSpPr>
        <p:spPr>
          <a:xfrm>
            <a:off x="2018951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2EB59834-3932-4FDA-919D-7D2512D5BC45}"/>
              </a:ext>
            </a:extLst>
          </p:cNvPr>
          <p:cNvSpPr/>
          <p:nvPr/>
        </p:nvSpPr>
        <p:spPr>
          <a:xfrm>
            <a:off x="2397854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D3EA28EA-E369-4C39-9A7A-512F97E15C74}"/>
              </a:ext>
            </a:extLst>
          </p:cNvPr>
          <p:cNvSpPr/>
          <p:nvPr/>
        </p:nvSpPr>
        <p:spPr>
          <a:xfrm>
            <a:off x="2776757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814CA21-56C0-4FCF-A0C6-0C547523363C}"/>
              </a:ext>
            </a:extLst>
          </p:cNvPr>
          <p:cNvSpPr/>
          <p:nvPr/>
        </p:nvSpPr>
        <p:spPr>
          <a:xfrm>
            <a:off x="3155660" y="5138257"/>
            <a:ext cx="285226" cy="285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7" name="Bogen 86">
            <a:extLst>
              <a:ext uri="{FF2B5EF4-FFF2-40B4-BE49-F238E27FC236}">
                <a16:creationId xmlns:a16="http://schemas.microsoft.com/office/drawing/2014/main" id="{B1B127FE-7FFD-4DA9-9B21-7B8CF40A0601}"/>
              </a:ext>
            </a:extLst>
          </p:cNvPr>
          <p:cNvSpPr/>
          <p:nvPr/>
        </p:nvSpPr>
        <p:spPr>
          <a:xfrm rot="8060565">
            <a:off x="115374" y="83556"/>
            <a:ext cx="285226" cy="285226"/>
          </a:xfrm>
          <a:prstGeom prst="arc">
            <a:avLst>
              <a:gd name="adj1" fmla="val 16200000"/>
              <a:gd name="adj2" fmla="val 10799992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91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D4F169F-546E-464B-9E99-28C7D3E2CC28}"/>
              </a:ext>
            </a:extLst>
          </p:cNvPr>
          <p:cNvGrpSpPr/>
          <p:nvPr/>
        </p:nvGrpSpPr>
        <p:grpSpPr>
          <a:xfrm>
            <a:off x="516996" y="1600200"/>
            <a:ext cx="5269442" cy="1857226"/>
            <a:chOff x="516996" y="1600200"/>
            <a:chExt cx="5269442" cy="1857226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3082DF97-6E25-417E-BC4B-D6BC00815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97"/>
            <a:stretch/>
          </p:blipFill>
          <p:spPr>
            <a:xfrm>
              <a:off x="516996" y="1600200"/>
              <a:ext cx="5269442" cy="1520906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BB05BBA-97E2-42A1-AAC6-C5811AE11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66" y="184913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056CDFC-4D5C-404B-9411-51BADDC6D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436125" y="184913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E823DAB-97C0-4DBA-A48D-5D1CB8FDF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307321" y="19544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95318F0-8E86-49B2-821D-EEAE3DE29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396287">
              <a:off x="3498020" y="192647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890F2E6-224F-4E41-A11A-897A7581B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405213" y="200640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7B49593D-CFCB-439A-85D0-505CA7430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261" y="190171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7F03D3-7C01-4ADF-83E3-521E77E50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629" y="1856435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DE8B973F-5CB0-41D9-9405-E5BEF1E18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16572">
              <a:off x="3996233" y="195875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C283685-C6A9-4807-AA15-68AEE06B8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03285">
              <a:off x="4453752" y="1892360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D48AF8D-F481-4313-9988-D3CBB7781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33149">
              <a:off x="4571748" y="196728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8D4489D-6592-4784-B04C-03A956F7A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60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4A053BAB-399E-44A0-B974-709ECC363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07036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DD2D5C90-16FB-42C5-A6F0-9061CD499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294156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638423E2-E403-4760-8EE9-AECF35687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03945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1DAD9B5D-AA2B-43D6-B6B9-449BA6954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501" y="316663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F81AFBE8-E562-45F9-A949-0E7DFA4A9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972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1DF95567-D6B8-4350-AC28-BF9282CE7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26848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E6D5BEF-571F-438A-807C-42E036D67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13968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C3110FA4-CBF3-464E-905E-7C3567766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23757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DB4DC470-536E-47AD-923A-194662861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621" y="3166634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A3502B6-EFFC-4B7D-937B-5F7919CE3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466" y="3114058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232C7BCF-AC0A-416F-B479-FCC08A828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474225" y="31140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70DF373A-3273-4598-A6B6-0F556876D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764769">
              <a:off x="3345421" y="321937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406D69D-371E-4C04-B8B3-02B39437C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443313" y="3271327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3327F2CD-EF1E-47BD-88D7-E36E9A5C7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9585" y="3165746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D3A08139-5D8F-4FA9-999E-74FACA12B7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8634">
              <a:off x="3528499" y="3258922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5B295E3-52CF-4DD2-A391-D4B0DC9749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18562">
              <a:off x="3595091" y="3125532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65AF75B7-87FD-4D12-A99F-427E3CD95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197" y="3182959"/>
              <a:ext cx="217519" cy="15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7B67CD94-3470-4684-86C4-A60CC0A29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1340051" y="4249861"/>
            <a:ext cx="5269442" cy="1520906"/>
          </a:xfrm>
          <a:prstGeom prst="rect">
            <a:avLst/>
          </a:prstGeom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D118AB6F-FD2F-4FE6-B55D-E0C6E89D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23" y="339222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2EA9FE4D-2B2A-4510-ACA7-4A771A96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633192" y="4032465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5485DBEE-0246-47F4-B899-3C8D70BFC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7446072" y="4715642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76EA4040-B4DF-4953-8F17-6C21F6C82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8173318" y="4677018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C05E8A02-4286-4174-A15E-866109F8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33231" y="4455474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CE49D9D7-BA63-4A7D-83AB-518DC454C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402" y="4417502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7C24DBCF-3CF9-4962-A8D3-C49CEBE5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499" y="4671043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3B841FE2-E534-4964-B08B-5CA0E434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8141838" y="408832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9EBE50D7-7E61-4F9D-9FEB-CD7A33DC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328026" y="4550688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D386E435-339A-4EB5-A293-54D3D30D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512702" y="4582001"/>
            <a:ext cx="217519" cy="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7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BF6CE8B-0039-4693-B8AA-817062A5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399" y="1028044"/>
            <a:ext cx="91154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2F5F25A-EC2E-4A99-BDEC-314CFEABE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797071" y="779517"/>
            <a:ext cx="3412925" cy="98506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D29675-A26E-453B-9104-8BA8267EA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4778521" y="779517"/>
            <a:ext cx="3412925" cy="98506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34F2E93-03C3-47AC-A3A3-6870DECD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24135" y="101029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76A7C43-DB72-4247-8C42-4BABDA5C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07" y="93951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C09CCE1-0F77-432B-B5CC-1E1FC70DD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378105" y="992753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FD27D52-A780-49B9-8AD8-4840FE59A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200140" y="95019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FC5126D3-ECC4-4637-BCB0-EE5C394FD1F3}"/>
              </a:ext>
            </a:extLst>
          </p:cNvPr>
          <p:cNvSpPr/>
          <p:nvPr/>
        </p:nvSpPr>
        <p:spPr>
          <a:xfrm>
            <a:off x="4391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gekrümmt 14">
            <a:extLst>
              <a:ext uri="{FF2B5EF4-FFF2-40B4-BE49-F238E27FC236}">
                <a16:creationId xmlns:a16="http://schemas.microsoft.com/office/drawing/2014/main" id="{B4D48B61-2921-4C9B-B188-3E5B148AE500}"/>
              </a:ext>
            </a:extLst>
          </p:cNvPr>
          <p:cNvSpPr/>
          <p:nvPr/>
        </p:nvSpPr>
        <p:spPr>
          <a:xfrm>
            <a:off x="5926319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Pfeil: nach unten gekrümmt 17">
            <a:extLst>
              <a:ext uri="{FF2B5EF4-FFF2-40B4-BE49-F238E27FC236}">
                <a16:creationId xmlns:a16="http://schemas.microsoft.com/office/drawing/2014/main" id="{BD7ED1CC-B2E1-4EDB-9826-3E63CBFAD1E5}"/>
              </a:ext>
            </a:extLst>
          </p:cNvPr>
          <p:cNvSpPr/>
          <p:nvPr/>
        </p:nvSpPr>
        <p:spPr>
          <a:xfrm>
            <a:off x="6311587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nach unten gekrümmt 18">
            <a:extLst>
              <a:ext uri="{FF2B5EF4-FFF2-40B4-BE49-F238E27FC236}">
                <a16:creationId xmlns:a16="http://schemas.microsoft.com/office/drawing/2014/main" id="{4F83C075-7019-4BAD-8583-781CE32A903D}"/>
              </a:ext>
            </a:extLst>
          </p:cNvPr>
          <p:cNvSpPr/>
          <p:nvPr/>
        </p:nvSpPr>
        <p:spPr>
          <a:xfrm>
            <a:off x="6695878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nach unten gekrümmt 19">
            <a:extLst>
              <a:ext uri="{FF2B5EF4-FFF2-40B4-BE49-F238E27FC236}">
                <a16:creationId xmlns:a16="http://schemas.microsoft.com/office/drawing/2014/main" id="{62213439-E20D-4E2A-98A1-AA179F982DBF}"/>
              </a:ext>
            </a:extLst>
          </p:cNvPr>
          <p:cNvSpPr/>
          <p:nvPr/>
        </p:nvSpPr>
        <p:spPr>
          <a:xfrm>
            <a:off x="7082268" y="80730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606ADE42-3DAD-4908-AF7D-371FC0F80B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4" b="29855"/>
          <a:stretch/>
        </p:blipFill>
        <p:spPr>
          <a:xfrm>
            <a:off x="797491" y="5189483"/>
            <a:ext cx="3690938" cy="889000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228A234F-CB3B-45A5-8C31-A58B1882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158416" y="578596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E14DC6C6-6D6B-46A6-AB59-1091A398BABB}"/>
              </a:ext>
            </a:extLst>
          </p:cNvPr>
          <p:cNvSpPr/>
          <p:nvPr/>
        </p:nvSpPr>
        <p:spPr>
          <a:xfrm>
            <a:off x="4488429" y="5552177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8F785590-119E-4D91-AEF4-248B4531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4" b="29855"/>
          <a:stretch/>
        </p:blipFill>
        <p:spPr>
          <a:xfrm>
            <a:off x="4875103" y="5189483"/>
            <a:ext cx="3690938" cy="889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43F2F10D-BBD8-4FE8-82FD-B7E70B90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93040">
            <a:off x="7279444" y="588736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98C5A6B6-7CEB-4994-B467-70C3A3EA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329835" y="581144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A74BFB3C-6037-4650-ADBA-662FDD45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236028" y="578596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BB090A5D-565F-4F16-9F84-AA779508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0920">
            <a:off x="7756824" y="576785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9E8042B6-1478-4168-8A36-879DBD279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775">
            <a:off x="8125049" y="571924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Pfeil: nach unten gekrümmt 57">
            <a:extLst>
              <a:ext uri="{FF2B5EF4-FFF2-40B4-BE49-F238E27FC236}">
                <a16:creationId xmlns:a16="http://schemas.microsoft.com/office/drawing/2014/main" id="{DD2C1FB2-F761-40EE-906D-00F589FABC75}"/>
              </a:ext>
            </a:extLst>
          </p:cNvPr>
          <p:cNvSpPr/>
          <p:nvPr/>
        </p:nvSpPr>
        <p:spPr>
          <a:xfrm flipH="1">
            <a:off x="7748133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9" name="Pfeil: nach unten gekrümmt 58">
            <a:extLst>
              <a:ext uri="{FF2B5EF4-FFF2-40B4-BE49-F238E27FC236}">
                <a16:creationId xmlns:a16="http://schemas.microsoft.com/office/drawing/2014/main" id="{C8BEB5BE-3385-43F7-B246-D5C4E7BE20AF}"/>
              </a:ext>
            </a:extLst>
          </p:cNvPr>
          <p:cNvSpPr/>
          <p:nvPr/>
        </p:nvSpPr>
        <p:spPr>
          <a:xfrm rot="1674290">
            <a:off x="7367829" y="5264910"/>
            <a:ext cx="972473" cy="273066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2" name="Kreis: nicht ausgefüllt 61">
            <a:extLst>
              <a:ext uri="{FF2B5EF4-FFF2-40B4-BE49-F238E27FC236}">
                <a16:creationId xmlns:a16="http://schemas.microsoft.com/office/drawing/2014/main" id="{2C2847B5-2D9A-457C-8282-5AC2D9DA2B96}"/>
              </a:ext>
            </a:extLst>
          </p:cNvPr>
          <p:cNvSpPr/>
          <p:nvPr/>
        </p:nvSpPr>
        <p:spPr>
          <a:xfrm>
            <a:off x="3076675" y="567277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1" name="Pfeil: nach unten gekrümmt 80">
            <a:extLst>
              <a:ext uri="{FF2B5EF4-FFF2-40B4-BE49-F238E27FC236}">
                <a16:creationId xmlns:a16="http://schemas.microsoft.com/office/drawing/2014/main" id="{BDBE764B-77C2-4F82-9EC1-B75B7B25E633}"/>
              </a:ext>
            </a:extLst>
          </p:cNvPr>
          <p:cNvSpPr/>
          <p:nvPr/>
        </p:nvSpPr>
        <p:spPr>
          <a:xfrm flipH="1">
            <a:off x="7338948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2" name="Pfeil: nach unten gekrümmt 81">
            <a:extLst>
              <a:ext uri="{FF2B5EF4-FFF2-40B4-BE49-F238E27FC236}">
                <a16:creationId xmlns:a16="http://schemas.microsoft.com/office/drawing/2014/main" id="{D5C9C4C5-3C53-44DE-8223-6305A8174775}"/>
              </a:ext>
            </a:extLst>
          </p:cNvPr>
          <p:cNvSpPr/>
          <p:nvPr/>
        </p:nvSpPr>
        <p:spPr>
          <a:xfrm flipH="1">
            <a:off x="6929763" y="5621674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B7830888-BF6F-4CB4-A7F0-F470E7FA6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114" y="575806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56B5E91D-8B52-463D-9A78-129E2012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163139" y="5295045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34EF51D1-0E52-4099-867B-45602B11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78" y="540819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5FB8A08E-0696-4746-8403-543EDA3EC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072417" y="535810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90ED8616-E74C-4CE8-A6B9-2A92F2744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13" y="534916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Kreis: nicht ausgefüllt 49">
            <a:extLst>
              <a:ext uri="{FF2B5EF4-FFF2-40B4-BE49-F238E27FC236}">
                <a16:creationId xmlns:a16="http://schemas.microsoft.com/office/drawing/2014/main" id="{3E43D835-82B5-462F-AA3F-EFE9828BBF72}"/>
              </a:ext>
            </a:extLst>
          </p:cNvPr>
          <p:cNvSpPr/>
          <p:nvPr/>
        </p:nvSpPr>
        <p:spPr>
          <a:xfrm>
            <a:off x="3040426" y="522266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27D421D6-C87C-48D1-9A85-B9FA9E11A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797071" y="3144554"/>
            <a:ext cx="3412925" cy="985064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7292267D-7033-4FE5-9E5D-9DD19D73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7564" y="301086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9464B151-5B47-4298-A776-9F4882AB3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76" y="336532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FD142641-32A6-4679-9D61-F8450FD5B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93542" y="313089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7534764B-FDC5-4B17-8473-DEDD69A4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53297" y="3047459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D6BC36B8-A683-48EA-9157-449227298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7"/>
          <a:stretch/>
        </p:blipFill>
        <p:spPr>
          <a:xfrm>
            <a:off x="4778521" y="3144554"/>
            <a:ext cx="3412925" cy="985064"/>
          </a:xfrm>
          <a:prstGeom prst="rect">
            <a:avLst/>
          </a:prstGeom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72B365AB-9688-4D03-B92E-67AE6FC9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5543983" y="3350641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846C9FEE-7589-4BF2-88F0-4C9E7547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044" y="3336024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B7DAAE5F-64CE-4D84-A749-B8352E402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085667" y="335045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A9A1A74B-AC64-4AAA-9345-F23D2306D4F2}"/>
              </a:ext>
            </a:extLst>
          </p:cNvPr>
          <p:cNvSpPr/>
          <p:nvPr/>
        </p:nvSpPr>
        <p:spPr>
          <a:xfrm>
            <a:off x="4391467" y="3507248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Pfeil: nach unten gekrümmt 77">
            <a:extLst>
              <a:ext uri="{FF2B5EF4-FFF2-40B4-BE49-F238E27FC236}">
                <a16:creationId xmlns:a16="http://schemas.microsoft.com/office/drawing/2014/main" id="{2CC41131-AC0F-4BBE-BD1F-0226F80DF939}"/>
              </a:ext>
            </a:extLst>
          </p:cNvPr>
          <p:cNvSpPr/>
          <p:nvPr/>
        </p:nvSpPr>
        <p:spPr>
          <a:xfrm rot="3162023">
            <a:off x="4899712" y="30854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9" name="Pfeil: nach unten gekrümmt 78">
            <a:extLst>
              <a:ext uri="{FF2B5EF4-FFF2-40B4-BE49-F238E27FC236}">
                <a16:creationId xmlns:a16="http://schemas.microsoft.com/office/drawing/2014/main" id="{CC78C211-9FCB-491A-A2FC-8768BD55AAE5}"/>
              </a:ext>
            </a:extLst>
          </p:cNvPr>
          <p:cNvSpPr/>
          <p:nvPr/>
        </p:nvSpPr>
        <p:spPr>
          <a:xfrm>
            <a:off x="5202472" y="318098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0" name="Pfeil: nach unten gekrümmt 79">
            <a:extLst>
              <a:ext uri="{FF2B5EF4-FFF2-40B4-BE49-F238E27FC236}">
                <a16:creationId xmlns:a16="http://schemas.microsoft.com/office/drawing/2014/main" id="{8F5C61DA-0E8E-4655-97CF-D077E23D3999}"/>
              </a:ext>
            </a:extLst>
          </p:cNvPr>
          <p:cNvSpPr/>
          <p:nvPr/>
        </p:nvSpPr>
        <p:spPr>
          <a:xfrm>
            <a:off x="5614425" y="318098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5" name="Kreis: nicht ausgefüllt 84">
            <a:extLst>
              <a:ext uri="{FF2B5EF4-FFF2-40B4-BE49-F238E27FC236}">
                <a16:creationId xmlns:a16="http://schemas.microsoft.com/office/drawing/2014/main" id="{F24906FC-BCF2-4942-8A54-4655B6646190}"/>
              </a:ext>
            </a:extLst>
          </p:cNvPr>
          <p:cNvSpPr/>
          <p:nvPr/>
        </p:nvSpPr>
        <p:spPr>
          <a:xfrm>
            <a:off x="989535" y="3232702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id="{41871CE7-2F54-4B39-8CE5-9455949B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80" y="3351840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5211D270-E0AD-4196-9365-D5A366860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34800">
            <a:off x="3254146" y="5842136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7EC59A30-B73F-4A63-85AC-840A62387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4015134" y="581617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unten gekrümmt 89">
            <a:extLst>
              <a:ext uri="{FF2B5EF4-FFF2-40B4-BE49-F238E27FC236}">
                <a16:creationId xmlns:a16="http://schemas.microsoft.com/office/drawing/2014/main" id="{46914963-F1AD-4509-9EB0-67FA687134E3}"/>
              </a:ext>
            </a:extLst>
          </p:cNvPr>
          <p:cNvSpPr/>
          <p:nvPr/>
        </p:nvSpPr>
        <p:spPr>
          <a:xfrm rot="3680812" flipH="1">
            <a:off x="3324927" y="5913669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0" name="Picture 2">
            <a:extLst>
              <a:ext uri="{FF2B5EF4-FFF2-40B4-BE49-F238E27FC236}">
                <a16:creationId xmlns:a16="http://schemas.microsoft.com/office/drawing/2014/main" id="{88FC1C68-F049-4F6A-90A7-F0992977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8107124" y="581990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F5D40EA7-84ED-46B7-BB57-84F86847518F}"/>
              </a:ext>
            </a:extLst>
          </p:cNvPr>
          <p:cNvSpPr/>
          <p:nvPr/>
        </p:nvSpPr>
        <p:spPr>
          <a:xfrm>
            <a:off x="1143000" y="1039693"/>
            <a:ext cx="2711450" cy="405309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C65336F-FA1D-458C-B5C8-8312B971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1891171" y="947235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93F14DB-1FDF-412A-96D2-63133FC1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210" y="1060388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378F44A-2C67-4392-BD0B-001C0511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800449" y="1010297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6515BFC-43D2-4A3A-B828-675D42AFA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977391" y="1011912"/>
            <a:ext cx="140883" cy="1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Kreis: nicht ausgefüllt 21">
            <a:extLst>
              <a:ext uri="{FF2B5EF4-FFF2-40B4-BE49-F238E27FC236}">
                <a16:creationId xmlns:a16="http://schemas.microsoft.com/office/drawing/2014/main" id="{DD283FD3-893E-462A-A414-1D6A324626F6}"/>
              </a:ext>
            </a:extLst>
          </p:cNvPr>
          <p:cNvSpPr/>
          <p:nvPr/>
        </p:nvSpPr>
        <p:spPr>
          <a:xfrm>
            <a:off x="1757193" y="853276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3719986C-870F-410D-A1B2-8558FC74593A}"/>
              </a:ext>
            </a:extLst>
          </p:cNvPr>
          <p:cNvSpPr/>
          <p:nvPr/>
        </p:nvSpPr>
        <p:spPr>
          <a:xfrm rot="5400000">
            <a:off x="2150748" y="954962"/>
            <a:ext cx="209620" cy="158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leichschenkliges Dreieck 62">
            <a:extLst>
              <a:ext uri="{FF2B5EF4-FFF2-40B4-BE49-F238E27FC236}">
                <a16:creationId xmlns:a16="http://schemas.microsoft.com/office/drawing/2014/main" id="{1692C649-63A3-41C1-A067-443F2028C79C}"/>
              </a:ext>
            </a:extLst>
          </p:cNvPr>
          <p:cNvSpPr/>
          <p:nvPr/>
        </p:nvSpPr>
        <p:spPr>
          <a:xfrm rot="16200000">
            <a:off x="1528879" y="948720"/>
            <a:ext cx="209620" cy="158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Gleichschenkliges Dreieck 67">
            <a:extLst>
              <a:ext uri="{FF2B5EF4-FFF2-40B4-BE49-F238E27FC236}">
                <a16:creationId xmlns:a16="http://schemas.microsoft.com/office/drawing/2014/main" id="{1FFFB38B-D119-4DFF-8A84-18938731B573}"/>
              </a:ext>
            </a:extLst>
          </p:cNvPr>
          <p:cNvSpPr/>
          <p:nvPr/>
        </p:nvSpPr>
        <p:spPr>
          <a:xfrm rot="16200000">
            <a:off x="3549420" y="1352146"/>
            <a:ext cx="209620" cy="158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7D167592-3CD4-407B-AFA6-A829B5618A08}"/>
              </a:ext>
            </a:extLst>
          </p:cNvPr>
          <p:cNvSpPr/>
          <p:nvPr/>
        </p:nvSpPr>
        <p:spPr>
          <a:xfrm rot="5400000">
            <a:off x="1274948" y="1363801"/>
            <a:ext cx="209620" cy="158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0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4">
            <a:extLst>
              <a:ext uri="{FF2B5EF4-FFF2-40B4-BE49-F238E27FC236}">
                <a16:creationId xmlns:a16="http://schemas.microsoft.com/office/drawing/2014/main" id="{8BC46F76-08DC-432D-B15D-972F55E06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09DDDB09-80B1-4943-B653-6660FB4A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564665A9-E20F-437A-8435-59996984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4585E257-EF52-43DB-BB10-C7F234AA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569695CA-DBDE-4E29-B338-5788503E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A84F13CF-9C5A-4B3D-849E-D7E29DEB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EC96DF84-9847-45AF-8049-95B3975F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A87B446A-8BB2-42C7-A78F-C34F2BEFF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D92EB667-2B9D-4A47-AECA-2EB9FF0C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882547" y="13908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3036740A-734C-44C2-9EED-9D2CF23DC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04140" y="1344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A62EE314-EE08-463B-A045-BA1F9F6C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87080" y="13968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739B27E4-D75B-4535-BCAD-CAAF2E687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6E3F2883-3E0D-4FAC-B073-91CC988F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A788D842-33C1-4878-8824-F316B6C6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107A9186-72E4-4CD1-AFA2-79DA8424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4C9470BE-BCA3-49DE-8342-49B1AED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6C6CF719-7BA7-485D-A60A-6BF28E96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C4DCC7DE-6DC6-4D51-A048-0FF697362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CB1D4482-28F9-4A54-B694-97384BA2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E9ED4E57-7EC7-479E-B88A-F9B5443D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184020C4-7D8A-437D-8A12-B27DEE31D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8B82999A-BDB9-4FF1-BD57-5E8FD149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44942FF5-CA58-49DE-B69C-F5DA6D307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910E1B3D-3D6F-4D33-BD66-C4D435B1C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B299E115-0951-42F3-B34B-8FB2F867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FEF654B5-729F-441C-8394-3886A6CCD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EF6EDD61-A519-4EF8-8186-15C573454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C7442249-F24D-42EA-9228-4B8469004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B3223AB8-ACA9-4511-9C6C-C0F4D7018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33" y="22513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Kreis: nicht ausgefüllt 93">
            <a:extLst>
              <a:ext uri="{FF2B5EF4-FFF2-40B4-BE49-F238E27FC236}">
                <a16:creationId xmlns:a16="http://schemas.microsoft.com/office/drawing/2014/main" id="{86081B37-6EDD-4DA3-A8B0-A867C10E4D40}"/>
              </a:ext>
            </a:extLst>
          </p:cNvPr>
          <p:cNvSpPr/>
          <p:nvPr/>
        </p:nvSpPr>
        <p:spPr>
          <a:xfrm>
            <a:off x="3147693" y="1237195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5" name="Kreis: nicht ausgefüllt 94">
            <a:extLst>
              <a:ext uri="{FF2B5EF4-FFF2-40B4-BE49-F238E27FC236}">
                <a16:creationId xmlns:a16="http://schemas.microsoft.com/office/drawing/2014/main" id="{19AA2F68-4C66-41E5-B5E8-6F8828EA6BA3}"/>
              </a:ext>
            </a:extLst>
          </p:cNvPr>
          <p:cNvSpPr/>
          <p:nvPr/>
        </p:nvSpPr>
        <p:spPr>
          <a:xfrm>
            <a:off x="2723443" y="123702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519123E8-1A39-40F5-80D5-C7E24E98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637CB8A0-C710-4CA8-931E-CBE423AF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8C7B34EC-353C-4FB0-ACEA-B08F68026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id="{2F8DC332-BF50-451A-BE7D-59A55DFA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22D10079-068C-46A3-9BEE-B3E583BDA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396EDDDF-BB9A-4CB2-849D-B5AF2A00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576B0B51-3CBA-4160-A5DE-C5C4042C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43" y="8522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CA9DD8CC-A0ED-4769-9F1C-F8CF68C3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260534" y="9242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C29F439B-7558-4860-8430-B23AAB5F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BB64690E-092C-4909-8861-D3EC0D988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65067" y="9301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3134AE56-831E-440C-AB3C-14431377B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9746" y="3369492"/>
            <a:ext cx="3703916" cy="1475452"/>
          </a:xfrm>
          <a:prstGeom prst="rect">
            <a:avLst/>
          </a:prstGeom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9880B828-7410-4D69-BFC5-148E865E7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69" y="3950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07575513-E8BD-418E-82CC-B858DF7C0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1616" y="39508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221D659B-4965-4162-B02C-218FA2F5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61079" y="40249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F0C4748D-792D-493E-A4AA-F0DD9B689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95122" y="40052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F5B752B7-3371-40A7-BDD3-CAFAA2F8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29888" y="40614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8F09B64C-F8FE-49B7-9387-236CBC7D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75" y="39878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44A3EA80-7820-4112-959D-B51E9BC02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27" y="395600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D3F86389-D6DC-4702-B06A-18A7FDBD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945318" y="40279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81B13337-A60B-407C-BCCE-9A1448F28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306475" y="40396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>
            <a:extLst>
              <a:ext uri="{FF2B5EF4-FFF2-40B4-BE49-F238E27FC236}">
                <a16:creationId xmlns:a16="http://schemas.microsoft.com/office/drawing/2014/main" id="{08E91320-DC06-4DEB-A8F4-B1F9CC360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74" y="4839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>
            <a:extLst>
              <a:ext uri="{FF2B5EF4-FFF2-40B4-BE49-F238E27FC236}">
                <a16:creationId xmlns:a16="http://schemas.microsoft.com/office/drawing/2014/main" id="{D93673AD-AD8D-4B3E-830A-7292A285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94521" y="4839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>
            <a:extLst>
              <a:ext uri="{FF2B5EF4-FFF2-40B4-BE49-F238E27FC236}">
                <a16:creationId xmlns:a16="http://schemas.microsoft.com/office/drawing/2014/main" id="{D5B7FE2B-72D4-4E8B-B9BB-C93B6540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03984" y="49140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FB699243-ECD7-40B8-82EE-039A8366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72793" y="49505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D09A3DF5-7107-4476-A0E5-80DE8F3A4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80" y="48769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64781EF3-0A22-42E8-9EAB-A464EAB2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34" y="4839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id="{E8280076-2414-4BCC-8049-0EE6B7AF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33781" y="4839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9BDCB673-2E14-47FF-A150-F31D9F4BF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43244" y="49140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>
            <a:extLst>
              <a:ext uri="{FF2B5EF4-FFF2-40B4-BE49-F238E27FC236}">
                <a16:creationId xmlns:a16="http://schemas.microsoft.com/office/drawing/2014/main" id="{EAF9E27C-AC11-4F2B-9C9F-87546419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12053" y="49505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B3DE5043-F166-4B2B-9CAB-BA376A395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40" y="48769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7CF2390E-C20E-451D-A90A-AA4CD7ED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49" y="4839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736805D2-E489-4912-AD84-98082DFCA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78396" y="4839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id="{3DBBB219-7E61-4150-843E-BC400ED8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87859" y="49140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id="{2A250F8F-2ABD-4963-AE4B-4CBF688E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56668" y="49505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>
            <a:extLst>
              <a:ext uri="{FF2B5EF4-FFF2-40B4-BE49-F238E27FC236}">
                <a16:creationId xmlns:a16="http://schemas.microsoft.com/office/drawing/2014/main" id="{C89BD44B-D488-43B7-B533-91677584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35" y="48763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>
            <a:extLst>
              <a:ext uri="{FF2B5EF4-FFF2-40B4-BE49-F238E27FC236}">
                <a16:creationId xmlns:a16="http://schemas.microsoft.com/office/drawing/2014/main" id="{E9B2D60C-E523-41E0-B141-1648CF32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16546" y="49418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>
            <a:extLst>
              <a:ext uri="{FF2B5EF4-FFF2-40B4-BE49-F238E27FC236}">
                <a16:creationId xmlns:a16="http://schemas.microsoft.com/office/drawing/2014/main" id="{63C6B7BB-4796-4498-8AEB-E4F4B3B1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63354" y="48480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>
            <a:extLst>
              <a:ext uri="{FF2B5EF4-FFF2-40B4-BE49-F238E27FC236}">
                <a16:creationId xmlns:a16="http://schemas.microsoft.com/office/drawing/2014/main" id="{8A4206FD-52FE-42AF-B285-4875A791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04" y="48884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Kreis: nicht ausgefüllt 136">
            <a:extLst>
              <a:ext uri="{FF2B5EF4-FFF2-40B4-BE49-F238E27FC236}">
                <a16:creationId xmlns:a16="http://schemas.microsoft.com/office/drawing/2014/main" id="{141FE9A4-794B-428F-8282-A71A517150DD}"/>
              </a:ext>
            </a:extLst>
          </p:cNvPr>
          <p:cNvSpPr/>
          <p:nvPr/>
        </p:nvSpPr>
        <p:spPr>
          <a:xfrm>
            <a:off x="2383319" y="3865378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8" name="Kreis: nicht ausgefüllt 137">
            <a:extLst>
              <a:ext uri="{FF2B5EF4-FFF2-40B4-BE49-F238E27FC236}">
                <a16:creationId xmlns:a16="http://schemas.microsoft.com/office/drawing/2014/main" id="{41BC7D48-ED8E-4CD6-AAB7-CFC8F45BC983}"/>
              </a:ext>
            </a:extLst>
          </p:cNvPr>
          <p:cNvSpPr/>
          <p:nvPr/>
        </p:nvSpPr>
        <p:spPr>
          <a:xfrm>
            <a:off x="3202139" y="387727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80D7F8B3-5F3C-4CAF-A2A0-5CF35D5B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99" y="34764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2B79D1A3-1B62-4375-A40C-9DD45C50B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113446" y="34764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>
            <a:extLst>
              <a:ext uri="{FF2B5EF4-FFF2-40B4-BE49-F238E27FC236}">
                <a16:creationId xmlns:a16="http://schemas.microsoft.com/office/drawing/2014/main" id="{E316DFF9-A584-41C5-96D1-E69523234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022909" y="35504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>
            <a:extLst>
              <a:ext uri="{FF2B5EF4-FFF2-40B4-BE49-F238E27FC236}">
                <a16:creationId xmlns:a16="http://schemas.microsoft.com/office/drawing/2014/main" id="{81AA1970-98A0-4BB0-9E67-5CDEF517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156952" y="35307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>
            <a:extLst>
              <a:ext uri="{FF2B5EF4-FFF2-40B4-BE49-F238E27FC236}">
                <a16:creationId xmlns:a16="http://schemas.microsoft.com/office/drawing/2014/main" id="{D9F5DE04-8D58-462B-B6CB-02F1D346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91718" y="35869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5609F14A-669D-48F1-8033-7AA7B2CA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05" y="35133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>
            <a:extLst>
              <a:ext uri="{FF2B5EF4-FFF2-40B4-BE49-F238E27FC236}">
                <a16:creationId xmlns:a16="http://schemas.microsoft.com/office/drawing/2014/main" id="{A4FAD3BF-66D5-4B91-A87C-1ED2A3E3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14" y="34893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>
            <a:extLst>
              <a:ext uri="{FF2B5EF4-FFF2-40B4-BE49-F238E27FC236}">
                <a16:creationId xmlns:a16="http://schemas.microsoft.com/office/drawing/2014/main" id="{0A9C0E8E-8093-4F2A-848B-4ECFFC36A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323305" y="35612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F80F4261-94F2-4756-A479-65AFB85A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25390" y="352282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>
            <a:extLst>
              <a:ext uri="{FF2B5EF4-FFF2-40B4-BE49-F238E27FC236}">
                <a16:creationId xmlns:a16="http://schemas.microsoft.com/office/drawing/2014/main" id="{8EB3B226-6657-482C-9DDF-36CF5D5A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308330" y="357548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CB4AFD31-73ED-4783-BB5D-4E360D17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501549" y="355514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94AF3333-3DDA-47B7-89D7-0F61924F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50700" y="35490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33A7C7DF-D004-4643-AFCC-7C5E5BC8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220114" y="40052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1FB13940-E915-44C5-88FF-5929C933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303054" y="40578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Kreis: nicht ausgefüllt 152">
            <a:extLst>
              <a:ext uri="{FF2B5EF4-FFF2-40B4-BE49-F238E27FC236}">
                <a16:creationId xmlns:a16="http://schemas.microsoft.com/office/drawing/2014/main" id="{A9B8775E-C4A1-4E39-89D5-72BC09F7A4BA}"/>
              </a:ext>
            </a:extLst>
          </p:cNvPr>
          <p:cNvSpPr/>
          <p:nvPr/>
        </p:nvSpPr>
        <p:spPr>
          <a:xfrm>
            <a:off x="1131553" y="3870884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9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776125" y="428386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48" y="10097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27995" y="10097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37458" y="10837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871501" y="10641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06267" y="11203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54" y="10467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06" y="101489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67F2DF0E-6ABC-48C0-955C-A935A129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221697" y="1086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543290" y="1040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626230" y="10928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53" y="18988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70900" y="18988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80363" y="1972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49172" y="20094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59" y="19358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13" y="18988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10160" y="18988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619623" y="1972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88432" y="20094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19" y="19358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28" y="189888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54775" y="18988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64238" y="19729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33047" y="20094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514" y="19352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92925" y="200071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39733" y="19069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796" y="11021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Kreis: nicht ausgefüllt 78">
            <a:extLst>
              <a:ext uri="{FF2B5EF4-FFF2-40B4-BE49-F238E27FC236}">
                <a16:creationId xmlns:a16="http://schemas.microsoft.com/office/drawing/2014/main" id="{DD5F8F60-F63D-4838-8A22-3EFAEA6638F0}"/>
              </a:ext>
            </a:extLst>
          </p:cNvPr>
          <p:cNvSpPr/>
          <p:nvPr/>
        </p:nvSpPr>
        <p:spPr>
          <a:xfrm>
            <a:off x="3062593" y="933010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378" y="5352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89825" y="53529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99288" y="6093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433331" y="58965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68097" y="6458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84" y="5722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93" y="54826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C4BB4E09-824A-416C-A18E-E1CA6C3B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599684" y="620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921277" y="5735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004217" y="6261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603617" y="838192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1" name="Grafik 90">
            <a:extLst>
              <a:ext uri="{FF2B5EF4-FFF2-40B4-BE49-F238E27FC236}">
                <a16:creationId xmlns:a16="http://schemas.microsoft.com/office/drawing/2014/main" id="{CE811B3C-BFD5-4FC7-9B22-F6BBB2B7FE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963105" y="430693"/>
            <a:ext cx="3703916" cy="1475452"/>
          </a:xfrm>
          <a:prstGeom prst="rect">
            <a:avLst/>
          </a:prstGeom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6DFCA964-D847-47C1-8826-0FED338C1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528" y="10120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86F46F77-750A-4AAF-BE88-8AF444D84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14975" y="10120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>
            <a:extLst>
              <a:ext uri="{FF2B5EF4-FFF2-40B4-BE49-F238E27FC236}">
                <a16:creationId xmlns:a16="http://schemas.microsoft.com/office/drawing/2014/main" id="{6CF37F2F-A2C7-4A9C-A767-BA92EA3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24438" y="10861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B940385E-6F64-41D6-94D4-98D769E1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7058481" y="10664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>
            <a:extLst>
              <a:ext uri="{FF2B5EF4-FFF2-40B4-BE49-F238E27FC236}">
                <a16:creationId xmlns:a16="http://schemas.microsoft.com/office/drawing/2014/main" id="{344974A8-60CF-4302-A557-7FA635FC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993247" y="11226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C785FBC6-C56D-46CB-A830-46E75E6FB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034" y="10490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64E2B49A-663E-476A-9258-EA8C5D664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805" y="10745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AD7AC41A-38AF-4D06-AD00-43178295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730270" y="104245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26B905B7-07C2-43AB-BC20-5810C8754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813210" y="10951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CD511A80-3454-4981-9581-7BC74814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33" y="19011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E80CC51B-2E59-47B3-BB55-2E8689D90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57880" y="190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E8BA11CC-B9F5-4367-9B84-9F70D5F4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67343" y="19752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014217E7-1453-42A2-A612-CE7CD451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36152" y="201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062CF674-5EE6-4116-8BCC-066D7B59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39" y="193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>
            <a:extLst>
              <a:ext uri="{FF2B5EF4-FFF2-40B4-BE49-F238E27FC236}">
                <a16:creationId xmlns:a16="http://schemas.microsoft.com/office/drawing/2014/main" id="{9063E4BE-C620-44B2-8FB9-E2646CE2D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693" y="19011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847C6FF8-DF75-4B42-9C3A-4E479975C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97140" y="190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929CEA9E-BD10-4D57-9AD5-A16398BA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06603" y="19752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EC579254-27B5-4183-BD78-5CCF573B8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75412" y="201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id="{17C5E7C8-AB83-4734-AD09-B6B05B96F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99" y="193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6610A48E-D499-4204-A0C1-AEBFD32F2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08" y="19011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C409A409-F24F-45CB-8775-171C1981B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41755" y="190119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FBA5CE4B-101D-4866-A8BC-D590AF48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951218" y="19752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4AD9FB09-7700-404E-B5C9-D8DF3575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020027" y="201173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EC6628F9-2C8C-412D-B2EE-109ADBE50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494" y="19375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>
            <a:extLst>
              <a:ext uri="{FF2B5EF4-FFF2-40B4-BE49-F238E27FC236}">
                <a16:creationId xmlns:a16="http://schemas.microsoft.com/office/drawing/2014/main" id="{90D0F11F-5B04-4A71-9341-46773E04B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7079905" y="20030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>
            <a:extLst>
              <a:ext uri="{FF2B5EF4-FFF2-40B4-BE49-F238E27FC236}">
                <a16:creationId xmlns:a16="http://schemas.microsoft.com/office/drawing/2014/main" id="{E1418BAC-CF30-41DB-8DAE-8FF215394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7126713" y="190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>
            <a:extLst>
              <a:ext uri="{FF2B5EF4-FFF2-40B4-BE49-F238E27FC236}">
                <a16:creationId xmlns:a16="http://schemas.microsoft.com/office/drawing/2014/main" id="{C4DB875B-1619-48F9-9B34-4161FF3E8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58" y="5376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>
            <a:extLst>
              <a:ext uri="{FF2B5EF4-FFF2-40B4-BE49-F238E27FC236}">
                <a16:creationId xmlns:a16="http://schemas.microsoft.com/office/drawing/2014/main" id="{4CFAEA47-2610-4384-8CE1-9A9669214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576805" y="5376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>
            <a:extLst>
              <a:ext uri="{FF2B5EF4-FFF2-40B4-BE49-F238E27FC236}">
                <a16:creationId xmlns:a16="http://schemas.microsoft.com/office/drawing/2014/main" id="{D15BCFBD-0327-432B-BC95-D39C03C4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486268" y="6116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>
            <a:extLst>
              <a:ext uri="{FF2B5EF4-FFF2-40B4-BE49-F238E27FC236}">
                <a16:creationId xmlns:a16="http://schemas.microsoft.com/office/drawing/2014/main" id="{2FF92289-0AC4-4B30-960F-09588A05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620311" y="5919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>
            <a:extLst>
              <a:ext uri="{FF2B5EF4-FFF2-40B4-BE49-F238E27FC236}">
                <a16:creationId xmlns:a16="http://schemas.microsoft.com/office/drawing/2014/main" id="{A8EA291A-DA37-4752-A983-1ECA022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55077" y="6481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>
            <a:extLst>
              <a:ext uri="{FF2B5EF4-FFF2-40B4-BE49-F238E27FC236}">
                <a16:creationId xmlns:a16="http://schemas.microsoft.com/office/drawing/2014/main" id="{737A0E9E-E3F6-450F-B62C-5D3009F0B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864" y="5745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>
            <a:extLst>
              <a:ext uri="{FF2B5EF4-FFF2-40B4-BE49-F238E27FC236}">
                <a16:creationId xmlns:a16="http://schemas.microsoft.com/office/drawing/2014/main" id="{1B205AD4-9702-47F1-AA20-113A5E02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73" y="55056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>
            <a:extLst>
              <a:ext uri="{FF2B5EF4-FFF2-40B4-BE49-F238E27FC236}">
                <a16:creationId xmlns:a16="http://schemas.microsoft.com/office/drawing/2014/main" id="{BFEEAC53-BF00-4DDA-9DE4-5E9EDF02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5786664" y="6224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>
            <a:extLst>
              <a:ext uri="{FF2B5EF4-FFF2-40B4-BE49-F238E27FC236}">
                <a16:creationId xmlns:a16="http://schemas.microsoft.com/office/drawing/2014/main" id="{48D0562C-33F0-449A-9057-F915271F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6108257" y="57582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>
            <a:extLst>
              <a:ext uri="{FF2B5EF4-FFF2-40B4-BE49-F238E27FC236}">
                <a16:creationId xmlns:a16="http://schemas.microsoft.com/office/drawing/2014/main" id="{80CBF592-EA34-43F5-B8AE-2F97F381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6191197" y="6284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7385120" flipV="1">
            <a:off x="2960305" y="1484031"/>
            <a:ext cx="783961" cy="273066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3" name="Picture 2">
            <a:extLst>
              <a:ext uri="{FF2B5EF4-FFF2-40B4-BE49-F238E27FC236}">
                <a16:creationId xmlns:a16="http://schemas.microsoft.com/office/drawing/2014/main" id="{0DF476B9-4720-45FB-939B-248BCC9B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8197892" y="15103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Pfeil: nach unten gekrümmt 133">
            <a:extLst>
              <a:ext uri="{FF2B5EF4-FFF2-40B4-BE49-F238E27FC236}">
                <a16:creationId xmlns:a16="http://schemas.microsoft.com/office/drawing/2014/main" id="{15488BD7-2F3D-4FE9-A34D-4CD5EE30116E}"/>
              </a:ext>
            </a:extLst>
          </p:cNvPr>
          <p:cNvSpPr/>
          <p:nvPr/>
        </p:nvSpPr>
        <p:spPr>
          <a:xfrm>
            <a:off x="7478470" y="8663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5" name="Pfeil: nach unten gekrümmt 134">
            <a:extLst>
              <a:ext uri="{FF2B5EF4-FFF2-40B4-BE49-F238E27FC236}">
                <a16:creationId xmlns:a16="http://schemas.microsoft.com/office/drawing/2014/main" id="{37DA44BD-AC94-4D9A-8017-D9718CF0E8E2}"/>
              </a:ext>
            </a:extLst>
          </p:cNvPr>
          <p:cNvSpPr/>
          <p:nvPr/>
        </p:nvSpPr>
        <p:spPr>
          <a:xfrm>
            <a:off x="7880667" y="866335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6" name="Pfeil: nach unten gekrümmt 135">
            <a:extLst>
              <a:ext uri="{FF2B5EF4-FFF2-40B4-BE49-F238E27FC236}">
                <a16:creationId xmlns:a16="http://schemas.microsoft.com/office/drawing/2014/main" id="{2626CA5C-DC0C-4DFC-990B-16BB7A357391}"/>
              </a:ext>
            </a:extLst>
          </p:cNvPr>
          <p:cNvSpPr/>
          <p:nvPr/>
        </p:nvSpPr>
        <p:spPr>
          <a:xfrm rot="5400000">
            <a:off x="8211175" y="1255781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37" name="Grafik 136">
            <a:extLst>
              <a:ext uri="{FF2B5EF4-FFF2-40B4-BE49-F238E27FC236}">
                <a16:creationId xmlns:a16="http://schemas.microsoft.com/office/drawing/2014/main" id="{6C8F6411-2924-4A44-A99D-A841D5CCB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657821" y="3008757"/>
            <a:ext cx="3703916" cy="1475452"/>
          </a:xfrm>
          <a:prstGeom prst="rect">
            <a:avLst/>
          </a:prstGeom>
        </p:spPr>
      </p:pic>
      <p:pic>
        <p:nvPicPr>
          <p:cNvPr id="138" name="Picture 2">
            <a:extLst>
              <a:ext uri="{FF2B5EF4-FFF2-40B4-BE49-F238E27FC236}">
                <a16:creationId xmlns:a16="http://schemas.microsoft.com/office/drawing/2014/main" id="{6B3E19CF-568F-4817-8407-E1D126E1D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44" y="3590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>
            <a:extLst>
              <a:ext uri="{FF2B5EF4-FFF2-40B4-BE49-F238E27FC236}">
                <a16:creationId xmlns:a16="http://schemas.microsoft.com/office/drawing/2014/main" id="{9BC04E3F-57C5-401D-AC87-7E81785A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09691" y="3590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>
            <a:extLst>
              <a:ext uri="{FF2B5EF4-FFF2-40B4-BE49-F238E27FC236}">
                <a16:creationId xmlns:a16="http://schemas.microsoft.com/office/drawing/2014/main" id="{AB19EC51-8F0B-45B5-B323-D88B08FD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619154" y="3664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>
            <a:extLst>
              <a:ext uri="{FF2B5EF4-FFF2-40B4-BE49-F238E27FC236}">
                <a16:creationId xmlns:a16="http://schemas.microsoft.com/office/drawing/2014/main" id="{85165392-FDBC-4DCB-AEBF-75D3E5C9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753197" y="36444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>
            <a:extLst>
              <a:ext uri="{FF2B5EF4-FFF2-40B4-BE49-F238E27FC236}">
                <a16:creationId xmlns:a16="http://schemas.microsoft.com/office/drawing/2014/main" id="{28EB9B75-9A9E-4062-8FD1-5E5F327E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87963" y="37006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>
            <a:extLst>
              <a:ext uri="{FF2B5EF4-FFF2-40B4-BE49-F238E27FC236}">
                <a16:creationId xmlns:a16="http://schemas.microsoft.com/office/drawing/2014/main" id="{25A60820-51B9-42FF-9487-624C903B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750" y="3627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DE1166CC-84BA-44F1-B40D-2E74D64C7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21" y="36526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>
            <a:extLst>
              <a:ext uri="{FF2B5EF4-FFF2-40B4-BE49-F238E27FC236}">
                <a16:creationId xmlns:a16="http://schemas.microsoft.com/office/drawing/2014/main" id="{C6505812-0B5D-4ADA-A220-F2750E8C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005366" y="3624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>
            <a:extLst>
              <a:ext uri="{FF2B5EF4-FFF2-40B4-BE49-F238E27FC236}">
                <a16:creationId xmlns:a16="http://schemas.microsoft.com/office/drawing/2014/main" id="{1B666D49-5282-4442-A70E-A15210030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140489" y="366114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>
            <a:extLst>
              <a:ext uri="{FF2B5EF4-FFF2-40B4-BE49-F238E27FC236}">
                <a16:creationId xmlns:a16="http://schemas.microsoft.com/office/drawing/2014/main" id="{41B49459-E0CF-4FA5-9885-A865D2082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149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9D087CEF-033A-46F4-A31D-2A02F3D9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52596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7310A9A4-8986-4261-9379-457C1F642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62059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93EE77AE-67E6-4D32-B968-A974778B6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30868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8E59A88B-0E98-4CC2-ADDF-A1C800344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55" y="4516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>
            <a:extLst>
              <a:ext uri="{FF2B5EF4-FFF2-40B4-BE49-F238E27FC236}">
                <a16:creationId xmlns:a16="http://schemas.microsoft.com/office/drawing/2014/main" id="{23B7F1E8-CA9D-4217-B361-095BB1882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409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>
            <a:extLst>
              <a:ext uri="{FF2B5EF4-FFF2-40B4-BE49-F238E27FC236}">
                <a16:creationId xmlns:a16="http://schemas.microsoft.com/office/drawing/2014/main" id="{4DB3F4AF-1F9F-4E44-86E9-9A98A1E7B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91856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>
            <a:extLst>
              <a:ext uri="{FF2B5EF4-FFF2-40B4-BE49-F238E27FC236}">
                <a16:creationId xmlns:a16="http://schemas.microsoft.com/office/drawing/2014/main" id="{86F09E30-902F-4B71-A669-D9FEA9644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01319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>
            <a:extLst>
              <a:ext uri="{FF2B5EF4-FFF2-40B4-BE49-F238E27FC236}">
                <a16:creationId xmlns:a16="http://schemas.microsoft.com/office/drawing/2014/main" id="{2B4293C7-3704-417C-9DA8-8EE697115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70128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>
            <a:extLst>
              <a:ext uri="{FF2B5EF4-FFF2-40B4-BE49-F238E27FC236}">
                <a16:creationId xmlns:a16="http://schemas.microsoft.com/office/drawing/2014/main" id="{CCC488D8-AE30-41F2-947F-8177F2FD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15" y="4516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>
            <a:extLst>
              <a:ext uri="{FF2B5EF4-FFF2-40B4-BE49-F238E27FC236}">
                <a16:creationId xmlns:a16="http://schemas.microsoft.com/office/drawing/2014/main" id="{286FF536-70A8-4713-987B-664105F4A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24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>
            <a:extLst>
              <a:ext uri="{FF2B5EF4-FFF2-40B4-BE49-F238E27FC236}">
                <a16:creationId xmlns:a16="http://schemas.microsoft.com/office/drawing/2014/main" id="{93E4A6A2-464C-4E65-9AF9-B6EE8D77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36471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>
            <a:extLst>
              <a:ext uri="{FF2B5EF4-FFF2-40B4-BE49-F238E27FC236}">
                <a16:creationId xmlns:a16="http://schemas.microsoft.com/office/drawing/2014/main" id="{3B8F68DF-476B-4BD9-A706-3E8990EE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645934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2">
            <a:extLst>
              <a:ext uri="{FF2B5EF4-FFF2-40B4-BE49-F238E27FC236}">
                <a16:creationId xmlns:a16="http://schemas.microsoft.com/office/drawing/2014/main" id="{FF1B14FC-D026-43AE-AF97-67FD7AB8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714743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>
            <a:extLst>
              <a:ext uri="{FF2B5EF4-FFF2-40B4-BE49-F238E27FC236}">
                <a16:creationId xmlns:a16="http://schemas.microsoft.com/office/drawing/2014/main" id="{6B5808F7-46C6-45F9-9190-B5DB1953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10" y="45155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>
            <a:extLst>
              <a:ext uri="{FF2B5EF4-FFF2-40B4-BE49-F238E27FC236}">
                <a16:creationId xmlns:a16="http://schemas.microsoft.com/office/drawing/2014/main" id="{3FECF7D6-96EB-485E-81E0-02C1472C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774621" y="458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>
            <a:extLst>
              <a:ext uri="{FF2B5EF4-FFF2-40B4-BE49-F238E27FC236}">
                <a16:creationId xmlns:a16="http://schemas.microsoft.com/office/drawing/2014/main" id="{461D3B5A-54AE-48C3-AF89-415B2EC4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21429" y="44873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2A8E8C79-FA21-4B83-A16E-677AB27F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74" y="3115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F44FC74A-0BD8-4A82-AE4D-A8AC9B33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71521" y="3115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>
            <a:extLst>
              <a:ext uri="{FF2B5EF4-FFF2-40B4-BE49-F238E27FC236}">
                <a16:creationId xmlns:a16="http://schemas.microsoft.com/office/drawing/2014/main" id="{F2EDF74C-CAC1-461D-91C9-A9D4FC9D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80984" y="31896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>
            <a:extLst>
              <a:ext uri="{FF2B5EF4-FFF2-40B4-BE49-F238E27FC236}">
                <a16:creationId xmlns:a16="http://schemas.microsoft.com/office/drawing/2014/main" id="{11EEF296-3F57-4B39-8873-7FBDDAF2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315027" y="31700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>
            <a:extLst>
              <a:ext uri="{FF2B5EF4-FFF2-40B4-BE49-F238E27FC236}">
                <a16:creationId xmlns:a16="http://schemas.microsoft.com/office/drawing/2014/main" id="{A075C204-D8B2-48B4-ABBF-59EEBEB3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49793" y="3226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">
            <a:extLst>
              <a:ext uri="{FF2B5EF4-FFF2-40B4-BE49-F238E27FC236}">
                <a16:creationId xmlns:a16="http://schemas.microsoft.com/office/drawing/2014/main" id="{C7CEABF0-BED8-44A5-901D-9086278A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80" y="31526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2">
            <a:extLst>
              <a:ext uri="{FF2B5EF4-FFF2-40B4-BE49-F238E27FC236}">
                <a16:creationId xmlns:a16="http://schemas.microsoft.com/office/drawing/2014/main" id="{B5A0EC78-35E4-4C0C-B474-6112D3B0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89" y="31286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">
            <a:extLst>
              <a:ext uri="{FF2B5EF4-FFF2-40B4-BE49-F238E27FC236}">
                <a16:creationId xmlns:a16="http://schemas.microsoft.com/office/drawing/2014/main" id="{7FE0A53F-BE50-4E10-A5CA-AEAE91E1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481380" y="32005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>
            <a:extLst>
              <a:ext uri="{FF2B5EF4-FFF2-40B4-BE49-F238E27FC236}">
                <a16:creationId xmlns:a16="http://schemas.microsoft.com/office/drawing/2014/main" id="{A1329989-1330-4D2E-9AA0-EED7A2615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002601" y="31526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>
            <a:extLst>
              <a:ext uri="{FF2B5EF4-FFF2-40B4-BE49-F238E27FC236}">
                <a16:creationId xmlns:a16="http://schemas.microsoft.com/office/drawing/2014/main" id="{4C8A6F59-8A57-4339-91A7-BA6B1A52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357146" y="32202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>
            <a:extLst>
              <a:ext uri="{FF2B5EF4-FFF2-40B4-BE49-F238E27FC236}">
                <a16:creationId xmlns:a16="http://schemas.microsoft.com/office/drawing/2014/main" id="{A0B233DF-E1D5-4B9C-8DB5-DB50C9511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17" y="40553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Pfeil: nach rechts 180">
            <a:extLst>
              <a:ext uri="{FF2B5EF4-FFF2-40B4-BE49-F238E27FC236}">
                <a16:creationId xmlns:a16="http://schemas.microsoft.com/office/drawing/2014/main" id="{C406E23C-486A-4970-A0D7-97EA920DC865}"/>
              </a:ext>
            </a:extLst>
          </p:cNvPr>
          <p:cNvSpPr/>
          <p:nvPr/>
        </p:nvSpPr>
        <p:spPr>
          <a:xfrm>
            <a:off x="644108" y="5524402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2" name="Grafik 181">
            <a:extLst>
              <a:ext uri="{FF2B5EF4-FFF2-40B4-BE49-F238E27FC236}">
                <a16:creationId xmlns:a16="http://schemas.microsoft.com/office/drawing/2014/main" id="{80C98B60-6F86-443E-8464-1A5477998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1047973" y="4964136"/>
            <a:ext cx="3703916" cy="1475452"/>
          </a:xfrm>
          <a:prstGeom prst="rect">
            <a:avLst/>
          </a:prstGeom>
        </p:spPr>
      </p:pic>
      <p:pic>
        <p:nvPicPr>
          <p:cNvPr id="183" name="Picture 2">
            <a:extLst>
              <a:ext uri="{FF2B5EF4-FFF2-40B4-BE49-F238E27FC236}">
                <a16:creationId xmlns:a16="http://schemas.microsoft.com/office/drawing/2014/main" id="{F852C33D-8581-47CE-9DE3-D04B6E84D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396" y="55455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>
            <a:extLst>
              <a:ext uri="{FF2B5EF4-FFF2-40B4-BE49-F238E27FC236}">
                <a16:creationId xmlns:a16="http://schemas.microsoft.com/office/drawing/2014/main" id="{3EB97FDE-2136-4C1D-94D6-BFB836054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3099843" y="55455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D1E74962-011D-425E-836C-A06AF2C8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009306" y="56195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>
            <a:extLst>
              <a:ext uri="{FF2B5EF4-FFF2-40B4-BE49-F238E27FC236}">
                <a16:creationId xmlns:a16="http://schemas.microsoft.com/office/drawing/2014/main" id="{69DB62B2-4FA9-4F64-9695-35269E48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3143349" y="55998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>
            <a:extLst>
              <a:ext uri="{FF2B5EF4-FFF2-40B4-BE49-F238E27FC236}">
                <a16:creationId xmlns:a16="http://schemas.microsoft.com/office/drawing/2014/main" id="{AE38D301-8B88-43C9-B58D-B0C19AE34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078115" y="565606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2">
            <a:extLst>
              <a:ext uri="{FF2B5EF4-FFF2-40B4-BE49-F238E27FC236}">
                <a16:creationId xmlns:a16="http://schemas.microsoft.com/office/drawing/2014/main" id="{C32E0199-840F-4FA5-96E6-392E31C2C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902" y="55824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BFB7EA62-B1F4-4526-ACD1-61733B005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673" y="560802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>
            <a:extLst>
              <a:ext uri="{FF2B5EF4-FFF2-40B4-BE49-F238E27FC236}">
                <a16:creationId xmlns:a16="http://schemas.microsoft.com/office/drawing/2014/main" id="{F55A7A67-3013-4C46-9DD7-988B2997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01" y="6434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>
            <a:extLst>
              <a:ext uri="{FF2B5EF4-FFF2-40B4-BE49-F238E27FC236}">
                <a16:creationId xmlns:a16="http://schemas.microsoft.com/office/drawing/2014/main" id="{71EF4B47-6C16-4B1D-85F3-B0B5A57B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842748" y="64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">
            <a:extLst>
              <a:ext uri="{FF2B5EF4-FFF2-40B4-BE49-F238E27FC236}">
                <a16:creationId xmlns:a16="http://schemas.microsoft.com/office/drawing/2014/main" id="{871D81F6-4EEF-4AF4-BE20-7078AB48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752211" y="6508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>
            <a:extLst>
              <a:ext uri="{FF2B5EF4-FFF2-40B4-BE49-F238E27FC236}">
                <a16:creationId xmlns:a16="http://schemas.microsoft.com/office/drawing/2014/main" id="{2767EC83-CC82-411D-A6D8-55B96B50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821020" y="65451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2">
            <a:extLst>
              <a:ext uri="{FF2B5EF4-FFF2-40B4-BE49-F238E27FC236}">
                <a16:creationId xmlns:a16="http://schemas.microsoft.com/office/drawing/2014/main" id="{7AD13901-E9E7-45F3-9268-A840EB865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07" y="64715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>
            <a:extLst>
              <a:ext uri="{FF2B5EF4-FFF2-40B4-BE49-F238E27FC236}">
                <a16:creationId xmlns:a16="http://schemas.microsoft.com/office/drawing/2014/main" id="{81435535-C213-47AF-B2DB-0858E7AC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561" y="6434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>
            <a:extLst>
              <a:ext uri="{FF2B5EF4-FFF2-40B4-BE49-F238E27FC236}">
                <a16:creationId xmlns:a16="http://schemas.microsoft.com/office/drawing/2014/main" id="{6A1A04F2-C387-4A5B-9572-06832AC2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982008" y="64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>
            <a:extLst>
              <a:ext uri="{FF2B5EF4-FFF2-40B4-BE49-F238E27FC236}">
                <a16:creationId xmlns:a16="http://schemas.microsoft.com/office/drawing/2014/main" id="{D723E65F-F254-415D-8418-B7FDAAD3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891471" y="6508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>
            <a:extLst>
              <a:ext uri="{FF2B5EF4-FFF2-40B4-BE49-F238E27FC236}">
                <a16:creationId xmlns:a16="http://schemas.microsoft.com/office/drawing/2014/main" id="{4CC651B9-0252-4652-8D02-6FBE75C0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960280" y="65451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>
            <a:extLst>
              <a:ext uri="{FF2B5EF4-FFF2-40B4-BE49-F238E27FC236}">
                <a16:creationId xmlns:a16="http://schemas.microsoft.com/office/drawing/2014/main" id="{C6F65ADE-4CC5-45A2-A78A-12D269E9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067" y="64715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>
            <a:extLst>
              <a:ext uri="{FF2B5EF4-FFF2-40B4-BE49-F238E27FC236}">
                <a16:creationId xmlns:a16="http://schemas.microsoft.com/office/drawing/2014/main" id="{E02C008D-5D84-4627-B61A-BF719F89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76" y="64346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>
            <a:extLst>
              <a:ext uri="{FF2B5EF4-FFF2-40B4-BE49-F238E27FC236}">
                <a16:creationId xmlns:a16="http://schemas.microsoft.com/office/drawing/2014/main" id="{4A67DEF4-A83C-44CA-8A3A-22F783A0D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3126623" y="64346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2">
            <a:extLst>
              <a:ext uri="{FF2B5EF4-FFF2-40B4-BE49-F238E27FC236}">
                <a16:creationId xmlns:a16="http://schemas.microsoft.com/office/drawing/2014/main" id="{3B3BF28A-05F3-44C5-BDAF-32C0683F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3036086" y="650866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2">
            <a:extLst>
              <a:ext uri="{FF2B5EF4-FFF2-40B4-BE49-F238E27FC236}">
                <a16:creationId xmlns:a16="http://schemas.microsoft.com/office/drawing/2014/main" id="{29716F5A-4E86-48BE-8F01-C5723E00E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104895" y="65451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>
            <a:extLst>
              <a:ext uri="{FF2B5EF4-FFF2-40B4-BE49-F238E27FC236}">
                <a16:creationId xmlns:a16="http://schemas.microsoft.com/office/drawing/2014/main" id="{435D6375-EB7B-4880-A182-623911A99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362" y="64709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2">
            <a:extLst>
              <a:ext uri="{FF2B5EF4-FFF2-40B4-BE49-F238E27FC236}">
                <a16:creationId xmlns:a16="http://schemas.microsoft.com/office/drawing/2014/main" id="{7D169106-B948-41BB-94B8-AA3CBD371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3164773" y="65364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2">
            <a:extLst>
              <a:ext uri="{FF2B5EF4-FFF2-40B4-BE49-F238E27FC236}">
                <a16:creationId xmlns:a16="http://schemas.microsoft.com/office/drawing/2014/main" id="{553CD7A6-2444-4908-96DE-9D9866DF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211581" y="64426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">
            <a:extLst>
              <a:ext uri="{FF2B5EF4-FFF2-40B4-BE49-F238E27FC236}">
                <a16:creationId xmlns:a16="http://schemas.microsoft.com/office/drawing/2014/main" id="{A7899B73-A79C-449E-B455-CF2E5AB3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26" y="50710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2">
            <a:extLst>
              <a:ext uri="{FF2B5EF4-FFF2-40B4-BE49-F238E27FC236}">
                <a16:creationId xmlns:a16="http://schemas.microsoft.com/office/drawing/2014/main" id="{516F6E42-82E0-498D-B75D-D14FBC1D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661673" y="507104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2">
            <a:extLst>
              <a:ext uri="{FF2B5EF4-FFF2-40B4-BE49-F238E27FC236}">
                <a16:creationId xmlns:a16="http://schemas.microsoft.com/office/drawing/2014/main" id="{75103DB1-434F-4FF4-952E-93DE5B8EF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571136" y="51450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>
            <a:extLst>
              <a:ext uri="{FF2B5EF4-FFF2-40B4-BE49-F238E27FC236}">
                <a16:creationId xmlns:a16="http://schemas.microsoft.com/office/drawing/2014/main" id="{9C410C6D-97C5-4922-BA69-F948C3AD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705179" y="512540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>
            <a:extLst>
              <a:ext uri="{FF2B5EF4-FFF2-40B4-BE49-F238E27FC236}">
                <a16:creationId xmlns:a16="http://schemas.microsoft.com/office/drawing/2014/main" id="{4D2257AD-010A-4A57-8F77-BEFDBEE6B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39945" y="51815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2">
            <a:extLst>
              <a:ext uri="{FF2B5EF4-FFF2-40B4-BE49-F238E27FC236}">
                <a16:creationId xmlns:a16="http://schemas.microsoft.com/office/drawing/2014/main" id="{260EBA80-9998-440F-85C9-07DD6DBF6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32" y="51080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>
            <a:extLst>
              <a:ext uri="{FF2B5EF4-FFF2-40B4-BE49-F238E27FC236}">
                <a16:creationId xmlns:a16="http://schemas.microsoft.com/office/drawing/2014/main" id="{11EA0D71-654D-4890-B89C-56FDB616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41" y="50840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>
            <a:extLst>
              <a:ext uri="{FF2B5EF4-FFF2-40B4-BE49-F238E27FC236}">
                <a16:creationId xmlns:a16="http://schemas.microsoft.com/office/drawing/2014/main" id="{8938CF13-3C63-4B31-864A-053FDB680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871532" y="515593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>
            <a:extLst>
              <a:ext uri="{FF2B5EF4-FFF2-40B4-BE49-F238E27FC236}">
                <a16:creationId xmlns:a16="http://schemas.microsoft.com/office/drawing/2014/main" id="{E5E827FC-9095-4D84-ACBB-C503B723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2193125" y="510926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>
            <a:extLst>
              <a:ext uri="{FF2B5EF4-FFF2-40B4-BE49-F238E27FC236}">
                <a16:creationId xmlns:a16="http://schemas.microsoft.com/office/drawing/2014/main" id="{B279DE7F-8854-4981-967A-98C8244FD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276065" y="516192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Pfeil: nach unten gekrümmt 220">
            <a:extLst>
              <a:ext uri="{FF2B5EF4-FFF2-40B4-BE49-F238E27FC236}">
                <a16:creationId xmlns:a16="http://schemas.microsoft.com/office/drawing/2014/main" id="{94316C18-6B92-4DBF-AD56-5FA75C79D083}"/>
              </a:ext>
            </a:extLst>
          </p:cNvPr>
          <p:cNvSpPr/>
          <p:nvPr/>
        </p:nvSpPr>
        <p:spPr>
          <a:xfrm flipH="1">
            <a:off x="3973852" y="58668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23" name="Picture 2">
            <a:extLst>
              <a:ext uri="{FF2B5EF4-FFF2-40B4-BE49-F238E27FC236}">
                <a16:creationId xmlns:a16="http://schemas.microsoft.com/office/drawing/2014/main" id="{DF74DCD3-1183-4010-9154-45F76C40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913955" y="603962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Kreis: nicht ausgefüllt 224">
            <a:extLst>
              <a:ext uri="{FF2B5EF4-FFF2-40B4-BE49-F238E27FC236}">
                <a16:creationId xmlns:a16="http://schemas.microsoft.com/office/drawing/2014/main" id="{7264198C-9793-4F73-A2CA-EA717C86DB52}"/>
              </a:ext>
            </a:extLst>
          </p:cNvPr>
          <p:cNvSpPr/>
          <p:nvPr/>
        </p:nvSpPr>
        <p:spPr>
          <a:xfrm>
            <a:off x="2957037" y="350584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8" name="Pfeil: nach unten gekrümmt 177">
            <a:extLst>
              <a:ext uri="{FF2B5EF4-FFF2-40B4-BE49-F238E27FC236}">
                <a16:creationId xmlns:a16="http://schemas.microsoft.com/office/drawing/2014/main" id="{25668AB9-23C9-4002-B598-017073FE7773}"/>
              </a:ext>
            </a:extLst>
          </p:cNvPr>
          <p:cNvSpPr/>
          <p:nvPr/>
        </p:nvSpPr>
        <p:spPr>
          <a:xfrm rot="5400000">
            <a:off x="4344037" y="5769020"/>
            <a:ext cx="492458" cy="183065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F2A1493B-56FE-4972-A792-B33EBE34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776003" y="99399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01FEFB61-964C-4CDF-9E0A-F1428CF4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3896530" y="412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Pfeil: nach rechts 174">
            <a:extLst>
              <a:ext uri="{FF2B5EF4-FFF2-40B4-BE49-F238E27FC236}">
                <a16:creationId xmlns:a16="http://schemas.microsoft.com/office/drawing/2014/main" id="{978D9AB1-5988-4BA6-8AE9-9D84AB5B159D}"/>
              </a:ext>
            </a:extLst>
          </p:cNvPr>
          <p:cNvSpPr/>
          <p:nvPr/>
        </p:nvSpPr>
        <p:spPr>
          <a:xfrm>
            <a:off x="4456044" y="336408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6" name="Picture 2">
            <a:extLst>
              <a:ext uri="{FF2B5EF4-FFF2-40B4-BE49-F238E27FC236}">
                <a16:creationId xmlns:a16="http://schemas.microsoft.com/office/drawing/2014/main" id="{6C73040C-55C6-4900-B252-A3B38F9A6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3458660" y="3189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Pfeil: nach unten gekrümmt 176">
            <a:extLst>
              <a:ext uri="{FF2B5EF4-FFF2-40B4-BE49-F238E27FC236}">
                <a16:creationId xmlns:a16="http://schemas.microsoft.com/office/drawing/2014/main" id="{D02D6733-9880-4872-82A1-8E8DCCE7E54F}"/>
              </a:ext>
            </a:extLst>
          </p:cNvPr>
          <p:cNvSpPr/>
          <p:nvPr/>
        </p:nvSpPr>
        <p:spPr>
          <a:xfrm rot="17385120" flipV="1">
            <a:off x="2827816" y="4082018"/>
            <a:ext cx="783961" cy="273066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20" name="Grafik 219">
            <a:extLst>
              <a:ext uri="{FF2B5EF4-FFF2-40B4-BE49-F238E27FC236}">
                <a16:creationId xmlns:a16="http://schemas.microsoft.com/office/drawing/2014/main" id="{651589E4-7360-4FB6-B63A-67501EAD31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832052" y="3008757"/>
            <a:ext cx="3703916" cy="1475452"/>
          </a:xfrm>
          <a:prstGeom prst="rect">
            <a:avLst/>
          </a:prstGeom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1306D6F3-CF18-478F-BBCC-CB9507BCD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75" y="3590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300D5A0D-C796-4C5B-B19B-9190C430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83922" y="35901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2F0C6EF3-1DEA-4AC0-B4AC-0730272A4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793385" y="36641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875BEFF9-A6D3-4ADB-A3A5-997791CD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927428" y="364449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DF375C3A-9943-4AB1-BE10-1DFC3F59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62194" y="37006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DD53CDB9-AC96-4D29-8EBC-8C04CA94B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981" y="36270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98BCF22A-6488-4D69-B772-C7C0A9173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752" y="36526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3A0523E2-973D-4028-A9DD-93C71E2F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8136962" y="36121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E754F875-DBB0-48EC-9247-A43D6E85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621652" y="36377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CB70CA88-3EDA-46C7-BDF5-C793C5235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80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>
            <a:extLst>
              <a:ext uri="{FF2B5EF4-FFF2-40B4-BE49-F238E27FC236}">
                <a16:creationId xmlns:a16="http://schemas.microsoft.com/office/drawing/2014/main" id="{CAA4BB65-11B4-43ED-A9A2-1E72EB26A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26827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>
            <a:extLst>
              <a:ext uri="{FF2B5EF4-FFF2-40B4-BE49-F238E27FC236}">
                <a16:creationId xmlns:a16="http://schemas.microsoft.com/office/drawing/2014/main" id="{4C3A14A0-98BF-47E1-A9CB-691609E2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36290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>
            <a:extLst>
              <a:ext uri="{FF2B5EF4-FFF2-40B4-BE49-F238E27FC236}">
                <a16:creationId xmlns:a16="http://schemas.microsoft.com/office/drawing/2014/main" id="{2DEF1A4A-F9CE-426C-BE69-F7F76E02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605099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>
            <a:extLst>
              <a:ext uri="{FF2B5EF4-FFF2-40B4-BE49-F238E27FC236}">
                <a16:creationId xmlns:a16="http://schemas.microsoft.com/office/drawing/2014/main" id="{C4C65DB7-9717-4954-81FC-4D3A6796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6" y="4516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>
            <a:extLst>
              <a:ext uri="{FF2B5EF4-FFF2-40B4-BE49-F238E27FC236}">
                <a16:creationId xmlns:a16="http://schemas.microsoft.com/office/drawing/2014/main" id="{8D569399-6DA9-493B-BB4F-514A0FD98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640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>
            <a:extLst>
              <a:ext uri="{FF2B5EF4-FFF2-40B4-BE49-F238E27FC236}">
                <a16:creationId xmlns:a16="http://schemas.microsoft.com/office/drawing/2014/main" id="{887A59B5-38FE-42E2-AEB7-8FFA0D13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6087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">
            <a:extLst>
              <a:ext uri="{FF2B5EF4-FFF2-40B4-BE49-F238E27FC236}">
                <a16:creationId xmlns:a16="http://schemas.microsoft.com/office/drawing/2014/main" id="{132530D1-C853-4B04-96F8-20F1249D1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75550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3B0A6320-B10B-4E34-ACE7-15CF22C4A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44359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D2E76415-0AA0-460D-A3B3-4D61155B5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146" y="45162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0A9B9A69-D269-479A-95DC-BC8E19C66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55" y="44792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4EA36A34-B6FB-4DA0-B24A-A0D1CB1E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10702" y="44792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9DDA9AFD-A867-4727-85F3-64DC06887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820165" y="45532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D6D89BC0-A096-4536-9248-A697D255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88974" y="458980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ABBF849F-0FD1-405A-B8DE-8C9741F8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41" y="451558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>
            <a:extLst>
              <a:ext uri="{FF2B5EF4-FFF2-40B4-BE49-F238E27FC236}">
                <a16:creationId xmlns:a16="http://schemas.microsoft.com/office/drawing/2014/main" id="{B1F70C9D-A385-4E82-B9A3-7C09AD58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948852" y="45810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">
            <a:extLst>
              <a:ext uri="{FF2B5EF4-FFF2-40B4-BE49-F238E27FC236}">
                <a16:creationId xmlns:a16="http://schemas.microsoft.com/office/drawing/2014/main" id="{D2E47707-4A6F-4973-A2D3-9ABC7AE7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995660" y="44873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66FD8D87-335D-4559-A8D7-0F719A85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05" y="3115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7D42FDBA-48E0-4D5B-B851-D32FA87EB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45752" y="31156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EB6AF925-EFE7-4DB9-A919-54ED822C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55215" y="31896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612324C3-D64B-4982-9868-FC5CC2BFD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489258" y="31700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A12EC104-1EF8-43AA-A02A-8973C0043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24024" y="32262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75931732-80CE-4A8B-A1D0-419B10E18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11" y="31526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>
            <a:extLst>
              <a:ext uri="{FF2B5EF4-FFF2-40B4-BE49-F238E27FC236}">
                <a16:creationId xmlns:a16="http://schemas.microsoft.com/office/drawing/2014/main" id="{2C354891-AACC-4644-8DBC-285DC5DE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20" y="31286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>
            <a:extLst>
              <a:ext uri="{FF2B5EF4-FFF2-40B4-BE49-F238E27FC236}">
                <a16:creationId xmlns:a16="http://schemas.microsoft.com/office/drawing/2014/main" id="{AC0656AF-D6D2-4F7A-99C9-17D855557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5655611" y="32005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>
            <a:extLst>
              <a:ext uri="{FF2B5EF4-FFF2-40B4-BE49-F238E27FC236}">
                <a16:creationId xmlns:a16="http://schemas.microsoft.com/office/drawing/2014/main" id="{DBE1ADDD-7D1A-4B2A-A655-36E656D3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176832" y="31526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>
            <a:extLst>
              <a:ext uri="{FF2B5EF4-FFF2-40B4-BE49-F238E27FC236}">
                <a16:creationId xmlns:a16="http://schemas.microsoft.com/office/drawing/2014/main" id="{3DFE0ECD-BBC2-43E0-B9D1-F74295B8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531377" y="322023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>
            <a:extLst>
              <a:ext uri="{FF2B5EF4-FFF2-40B4-BE49-F238E27FC236}">
                <a16:creationId xmlns:a16="http://schemas.microsoft.com/office/drawing/2014/main" id="{36B84E6F-4EC7-4316-AFEA-FC00EEF1E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548" y="40553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>
            <a:extLst>
              <a:ext uri="{FF2B5EF4-FFF2-40B4-BE49-F238E27FC236}">
                <a16:creationId xmlns:a16="http://schemas.microsoft.com/office/drawing/2014/main" id="{90962793-9557-4C8D-982F-29D6B780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8070761" y="412891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>
            <a:extLst>
              <a:ext uri="{FF2B5EF4-FFF2-40B4-BE49-F238E27FC236}">
                <a16:creationId xmlns:a16="http://schemas.microsoft.com/office/drawing/2014/main" id="{93EE912E-E416-4D4F-9CF0-2B160A2A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632891" y="31893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" name="Pfeil: nach unten gekrümmt 266">
            <a:extLst>
              <a:ext uri="{FF2B5EF4-FFF2-40B4-BE49-F238E27FC236}">
                <a16:creationId xmlns:a16="http://schemas.microsoft.com/office/drawing/2014/main" id="{721AB7A7-7F03-4CDC-AEDE-A143F467CCEE}"/>
              </a:ext>
            </a:extLst>
          </p:cNvPr>
          <p:cNvSpPr/>
          <p:nvPr/>
        </p:nvSpPr>
        <p:spPr>
          <a:xfrm>
            <a:off x="7334668" y="34452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8" name="Pfeil: nach unten gekrümmt 267">
            <a:extLst>
              <a:ext uri="{FF2B5EF4-FFF2-40B4-BE49-F238E27FC236}">
                <a16:creationId xmlns:a16="http://schemas.microsoft.com/office/drawing/2014/main" id="{96230B83-3A53-473E-9C18-A5276089C63F}"/>
              </a:ext>
            </a:extLst>
          </p:cNvPr>
          <p:cNvSpPr/>
          <p:nvPr/>
        </p:nvSpPr>
        <p:spPr>
          <a:xfrm>
            <a:off x="7736865" y="3445287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69" name="Picture 2">
            <a:extLst>
              <a:ext uri="{FF2B5EF4-FFF2-40B4-BE49-F238E27FC236}">
                <a16:creationId xmlns:a16="http://schemas.microsoft.com/office/drawing/2014/main" id="{6E17B3EB-1296-4542-ADB0-BF662D22F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853170" y="5588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>
            <a:extLst>
              <a:ext uri="{FF2B5EF4-FFF2-40B4-BE49-F238E27FC236}">
                <a16:creationId xmlns:a16="http://schemas.microsoft.com/office/drawing/2014/main" id="{90991967-1ACE-44A3-96BA-EEFA40249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74" y="601351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>
            <a:extLst>
              <a:ext uri="{FF2B5EF4-FFF2-40B4-BE49-F238E27FC236}">
                <a16:creationId xmlns:a16="http://schemas.microsoft.com/office/drawing/2014/main" id="{BD2A7913-31B4-4629-9BC5-5F321604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4303887" y="608710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>
            <a:extLst>
              <a:ext uri="{FF2B5EF4-FFF2-40B4-BE49-F238E27FC236}">
                <a16:creationId xmlns:a16="http://schemas.microsoft.com/office/drawing/2014/main" id="{29B76318-402A-4B32-9560-FFC7C1F7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4363196" y="597855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8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85B52B16-1430-4BB2-AF47-10978C8CA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36975" y="732405"/>
            <a:ext cx="3703916" cy="1475452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FD0C4B37-A3C8-4163-A09A-E84EBDA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98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A23B51D-6542-4896-BCD1-053A7B02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88845" y="13137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9F55E44F-38F7-4EB7-AB86-E429A512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98308" y="13878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685A34FA-94C5-4784-802E-F845E14E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32351" y="13681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0E6B8AB-0C64-4AF9-9829-C201CFB3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7117" y="14243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871D84C-E1DD-4223-A7D6-D7D41713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04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205B14CB-08CB-4F89-B791-7D9F0435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56" y="131891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0466305D-CE66-427E-BDEB-8D9C7C2C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3204140" y="134416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5CEB5F01-7398-4ECC-90C8-CAC44A4F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3287080" y="139683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1038125A-668E-4802-87B7-23AD0BE9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0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64079C65-80FE-4877-B2FC-64609998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3175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2B663EF6-1C62-4E8E-9A22-9CA3FA8B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4121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57C2320-3BD3-42C8-813E-D8D27B7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21002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45A042F1-4396-4A52-8236-52C81E4B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80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id="{47091239-CBD9-4D7E-9BB5-996F18F3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63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3DABE16D-D965-4406-BFCF-58FA8262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71010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684EF5C2-C516-4718-9372-03CC591A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80473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76235024-ADD7-4F87-831C-A28ABAEE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49282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1C69DC00-24D2-43A6-99D3-63E5E9F4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69" y="223985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58887CA8-C816-4A54-BC56-C5AF5454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8" y="220290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1B0F5149-5AB8-431B-AD65-53647C91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15625" y="22029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C0F5ECDE-AC6F-473D-963B-30638D1B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25088" y="227693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ECC2745E-0728-458F-A4A0-B03BB0BF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93897" y="231344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79A9FE7F-7788-4008-B85E-89FB93C5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364" y="223923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47DF1BC6-73D5-4266-B7BD-C60F99BE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53775" y="230472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488F3BF0-D7BD-40FD-80F5-BC0D42D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600583" y="22109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id="{B3C8376D-6633-4347-BEA0-FFC67253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44" y="1254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Kreis: nicht ausgefüllt 78">
            <a:extLst>
              <a:ext uri="{FF2B5EF4-FFF2-40B4-BE49-F238E27FC236}">
                <a16:creationId xmlns:a16="http://schemas.microsoft.com/office/drawing/2014/main" id="{DD5F8F60-F63D-4838-8A22-3EFAEA6638F0}"/>
              </a:ext>
            </a:extLst>
          </p:cNvPr>
          <p:cNvSpPr/>
          <p:nvPr/>
        </p:nvSpPr>
        <p:spPr>
          <a:xfrm>
            <a:off x="2317018" y="121130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1451AFAF-F3FF-462F-8D46-B20FBD74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8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236CCE17-6F0B-4574-AF62-7D8BC96B4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50675" y="8393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>
            <a:extLst>
              <a:ext uri="{FF2B5EF4-FFF2-40B4-BE49-F238E27FC236}">
                <a16:creationId xmlns:a16="http://schemas.microsoft.com/office/drawing/2014/main" id="{E4129A88-AA61-48CC-95C7-0CAD3738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60138" y="91334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08530053-3064-4AE8-A00A-1911E94B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94181" y="8936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A8808859-AD0E-4B37-99F2-0FC30C18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28947" y="94986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D7C4787C-0903-4A8C-A7C9-FE844C9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34" y="876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>
            <a:extLst>
              <a:ext uri="{FF2B5EF4-FFF2-40B4-BE49-F238E27FC236}">
                <a16:creationId xmlns:a16="http://schemas.microsoft.com/office/drawing/2014/main" id="{1DDFB47C-8A46-4B96-94F4-049C845F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43" y="85228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C4BB4E09-824A-416C-A18E-E1CA6C3B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409522" y="89842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>
            <a:extLst>
              <a:ext uri="{FF2B5EF4-FFF2-40B4-BE49-F238E27FC236}">
                <a16:creationId xmlns:a16="http://schemas.microsoft.com/office/drawing/2014/main" id="{C783B750-B197-4F61-9142-4B715070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82127" y="87753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44BF3324-E596-4006-BDFE-AD5FCEDB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648416" y="89577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Pfeil: nach rechts 89">
            <a:extLst>
              <a:ext uri="{FF2B5EF4-FFF2-40B4-BE49-F238E27FC236}">
                <a16:creationId xmlns:a16="http://schemas.microsoft.com/office/drawing/2014/main" id="{0D776C53-B6D3-48B6-B9E3-FC53AEA4EAD2}"/>
              </a:ext>
            </a:extLst>
          </p:cNvPr>
          <p:cNvSpPr/>
          <p:nvPr/>
        </p:nvSpPr>
        <p:spPr>
          <a:xfrm>
            <a:off x="4264467" y="1142211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Pfeil: nach unten gekrümmt 131">
            <a:extLst>
              <a:ext uri="{FF2B5EF4-FFF2-40B4-BE49-F238E27FC236}">
                <a16:creationId xmlns:a16="http://schemas.microsoft.com/office/drawing/2014/main" id="{95337E0B-6982-43F1-9FD7-89EAB8AB1736}"/>
              </a:ext>
            </a:extLst>
          </p:cNvPr>
          <p:cNvSpPr/>
          <p:nvPr/>
        </p:nvSpPr>
        <p:spPr>
          <a:xfrm rot="15832245" flipV="1">
            <a:off x="2361185" y="1764010"/>
            <a:ext cx="879438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75" name="Grafik 174">
            <a:extLst>
              <a:ext uri="{FF2B5EF4-FFF2-40B4-BE49-F238E27FC236}">
                <a16:creationId xmlns:a16="http://schemas.microsoft.com/office/drawing/2014/main" id="{B8C52074-CC34-43D7-AB9C-3BE7469B9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76112" y="734743"/>
            <a:ext cx="3703916" cy="1475452"/>
          </a:xfrm>
          <a:prstGeom prst="rect">
            <a:avLst/>
          </a:prstGeom>
        </p:spPr>
      </p:pic>
      <p:pic>
        <p:nvPicPr>
          <p:cNvPr id="176" name="Picture 2">
            <a:extLst>
              <a:ext uri="{FF2B5EF4-FFF2-40B4-BE49-F238E27FC236}">
                <a16:creationId xmlns:a16="http://schemas.microsoft.com/office/drawing/2014/main" id="{0396C2CD-C583-4B25-86C3-427242A68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35" y="13161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">
            <a:extLst>
              <a:ext uri="{FF2B5EF4-FFF2-40B4-BE49-F238E27FC236}">
                <a16:creationId xmlns:a16="http://schemas.microsoft.com/office/drawing/2014/main" id="{79556B6C-9F84-4543-B077-588FBB10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27982" y="13161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2">
            <a:extLst>
              <a:ext uri="{FF2B5EF4-FFF2-40B4-BE49-F238E27FC236}">
                <a16:creationId xmlns:a16="http://schemas.microsoft.com/office/drawing/2014/main" id="{44AE43F8-7308-4F39-9189-5E115503F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37445" y="13901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A55AFE64-F683-44D1-9B69-F6343FE3C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71488" y="13704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>
            <a:extLst>
              <a:ext uri="{FF2B5EF4-FFF2-40B4-BE49-F238E27FC236}">
                <a16:creationId xmlns:a16="http://schemas.microsoft.com/office/drawing/2014/main" id="{63AFBF8F-41B3-4A50-BFDB-405B09B4E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06254" y="14266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>
            <a:extLst>
              <a:ext uri="{FF2B5EF4-FFF2-40B4-BE49-F238E27FC236}">
                <a16:creationId xmlns:a16="http://schemas.microsoft.com/office/drawing/2014/main" id="{4420E1CE-4646-4CF0-9740-EC47B6E3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41" y="13530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75772FD2-A09D-4BA4-9B46-738D60853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93" y="132125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72B486EB-6F7E-44CE-BAB9-0309D122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7443277" y="1346504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73B145C1-6DBA-4E59-BE6C-AF50C7D8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526217" y="13991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411BF760-BDC5-4FFF-9F43-9170210EF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40" y="2205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483D10A8-3BF7-43F1-B610-A10F63102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70887" y="22052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>
            <a:extLst>
              <a:ext uri="{FF2B5EF4-FFF2-40B4-BE49-F238E27FC236}">
                <a16:creationId xmlns:a16="http://schemas.microsoft.com/office/drawing/2014/main" id="{8A91DF06-48BE-45C9-A7FA-501FB2FC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80350" y="2279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>
            <a:extLst>
              <a:ext uri="{FF2B5EF4-FFF2-40B4-BE49-F238E27FC236}">
                <a16:creationId xmlns:a16="http://schemas.microsoft.com/office/drawing/2014/main" id="{B86D7BB3-F777-41BE-8062-C35D8D986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49159" y="2315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>
            <a:extLst>
              <a:ext uri="{FF2B5EF4-FFF2-40B4-BE49-F238E27FC236}">
                <a16:creationId xmlns:a16="http://schemas.microsoft.com/office/drawing/2014/main" id="{17B62FE2-B0A5-4A58-801A-621AE1C5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46" y="22421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>
            <a:extLst>
              <a:ext uri="{FF2B5EF4-FFF2-40B4-BE49-F238E27FC236}">
                <a16:creationId xmlns:a16="http://schemas.microsoft.com/office/drawing/2014/main" id="{9A455E02-1BC6-46E1-88D0-D7DF1FCD7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700" y="2205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8" name="Picture 2">
            <a:extLst>
              <a:ext uri="{FF2B5EF4-FFF2-40B4-BE49-F238E27FC236}">
                <a16:creationId xmlns:a16="http://schemas.microsoft.com/office/drawing/2014/main" id="{CCF07B59-6A6B-48FE-98CF-E81271BE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10147" y="22052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2">
            <a:extLst>
              <a:ext uri="{FF2B5EF4-FFF2-40B4-BE49-F238E27FC236}">
                <a16:creationId xmlns:a16="http://schemas.microsoft.com/office/drawing/2014/main" id="{DD88BAFE-5117-4067-91B8-CA0B216A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19610" y="2279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>
            <a:extLst>
              <a:ext uri="{FF2B5EF4-FFF2-40B4-BE49-F238E27FC236}">
                <a16:creationId xmlns:a16="http://schemas.microsoft.com/office/drawing/2014/main" id="{FFB0EA1B-A294-4AB6-A8DF-07E1D1456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88419" y="2315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>
            <a:extLst>
              <a:ext uri="{FF2B5EF4-FFF2-40B4-BE49-F238E27FC236}">
                <a16:creationId xmlns:a16="http://schemas.microsoft.com/office/drawing/2014/main" id="{F6886370-7EC5-47DC-93BE-D79E2D342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06" y="224219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">
            <a:extLst>
              <a:ext uri="{FF2B5EF4-FFF2-40B4-BE49-F238E27FC236}">
                <a16:creationId xmlns:a16="http://schemas.microsoft.com/office/drawing/2014/main" id="{DD24ED4B-F58F-400E-8349-90C79880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315" y="22052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15924F89-CCE1-40E5-8A65-8F5620332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54762" y="22052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">
            <a:extLst>
              <a:ext uri="{FF2B5EF4-FFF2-40B4-BE49-F238E27FC236}">
                <a16:creationId xmlns:a16="http://schemas.microsoft.com/office/drawing/2014/main" id="{B7ABFB0F-FCD2-43A1-A4F6-488770BD9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64225" y="227927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>
            <a:extLst>
              <a:ext uri="{FF2B5EF4-FFF2-40B4-BE49-F238E27FC236}">
                <a16:creationId xmlns:a16="http://schemas.microsoft.com/office/drawing/2014/main" id="{D075D5D5-D321-48AF-825A-7935A76F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33034" y="23157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>
            <a:extLst>
              <a:ext uri="{FF2B5EF4-FFF2-40B4-BE49-F238E27FC236}">
                <a16:creationId xmlns:a16="http://schemas.microsoft.com/office/drawing/2014/main" id="{808BC737-841E-4262-846C-E88BB424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01" y="224157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>
            <a:extLst>
              <a:ext uri="{FF2B5EF4-FFF2-40B4-BE49-F238E27FC236}">
                <a16:creationId xmlns:a16="http://schemas.microsoft.com/office/drawing/2014/main" id="{CF8E08D3-7742-4CE7-9E1C-54D9E6C1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92912" y="23070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">
            <a:extLst>
              <a:ext uri="{FF2B5EF4-FFF2-40B4-BE49-F238E27FC236}">
                <a16:creationId xmlns:a16="http://schemas.microsoft.com/office/drawing/2014/main" id="{B380BF26-6393-4B6D-9AB5-E6D8A0FD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39720" y="221330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>
            <a:extLst>
              <a:ext uri="{FF2B5EF4-FFF2-40B4-BE49-F238E27FC236}">
                <a16:creationId xmlns:a16="http://schemas.microsoft.com/office/drawing/2014/main" id="{F7A69FFE-8078-42DE-BE64-14EF4390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81" y="125661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Kreis: nicht ausgefüllt 249">
            <a:extLst>
              <a:ext uri="{FF2B5EF4-FFF2-40B4-BE49-F238E27FC236}">
                <a16:creationId xmlns:a16="http://schemas.microsoft.com/office/drawing/2014/main" id="{6C0E0720-793B-495E-9832-22CA120069CA}"/>
              </a:ext>
            </a:extLst>
          </p:cNvPr>
          <p:cNvSpPr/>
          <p:nvPr/>
        </p:nvSpPr>
        <p:spPr>
          <a:xfrm>
            <a:off x="4887046" y="123407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51" name="Picture 2">
            <a:extLst>
              <a:ext uri="{FF2B5EF4-FFF2-40B4-BE49-F238E27FC236}">
                <a16:creationId xmlns:a16="http://schemas.microsoft.com/office/drawing/2014/main" id="{F9979E50-D2B2-46DE-8368-3A082178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65" y="841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">
            <a:extLst>
              <a:ext uri="{FF2B5EF4-FFF2-40B4-BE49-F238E27FC236}">
                <a16:creationId xmlns:a16="http://schemas.microsoft.com/office/drawing/2014/main" id="{FE3574D4-DB78-49CA-A672-23B0ACA22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89812" y="8416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">
            <a:extLst>
              <a:ext uri="{FF2B5EF4-FFF2-40B4-BE49-F238E27FC236}">
                <a16:creationId xmlns:a16="http://schemas.microsoft.com/office/drawing/2014/main" id="{9727110A-DF18-4B05-B3FB-1CB66F92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199275" y="91568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>
            <a:extLst>
              <a:ext uri="{FF2B5EF4-FFF2-40B4-BE49-F238E27FC236}">
                <a16:creationId xmlns:a16="http://schemas.microsoft.com/office/drawing/2014/main" id="{B9FD6039-4BAE-4E78-BAC0-CBFDF0F83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33318" y="8960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">
            <a:extLst>
              <a:ext uri="{FF2B5EF4-FFF2-40B4-BE49-F238E27FC236}">
                <a16:creationId xmlns:a16="http://schemas.microsoft.com/office/drawing/2014/main" id="{3EAC7697-246B-4B5B-9B77-A0202B9E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68084" y="95219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">
            <a:extLst>
              <a:ext uri="{FF2B5EF4-FFF2-40B4-BE49-F238E27FC236}">
                <a16:creationId xmlns:a16="http://schemas.microsoft.com/office/drawing/2014/main" id="{5DA0D169-8EE8-48D3-BF2B-8BBA767C2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71" y="87860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">
            <a:extLst>
              <a:ext uri="{FF2B5EF4-FFF2-40B4-BE49-F238E27FC236}">
                <a16:creationId xmlns:a16="http://schemas.microsoft.com/office/drawing/2014/main" id="{A3D734CC-5909-490E-AA7D-BD343461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80" y="85461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">
            <a:extLst>
              <a:ext uri="{FF2B5EF4-FFF2-40B4-BE49-F238E27FC236}">
                <a16:creationId xmlns:a16="http://schemas.microsoft.com/office/drawing/2014/main" id="{992A5DD9-7FBA-4AB2-A417-A7EFE3AB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909505" y="13507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">
            <a:extLst>
              <a:ext uri="{FF2B5EF4-FFF2-40B4-BE49-F238E27FC236}">
                <a16:creationId xmlns:a16="http://schemas.microsoft.com/office/drawing/2014/main" id="{21C34E3B-1E70-416E-8155-80F4678B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21264" y="8798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>
            <a:extLst>
              <a:ext uri="{FF2B5EF4-FFF2-40B4-BE49-F238E27FC236}">
                <a16:creationId xmlns:a16="http://schemas.microsoft.com/office/drawing/2014/main" id="{595A7DBC-7865-4996-BE89-DD5673CBB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887553" y="89811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2" name="Kreis: nicht ausgefüllt 261">
            <a:extLst>
              <a:ext uri="{FF2B5EF4-FFF2-40B4-BE49-F238E27FC236}">
                <a16:creationId xmlns:a16="http://schemas.microsoft.com/office/drawing/2014/main" id="{E2E567B5-93AB-4485-A450-271119C879D7}"/>
              </a:ext>
            </a:extLst>
          </p:cNvPr>
          <p:cNvSpPr/>
          <p:nvPr/>
        </p:nvSpPr>
        <p:spPr>
          <a:xfrm>
            <a:off x="7781326" y="1234071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1" name="Pfeil: nach unten gekrümmt 260">
            <a:extLst>
              <a:ext uri="{FF2B5EF4-FFF2-40B4-BE49-F238E27FC236}">
                <a16:creationId xmlns:a16="http://schemas.microsoft.com/office/drawing/2014/main" id="{4ADC46A3-4A3E-492E-BCDB-DC496B97AB1F}"/>
              </a:ext>
            </a:extLst>
          </p:cNvPr>
          <p:cNvSpPr/>
          <p:nvPr/>
        </p:nvSpPr>
        <p:spPr>
          <a:xfrm rot="12035098" flipH="1" flipV="1">
            <a:off x="6827446" y="782162"/>
            <a:ext cx="1276004" cy="333910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63" name="Grafik 262">
            <a:extLst>
              <a:ext uri="{FF2B5EF4-FFF2-40B4-BE49-F238E27FC236}">
                <a16:creationId xmlns:a16="http://schemas.microsoft.com/office/drawing/2014/main" id="{6FBD3E30-2F78-4CC4-A54B-3C4CA98AE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12185" y="3113013"/>
            <a:ext cx="3703916" cy="1475452"/>
          </a:xfrm>
          <a:prstGeom prst="rect">
            <a:avLst/>
          </a:prstGeom>
        </p:spPr>
      </p:pic>
      <p:pic>
        <p:nvPicPr>
          <p:cNvPr id="264" name="Picture 2">
            <a:extLst>
              <a:ext uri="{FF2B5EF4-FFF2-40B4-BE49-F238E27FC236}">
                <a16:creationId xmlns:a16="http://schemas.microsoft.com/office/drawing/2014/main" id="{15FA8C3B-205A-43F3-92AA-BDDF25EB5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8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">
            <a:extLst>
              <a:ext uri="{FF2B5EF4-FFF2-40B4-BE49-F238E27FC236}">
                <a16:creationId xmlns:a16="http://schemas.microsoft.com/office/drawing/2014/main" id="{50BD4DF6-0BE1-46DC-AFF9-83C6240AB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64055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">
            <a:extLst>
              <a:ext uri="{FF2B5EF4-FFF2-40B4-BE49-F238E27FC236}">
                <a16:creationId xmlns:a16="http://schemas.microsoft.com/office/drawing/2014/main" id="{7829A5FB-53FE-4853-8F58-A13C0106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373518" y="37684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>
            <a:extLst>
              <a:ext uri="{FF2B5EF4-FFF2-40B4-BE49-F238E27FC236}">
                <a16:creationId xmlns:a16="http://schemas.microsoft.com/office/drawing/2014/main" id="{23756AFA-D490-403B-91E1-CFD53546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507561" y="37487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>
            <a:extLst>
              <a:ext uri="{FF2B5EF4-FFF2-40B4-BE49-F238E27FC236}">
                <a16:creationId xmlns:a16="http://schemas.microsoft.com/office/drawing/2014/main" id="{6C1FA729-9E0C-47A7-91FD-323CC57F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42327" y="38049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">
            <a:extLst>
              <a:ext uri="{FF2B5EF4-FFF2-40B4-BE49-F238E27FC236}">
                <a16:creationId xmlns:a16="http://schemas.microsoft.com/office/drawing/2014/main" id="{211502B4-2F6C-4A37-9BE2-78B47991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14" y="37313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">
            <a:extLst>
              <a:ext uri="{FF2B5EF4-FFF2-40B4-BE49-F238E27FC236}">
                <a16:creationId xmlns:a16="http://schemas.microsoft.com/office/drawing/2014/main" id="{9C697B79-CEE5-485C-8329-FC16EBC3D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88" y="373527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>
            <a:extLst>
              <a:ext uri="{FF2B5EF4-FFF2-40B4-BE49-F238E27FC236}">
                <a16:creationId xmlns:a16="http://schemas.microsoft.com/office/drawing/2014/main" id="{48881C01-3E48-4AC2-A08A-81DCE9E4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2818184" y="3732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>
            <a:extLst>
              <a:ext uri="{FF2B5EF4-FFF2-40B4-BE49-F238E27FC236}">
                <a16:creationId xmlns:a16="http://schemas.microsoft.com/office/drawing/2014/main" id="{08E0D69F-C514-4297-9DB9-3238D4799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13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">
            <a:extLst>
              <a:ext uri="{FF2B5EF4-FFF2-40B4-BE49-F238E27FC236}">
                <a16:creationId xmlns:a16="http://schemas.microsoft.com/office/drawing/2014/main" id="{E492F598-23B0-4AD5-A207-E8D03BB20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206960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">
            <a:extLst>
              <a:ext uri="{FF2B5EF4-FFF2-40B4-BE49-F238E27FC236}">
                <a16:creationId xmlns:a16="http://schemas.microsoft.com/office/drawing/2014/main" id="{9832679D-FE21-4B69-BC66-7762BF6CD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116423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>
            <a:extLst>
              <a:ext uri="{FF2B5EF4-FFF2-40B4-BE49-F238E27FC236}">
                <a16:creationId xmlns:a16="http://schemas.microsoft.com/office/drawing/2014/main" id="{32EB885D-CAD7-4383-B17B-A134362F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185232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">
            <a:extLst>
              <a:ext uri="{FF2B5EF4-FFF2-40B4-BE49-F238E27FC236}">
                <a16:creationId xmlns:a16="http://schemas.microsoft.com/office/drawing/2014/main" id="{0996C212-9237-4A97-9A94-91DB4973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019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>
            <a:extLst>
              <a:ext uri="{FF2B5EF4-FFF2-40B4-BE49-F238E27FC236}">
                <a16:creationId xmlns:a16="http://schemas.microsoft.com/office/drawing/2014/main" id="{225B7A79-3F0A-4E5F-8460-812D15283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73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">
            <a:extLst>
              <a:ext uri="{FF2B5EF4-FFF2-40B4-BE49-F238E27FC236}">
                <a16:creationId xmlns:a16="http://schemas.microsoft.com/office/drawing/2014/main" id="{BE5E5BAB-D6D1-4846-9633-55BFAB67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346220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2">
            <a:extLst>
              <a:ext uri="{FF2B5EF4-FFF2-40B4-BE49-F238E27FC236}">
                <a16:creationId xmlns:a16="http://schemas.microsoft.com/office/drawing/2014/main" id="{9E1BAE0D-80F2-4DEC-BE8F-B453671E9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255683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">
            <a:extLst>
              <a:ext uri="{FF2B5EF4-FFF2-40B4-BE49-F238E27FC236}">
                <a16:creationId xmlns:a16="http://schemas.microsoft.com/office/drawing/2014/main" id="{A55FAE59-6124-4A2B-9CE6-A9A40AB8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324492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" name="Picture 2">
            <a:extLst>
              <a:ext uri="{FF2B5EF4-FFF2-40B4-BE49-F238E27FC236}">
                <a16:creationId xmlns:a16="http://schemas.microsoft.com/office/drawing/2014/main" id="{F2FE2A54-2782-4203-82F0-CBB17C701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279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">
            <a:extLst>
              <a:ext uri="{FF2B5EF4-FFF2-40B4-BE49-F238E27FC236}">
                <a16:creationId xmlns:a16="http://schemas.microsoft.com/office/drawing/2014/main" id="{63D7CFCE-DC22-4EE0-BB1D-7B4035296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388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2">
            <a:extLst>
              <a:ext uri="{FF2B5EF4-FFF2-40B4-BE49-F238E27FC236}">
                <a16:creationId xmlns:a16="http://schemas.microsoft.com/office/drawing/2014/main" id="{59019578-1118-4B10-8DAD-65EE4A28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490835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2">
            <a:extLst>
              <a:ext uri="{FF2B5EF4-FFF2-40B4-BE49-F238E27FC236}">
                <a16:creationId xmlns:a16="http://schemas.microsoft.com/office/drawing/2014/main" id="{55DFA2A2-A783-4C55-8FC7-4FA4B43CE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2400298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2">
            <a:extLst>
              <a:ext uri="{FF2B5EF4-FFF2-40B4-BE49-F238E27FC236}">
                <a16:creationId xmlns:a16="http://schemas.microsoft.com/office/drawing/2014/main" id="{995D197A-781A-44A6-97C0-D0201FEB4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469107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7" name="Picture 2">
            <a:extLst>
              <a:ext uri="{FF2B5EF4-FFF2-40B4-BE49-F238E27FC236}">
                <a16:creationId xmlns:a16="http://schemas.microsoft.com/office/drawing/2014/main" id="{1756E2C6-298A-49B6-99F6-35BF7D53A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74" y="46198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8" name="Picture 2">
            <a:extLst>
              <a:ext uri="{FF2B5EF4-FFF2-40B4-BE49-F238E27FC236}">
                <a16:creationId xmlns:a16="http://schemas.microsoft.com/office/drawing/2014/main" id="{3F282AC8-0B48-47A9-9A96-AF7EFFF1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528985" y="46853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9" name="Picture 2">
            <a:extLst>
              <a:ext uri="{FF2B5EF4-FFF2-40B4-BE49-F238E27FC236}">
                <a16:creationId xmlns:a16="http://schemas.microsoft.com/office/drawing/2014/main" id="{92F54587-E7CF-479B-BACE-01156455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575793" y="45915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" name="Picture 2">
            <a:extLst>
              <a:ext uri="{FF2B5EF4-FFF2-40B4-BE49-F238E27FC236}">
                <a16:creationId xmlns:a16="http://schemas.microsoft.com/office/drawing/2014/main" id="{29D2B8B5-12F6-4D7B-B887-7944C593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54" y="36348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" name="Kreis: nicht ausgefüllt 290">
            <a:extLst>
              <a:ext uri="{FF2B5EF4-FFF2-40B4-BE49-F238E27FC236}">
                <a16:creationId xmlns:a16="http://schemas.microsoft.com/office/drawing/2014/main" id="{18B0070C-482F-4CB8-839A-8A0DF0DEE7C4}"/>
              </a:ext>
            </a:extLst>
          </p:cNvPr>
          <p:cNvSpPr/>
          <p:nvPr/>
        </p:nvSpPr>
        <p:spPr>
          <a:xfrm>
            <a:off x="1058038" y="3617637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92" name="Picture 2">
            <a:extLst>
              <a:ext uri="{FF2B5EF4-FFF2-40B4-BE49-F238E27FC236}">
                <a16:creationId xmlns:a16="http://schemas.microsoft.com/office/drawing/2014/main" id="{9C3D5762-719A-400F-B9CE-B4C6D190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38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Picture 2">
            <a:extLst>
              <a:ext uri="{FF2B5EF4-FFF2-40B4-BE49-F238E27FC236}">
                <a16:creationId xmlns:a16="http://schemas.microsoft.com/office/drawing/2014/main" id="{0C367B98-6EB9-459C-B82D-730846A99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2025885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2">
            <a:extLst>
              <a:ext uri="{FF2B5EF4-FFF2-40B4-BE49-F238E27FC236}">
                <a16:creationId xmlns:a16="http://schemas.microsoft.com/office/drawing/2014/main" id="{E6454711-532E-42E3-BE74-D706C971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1935348" y="32939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2">
            <a:extLst>
              <a:ext uri="{FF2B5EF4-FFF2-40B4-BE49-F238E27FC236}">
                <a16:creationId xmlns:a16="http://schemas.microsoft.com/office/drawing/2014/main" id="{41119DB3-B6F6-4EC5-9A84-627AD5980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2069391" y="32742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" name="Picture 2">
            <a:extLst>
              <a:ext uri="{FF2B5EF4-FFF2-40B4-BE49-F238E27FC236}">
                <a16:creationId xmlns:a16="http://schemas.microsoft.com/office/drawing/2014/main" id="{E1DCC467-144A-4350-B039-300F1952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2004157" y="33304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2">
            <a:extLst>
              <a:ext uri="{FF2B5EF4-FFF2-40B4-BE49-F238E27FC236}">
                <a16:creationId xmlns:a16="http://schemas.microsoft.com/office/drawing/2014/main" id="{90D2FC85-22D0-4CFF-898F-CF3632C1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44" y="32568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2">
            <a:extLst>
              <a:ext uri="{FF2B5EF4-FFF2-40B4-BE49-F238E27FC236}">
                <a16:creationId xmlns:a16="http://schemas.microsoft.com/office/drawing/2014/main" id="{42A7ED09-7770-4C55-AFA5-805162AFB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53" y="323288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2">
            <a:extLst>
              <a:ext uri="{FF2B5EF4-FFF2-40B4-BE49-F238E27FC236}">
                <a16:creationId xmlns:a16="http://schemas.microsoft.com/office/drawing/2014/main" id="{A36A665D-8714-43C8-AC0B-F08728B9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2771693" y="3253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2">
            <a:extLst>
              <a:ext uri="{FF2B5EF4-FFF2-40B4-BE49-F238E27FC236}">
                <a16:creationId xmlns:a16="http://schemas.microsoft.com/office/drawing/2014/main" id="{00EB467F-89B0-4A10-A79E-CA4E6E83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1557337" y="325814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2">
            <a:extLst>
              <a:ext uri="{FF2B5EF4-FFF2-40B4-BE49-F238E27FC236}">
                <a16:creationId xmlns:a16="http://schemas.microsoft.com/office/drawing/2014/main" id="{FC461A1F-8DBA-4ED7-94FF-E24C89CFB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236389" y="3302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EE65C293-C9B3-4082-B9EF-884CF6C073C4}"/>
              </a:ext>
            </a:extLst>
          </p:cNvPr>
          <p:cNvSpPr/>
          <p:nvPr/>
        </p:nvSpPr>
        <p:spPr>
          <a:xfrm>
            <a:off x="4239677" y="3522819"/>
            <a:ext cx="290092" cy="129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unten gekrümmt 302">
            <a:extLst>
              <a:ext uri="{FF2B5EF4-FFF2-40B4-BE49-F238E27FC236}">
                <a16:creationId xmlns:a16="http://schemas.microsoft.com/office/drawing/2014/main" id="{BD60B8DD-C898-441A-9D17-F2EE14670C8E}"/>
              </a:ext>
            </a:extLst>
          </p:cNvPr>
          <p:cNvSpPr/>
          <p:nvPr/>
        </p:nvSpPr>
        <p:spPr>
          <a:xfrm rot="12842693" flipV="1">
            <a:off x="1242119" y="3908246"/>
            <a:ext cx="1505294" cy="265178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5" name="Kreis: nicht ausgefüllt 344">
            <a:extLst>
              <a:ext uri="{FF2B5EF4-FFF2-40B4-BE49-F238E27FC236}">
                <a16:creationId xmlns:a16="http://schemas.microsoft.com/office/drawing/2014/main" id="{E377AA61-BD27-443D-B138-D6AFD3298FDC}"/>
              </a:ext>
            </a:extLst>
          </p:cNvPr>
          <p:cNvSpPr/>
          <p:nvPr/>
        </p:nvSpPr>
        <p:spPr>
          <a:xfrm>
            <a:off x="2698427" y="3615075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46" name="Grafik 345">
            <a:extLst>
              <a:ext uri="{FF2B5EF4-FFF2-40B4-BE49-F238E27FC236}">
                <a16:creationId xmlns:a16="http://schemas.microsoft.com/office/drawing/2014/main" id="{3A6CD703-2ADB-4EB2-9B61-F6F178E49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1" b="1"/>
          <a:stretch/>
        </p:blipFill>
        <p:spPr>
          <a:xfrm>
            <a:off x="4683364" y="3113013"/>
            <a:ext cx="3703916" cy="1475452"/>
          </a:xfrm>
          <a:prstGeom prst="rect">
            <a:avLst/>
          </a:prstGeom>
        </p:spPr>
      </p:pic>
      <p:pic>
        <p:nvPicPr>
          <p:cNvPr id="347" name="Picture 2">
            <a:extLst>
              <a:ext uri="{FF2B5EF4-FFF2-40B4-BE49-F238E27FC236}">
                <a16:creationId xmlns:a16="http://schemas.microsoft.com/office/drawing/2014/main" id="{A9C2FFA0-EA09-4F05-8924-4946180C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87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2">
            <a:extLst>
              <a:ext uri="{FF2B5EF4-FFF2-40B4-BE49-F238E27FC236}">
                <a16:creationId xmlns:a16="http://schemas.microsoft.com/office/drawing/2014/main" id="{B19A51F0-6771-494C-807F-CFF8A238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35234" y="369439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2">
            <a:extLst>
              <a:ext uri="{FF2B5EF4-FFF2-40B4-BE49-F238E27FC236}">
                <a16:creationId xmlns:a16="http://schemas.microsoft.com/office/drawing/2014/main" id="{EAE29DB9-A7DD-43A8-B153-F88FC7D9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44697" y="37684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2">
            <a:extLst>
              <a:ext uri="{FF2B5EF4-FFF2-40B4-BE49-F238E27FC236}">
                <a16:creationId xmlns:a16="http://schemas.microsoft.com/office/drawing/2014/main" id="{32487AE1-1648-4F59-A835-53A7A395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778740" y="37487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2">
            <a:extLst>
              <a:ext uri="{FF2B5EF4-FFF2-40B4-BE49-F238E27FC236}">
                <a16:creationId xmlns:a16="http://schemas.microsoft.com/office/drawing/2014/main" id="{5C00EC7B-4590-4D98-BBC2-FA800852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13506" y="380493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2">
            <a:extLst>
              <a:ext uri="{FF2B5EF4-FFF2-40B4-BE49-F238E27FC236}">
                <a16:creationId xmlns:a16="http://schemas.microsoft.com/office/drawing/2014/main" id="{DC442D6D-CBFD-4B87-9151-8329E815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93" y="373134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2">
            <a:extLst>
              <a:ext uri="{FF2B5EF4-FFF2-40B4-BE49-F238E27FC236}">
                <a16:creationId xmlns:a16="http://schemas.microsoft.com/office/drawing/2014/main" id="{8EBC6989-C505-4B69-AB4E-4026A68D6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70" y="374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2">
            <a:extLst>
              <a:ext uri="{FF2B5EF4-FFF2-40B4-BE49-F238E27FC236}">
                <a16:creationId xmlns:a16="http://schemas.microsoft.com/office/drawing/2014/main" id="{6F55C6A7-CB37-47D2-9CFE-8BD8E561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7089363" y="373292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2">
            <a:extLst>
              <a:ext uri="{FF2B5EF4-FFF2-40B4-BE49-F238E27FC236}">
                <a16:creationId xmlns:a16="http://schemas.microsoft.com/office/drawing/2014/main" id="{B04CCF2A-6405-41BD-8C0C-1C30CA339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692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2">
            <a:extLst>
              <a:ext uri="{FF2B5EF4-FFF2-40B4-BE49-F238E27FC236}">
                <a16:creationId xmlns:a16="http://schemas.microsoft.com/office/drawing/2014/main" id="{4F462125-171A-49B6-B0FC-5A01C494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478139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2">
            <a:extLst>
              <a:ext uri="{FF2B5EF4-FFF2-40B4-BE49-F238E27FC236}">
                <a16:creationId xmlns:a16="http://schemas.microsoft.com/office/drawing/2014/main" id="{9F9D07D7-98EE-4BC8-9D77-AA0FCA5A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387602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2">
            <a:extLst>
              <a:ext uri="{FF2B5EF4-FFF2-40B4-BE49-F238E27FC236}">
                <a16:creationId xmlns:a16="http://schemas.microsoft.com/office/drawing/2014/main" id="{8E8B20F1-89CE-48C3-A693-8E253E21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456411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2">
            <a:extLst>
              <a:ext uri="{FF2B5EF4-FFF2-40B4-BE49-F238E27FC236}">
                <a16:creationId xmlns:a16="http://schemas.microsoft.com/office/drawing/2014/main" id="{F16E7FB5-0A1F-4756-BA50-A2CB3F45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98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2">
            <a:extLst>
              <a:ext uri="{FF2B5EF4-FFF2-40B4-BE49-F238E27FC236}">
                <a16:creationId xmlns:a16="http://schemas.microsoft.com/office/drawing/2014/main" id="{FCE92077-7EE8-49ED-AC4F-566A5600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52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2">
            <a:extLst>
              <a:ext uri="{FF2B5EF4-FFF2-40B4-BE49-F238E27FC236}">
                <a16:creationId xmlns:a16="http://schemas.microsoft.com/office/drawing/2014/main" id="{35A25B0D-A933-4898-BF5F-FDB4DD37E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617399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2">
            <a:extLst>
              <a:ext uri="{FF2B5EF4-FFF2-40B4-BE49-F238E27FC236}">
                <a16:creationId xmlns:a16="http://schemas.microsoft.com/office/drawing/2014/main" id="{1EEBE843-8F0D-4760-8465-7EEC146B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526862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2">
            <a:extLst>
              <a:ext uri="{FF2B5EF4-FFF2-40B4-BE49-F238E27FC236}">
                <a16:creationId xmlns:a16="http://schemas.microsoft.com/office/drawing/2014/main" id="{E65029FA-F2DB-4B85-9EAC-3F09BA64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595671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2">
            <a:extLst>
              <a:ext uri="{FF2B5EF4-FFF2-40B4-BE49-F238E27FC236}">
                <a16:creationId xmlns:a16="http://schemas.microsoft.com/office/drawing/2014/main" id="{2E8DA6CD-0438-4A1C-A1C1-41566A98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458" y="462046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" name="Picture 2">
            <a:extLst>
              <a:ext uri="{FF2B5EF4-FFF2-40B4-BE49-F238E27FC236}">
                <a16:creationId xmlns:a16="http://schemas.microsoft.com/office/drawing/2014/main" id="{3145A923-7E53-42F6-B7AB-86A90CCB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567" y="458351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" name="Picture 2">
            <a:extLst>
              <a:ext uri="{FF2B5EF4-FFF2-40B4-BE49-F238E27FC236}">
                <a16:creationId xmlns:a16="http://schemas.microsoft.com/office/drawing/2014/main" id="{0A99DC08-0BED-4C90-88B2-DD156665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762014" y="458351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2">
            <a:extLst>
              <a:ext uri="{FF2B5EF4-FFF2-40B4-BE49-F238E27FC236}">
                <a16:creationId xmlns:a16="http://schemas.microsoft.com/office/drawing/2014/main" id="{8A4A2A53-8CD8-4564-A3A7-41D5A5C17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671477" y="465754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>
            <a:extLst>
              <a:ext uri="{FF2B5EF4-FFF2-40B4-BE49-F238E27FC236}">
                <a16:creationId xmlns:a16="http://schemas.microsoft.com/office/drawing/2014/main" id="{2B3E894C-A803-4C90-9527-2A6AE0D79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740286" y="46940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2">
            <a:extLst>
              <a:ext uri="{FF2B5EF4-FFF2-40B4-BE49-F238E27FC236}">
                <a16:creationId xmlns:a16="http://schemas.microsoft.com/office/drawing/2014/main" id="{F45699C8-0BEA-4C65-A357-8510A127A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53" y="461984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2">
            <a:extLst>
              <a:ext uri="{FF2B5EF4-FFF2-40B4-BE49-F238E27FC236}">
                <a16:creationId xmlns:a16="http://schemas.microsoft.com/office/drawing/2014/main" id="{413D04B8-434E-4F48-93AA-2766A357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800164" y="468533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2">
            <a:extLst>
              <a:ext uri="{FF2B5EF4-FFF2-40B4-BE49-F238E27FC236}">
                <a16:creationId xmlns:a16="http://schemas.microsoft.com/office/drawing/2014/main" id="{21A16BEC-4F36-4E40-8BAF-4FA1ACAF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846972" y="459157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2">
            <a:extLst>
              <a:ext uri="{FF2B5EF4-FFF2-40B4-BE49-F238E27FC236}">
                <a16:creationId xmlns:a16="http://schemas.microsoft.com/office/drawing/2014/main" id="{77052D7F-EF3B-4098-89A2-0288BD813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33" y="363488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3" name="Kreis: nicht ausgefüllt 372">
            <a:extLst>
              <a:ext uri="{FF2B5EF4-FFF2-40B4-BE49-F238E27FC236}">
                <a16:creationId xmlns:a16="http://schemas.microsoft.com/office/drawing/2014/main" id="{D9D6DBF8-8EA3-49E7-B9A5-BDBBEE474417}"/>
              </a:ext>
            </a:extLst>
          </p:cNvPr>
          <p:cNvSpPr/>
          <p:nvPr/>
        </p:nvSpPr>
        <p:spPr>
          <a:xfrm>
            <a:off x="4897572" y="3609399"/>
            <a:ext cx="376862" cy="370960"/>
          </a:xfrm>
          <a:prstGeom prst="donut">
            <a:avLst>
              <a:gd name="adj" fmla="val 603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74" name="Picture 2">
            <a:extLst>
              <a:ext uri="{FF2B5EF4-FFF2-40B4-BE49-F238E27FC236}">
                <a16:creationId xmlns:a16="http://schemas.microsoft.com/office/drawing/2014/main" id="{9675EEE0-4E46-4371-A0F3-E6F32EE77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17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2">
            <a:extLst>
              <a:ext uri="{FF2B5EF4-FFF2-40B4-BE49-F238E27FC236}">
                <a16:creationId xmlns:a16="http://schemas.microsoft.com/office/drawing/2014/main" id="{4C3F3BFF-4C98-4989-9330-8D1D7206A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58634">
            <a:off x="6297064" y="321992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2">
            <a:extLst>
              <a:ext uri="{FF2B5EF4-FFF2-40B4-BE49-F238E27FC236}">
                <a16:creationId xmlns:a16="http://schemas.microsoft.com/office/drawing/2014/main" id="{5B262C4A-962B-42EA-B9AA-A679A96E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4769">
            <a:off x="6206527" y="3293953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2">
            <a:extLst>
              <a:ext uri="{FF2B5EF4-FFF2-40B4-BE49-F238E27FC236}">
                <a16:creationId xmlns:a16="http://schemas.microsoft.com/office/drawing/2014/main" id="{8861C7DF-1871-4A00-AD04-2E92F90F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6287">
            <a:off x="6340570" y="327428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2">
            <a:extLst>
              <a:ext uri="{FF2B5EF4-FFF2-40B4-BE49-F238E27FC236}">
                <a16:creationId xmlns:a16="http://schemas.microsoft.com/office/drawing/2014/main" id="{C0873112-5AF3-44EB-A1DD-0929F2773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18562">
            <a:off x="6275336" y="3330468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Picture 2">
            <a:extLst>
              <a:ext uri="{FF2B5EF4-FFF2-40B4-BE49-F238E27FC236}">
                <a16:creationId xmlns:a16="http://schemas.microsoft.com/office/drawing/2014/main" id="{229850B4-7A90-4B86-8DC2-4F0E6A3E4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23" y="3256879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2">
            <a:extLst>
              <a:ext uri="{FF2B5EF4-FFF2-40B4-BE49-F238E27FC236}">
                <a16:creationId xmlns:a16="http://schemas.microsoft.com/office/drawing/2014/main" id="{14403D55-3813-4BB9-BADE-949ADEE2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7042872" y="3253656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2">
            <a:extLst>
              <a:ext uri="{FF2B5EF4-FFF2-40B4-BE49-F238E27FC236}">
                <a16:creationId xmlns:a16="http://schemas.microsoft.com/office/drawing/2014/main" id="{8CC38EEE-BD0B-49F9-8F73-0951B4E89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041120" y="374051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Pfeil: nach unten gekrümmt 383">
            <a:extLst>
              <a:ext uri="{FF2B5EF4-FFF2-40B4-BE49-F238E27FC236}">
                <a16:creationId xmlns:a16="http://schemas.microsoft.com/office/drawing/2014/main" id="{9D04BA93-137F-4A17-A4DF-2C2493BC735A}"/>
              </a:ext>
            </a:extLst>
          </p:cNvPr>
          <p:cNvSpPr/>
          <p:nvPr/>
        </p:nvSpPr>
        <p:spPr>
          <a:xfrm rot="8339445" flipV="1">
            <a:off x="4902466" y="3313445"/>
            <a:ext cx="593420" cy="256899"/>
          </a:xfrm>
          <a:prstGeom prst="curvedDownArrow">
            <a:avLst>
              <a:gd name="adj1" fmla="val 15388"/>
              <a:gd name="adj2" fmla="val 30787"/>
              <a:gd name="adj3" fmla="val 14782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6" name="Pfeil: nach unten gekrümmt 385">
            <a:extLst>
              <a:ext uri="{FF2B5EF4-FFF2-40B4-BE49-F238E27FC236}">
                <a16:creationId xmlns:a16="http://schemas.microsoft.com/office/drawing/2014/main" id="{583ED2FF-89EB-4B27-91D3-284633825D95}"/>
              </a:ext>
            </a:extLst>
          </p:cNvPr>
          <p:cNvSpPr/>
          <p:nvPr/>
        </p:nvSpPr>
        <p:spPr>
          <a:xfrm>
            <a:off x="5144969" y="35757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87" name="Picture 2">
            <a:extLst>
              <a:ext uri="{FF2B5EF4-FFF2-40B4-BE49-F238E27FC236}">
                <a16:creationId xmlns:a16="http://schemas.microsoft.com/office/drawing/2014/main" id="{9F52C4F1-B434-4A68-B76B-1FC78A40D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16572">
            <a:off x="1120094" y="3302182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8" name="Picture 2">
            <a:extLst>
              <a:ext uri="{FF2B5EF4-FFF2-40B4-BE49-F238E27FC236}">
                <a16:creationId xmlns:a16="http://schemas.microsoft.com/office/drawing/2014/main" id="{A5364A2E-F4AB-4C48-B086-9B5EDAED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856010" y="3253655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" name="Pfeil: nach unten gekrümmt 388">
            <a:extLst>
              <a:ext uri="{FF2B5EF4-FFF2-40B4-BE49-F238E27FC236}">
                <a16:creationId xmlns:a16="http://schemas.microsoft.com/office/drawing/2014/main" id="{F6213C2E-7147-4E43-A9AA-138CB2D56A3E}"/>
              </a:ext>
            </a:extLst>
          </p:cNvPr>
          <p:cNvSpPr/>
          <p:nvPr/>
        </p:nvSpPr>
        <p:spPr>
          <a:xfrm>
            <a:off x="5558091" y="3575778"/>
            <a:ext cx="366058" cy="133350"/>
          </a:xfrm>
          <a:prstGeom prst="curvedDownArrow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90" name="Picture 2">
            <a:extLst>
              <a:ext uri="{FF2B5EF4-FFF2-40B4-BE49-F238E27FC236}">
                <a16:creationId xmlns:a16="http://schemas.microsoft.com/office/drawing/2014/main" id="{EC73944F-D474-4F04-BD49-9DD567BC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15" y="373399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" name="Picture 2">
            <a:extLst>
              <a:ext uri="{FF2B5EF4-FFF2-40B4-BE49-F238E27FC236}">
                <a16:creationId xmlns:a16="http://schemas.microsoft.com/office/drawing/2014/main" id="{C02C83EB-1266-40C7-9B05-6C54D9FC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1219558" y="3799270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8" name="Picture 2">
            <a:extLst>
              <a:ext uri="{FF2B5EF4-FFF2-40B4-BE49-F238E27FC236}">
                <a16:creationId xmlns:a16="http://schemas.microsoft.com/office/drawing/2014/main" id="{1DCE04AB-5340-4443-BCE1-61736F030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33149">
            <a:off x="5457272" y="3799271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2">
            <a:extLst>
              <a:ext uri="{FF2B5EF4-FFF2-40B4-BE49-F238E27FC236}">
                <a16:creationId xmlns:a16="http://schemas.microsoft.com/office/drawing/2014/main" id="{F8C5AA23-ED7D-46FE-9C0C-90C47B85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3285">
            <a:off x="5461986" y="3708247"/>
            <a:ext cx="152895" cy="1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92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178</Words>
  <Application>Microsoft Office PowerPoint</Application>
  <PresentationFormat>A4-Papier (210 x 297 mm)</PresentationFormat>
  <Paragraphs>74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Rühl</dc:creator>
  <cp:lastModifiedBy>Alexander Rühl</cp:lastModifiedBy>
  <cp:revision>85</cp:revision>
  <dcterms:created xsi:type="dcterms:W3CDTF">2021-02-20T13:28:20Z</dcterms:created>
  <dcterms:modified xsi:type="dcterms:W3CDTF">2021-08-28T22:07:25Z</dcterms:modified>
</cp:coreProperties>
</file>