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7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41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3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7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5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4B16-752C-43EE-A7AB-E0AC8780EA4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8791AE-475D-4B15-82EE-647642FDF017}"/>
              </a:ext>
            </a:extLst>
          </p:cNvPr>
          <p:cNvGrpSpPr/>
          <p:nvPr/>
        </p:nvGrpSpPr>
        <p:grpSpPr>
          <a:xfrm>
            <a:off x="332104" y="1040070"/>
            <a:ext cx="9343117" cy="4109861"/>
            <a:chOff x="332104" y="1040070"/>
            <a:chExt cx="9343117" cy="410986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C813B1-D333-45E1-BB22-7824CF45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96" y="2443854"/>
              <a:ext cx="5269442" cy="270607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A3D3AC-1EFC-462D-8AAC-0B2A91F495B8}"/>
                </a:ext>
              </a:extLst>
            </p:cNvPr>
            <p:cNvSpPr txBox="1"/>
            <p:nvPr/>
          </p:nvSpPr>
          <p:spPr>
            <a:xfrm>
              <a:off x="5271471" y="136724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Lager („</a:t>
              </a:r>
              <a:r>
                <a:rPr lang="de-DE" sz="1400" dirty="0" err="1"/>
                <a:t>ghala</a:t>
              </a:r>
              <a:r>
                <a:rPr lang="de-DE" sz="1400" dirty="0"/>
                <a:t>“)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2340EC-2AA6-4F23-A7D3-0785CCBF638B}"/>
                </a:ext>
              </a:extLst>
            </p:cNvPr>
            <p:cNvSpPr/>
            <p:nvPr/>
          </p:nvSpPr>
          <p:spPr>
            <a:xfrm>
              <a:off x="3810000" y="1901046"/>
              <a:ext cx="2201333" cy="5334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68837E9-FD6D-471F-9119-14D6C1F71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885" y="1648217"/>
              <a:ext cx="539196" cy="284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BC495C-3F84-4899-8C4D-B7D5769A2B2F}"/>
                </a:ext>
              </a:extLst>
            </p:cNvPr>
            <p:cNvSpPr txBox="1"/>
            <p:nvPr/>
          </p:nvSpPr>
          <p:spPr>
            <a:xfrm>
              <a:off x="2083325" y="132494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Spiel  („</a:t>
              </a:r>
              <a:r>
                <a:rPr lang="de-DE" sz="1400" dirty="0" err="1"/>
                <a:t>kete</a:t>
              </a:r>
              <a:r>
                <a:rPr lang="de-DE" sz="1400" dirty="0"/>
                <a:t>“)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7C448C2-1547-4BDC-8768-79009D83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618782" y="213121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0FA101-79AE-4786-9078-41EDF38B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41" y="1992013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A79EA3D-0CBD-4C0A-A3AD-E1ABA21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32357">
              <a:off x="4828115" y="218607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66F4685-1A68-4F61-B9AB-FF5E7145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49423">
              <a:off x="5042183" y="21698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3F8398-D6BA-43BB-9B69-1CDC3D588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0" y="201310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90815C-EFFE-4700-A09D-B154320F3FB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953808" y="1632721"/>
              <a:ext cx="602781" cy="114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1A2A186-71B6-46FA-BB87-0C21AB0A6B9C}"/>
                </a:ext>
              </a:extLst>
            </p:cNvPr>
            <p:cNvSpPr txBox="1"/>
            <p:nvPr/>
          </p:nvSpPr>
          <p:spPr>
            <a:xfrm>
              <a:off x="1235539" y="2131413"/>
              <a:ext cx="260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Brett  („</a:t>
              </a:r>
              <a:r>
                <a:rPr lang="de-DE" sz="1400" dirty="0" err="1"/>
                <a:t>bao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F94008E-DB75-4612-9028-09981A1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04" y="2434526"/>
              <a:ext cx="876742" cy="436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9B04467-B688-4193-967D-C24B5B495DBD}"/>
                </a:ext>
              </a:extLst>
            </p:cNvPr>
            <p:cNvSpPr txBox="1"/>
            <p:nvPr/>
          </p:nvSpPr>
          <p:spPr>
            <a:xfrm>
              <a:off x="6124051" y="191517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Mulde („</a:t>
              </a:r>
              <a:r>
                <a:rPr lang="de-DE" sz="1400" dirty="0" err="1"/>
                <a:t>shimo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4927BC1-F804-4FE5-BFB1-415CF090E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108" y="2185909"/>
              <a:ext cx="245450" cy="68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807918F-5A0C-4250-9DA9-0F042CA0720A}"/>
                </a:ext>
              </a:extLst>
            </p:cNvPr>
            <p:cNvSpPr txBox="1"/>
            <p:nvPr/>
          </p:nvSpPr>
          <p:spPr>
            <a:xfrm>
              <a:off x="2379923" y="176032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Haus („</a:t>
              </a:r>
              <a:r>
                <a:rPr lang="de-DE" sz="1400" dirty="0" err="1"/>
                <a:t>nyumba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40514A4-A099-4D91-B1F6-F130D7129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029908"/>
              <a:ext cx="1250265" cy="127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AA7DCF8-B021-4AF9-8213-854CBE6706A8}"/>
                </a:ext>
              </a:extLst>
            </p:cNvPr>
            <p:cNvSpPr txBox="1"/>
            <p:nvPr/>
          </p:nvSpPr>
          <p:spPr>
            <a:xfrm>
              <a:off x="468531" y="2961605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2A7B08D-F89B-45EE-BF12-59743182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592" y="2892983"/>
              <a:ext cx="1320041" cy="39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2760538-162A-4AD7-ACC7-885B80B95290}"/>
                </a:ext>
              </a:extLst>
            </p:cNvPr>
            <p:cNvSpPr txBox="1"/>
            <p:nvPr/>
          </p:nvSpPr>
          <p:spPr>
            <a:xfrm>
              <a:off x="7171347" y="2901388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987290-78ED-4786-AE28-17BB63CA6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758" y="3171160"/>
              <a:ext cx="1674143" cy="26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EE60488-8862-44D0-88A0-46DD23BA0B49}"/>
                </a:ext>
              </a:extLst>
            </p:cNvPr>
            <p:cNvSpPr txBox="1"/>
            <p:nvPr/>
          </p:nvSpPr>
          <p:spPr>
            <a:xfrm>
              <a:off x="539111" y="260748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6376BE-F848-43C7-A268-9EAC5073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42" y="3252885"/>
              <a:ext cx="952665" cy="17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51D4BC7-CF69-4AAB-923F-185E5F6237F0}"/>
                </a:ext>
              </a:extLst>
            </p:cNvPr>
            <p:cNvSpPr txBox="1"/>
            <p:nvPr/>
          </p:nvSpPr>
          <p:spPr>
            <a:xfrm>
              <a:off x="6883635" y="224715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7A5C56D-846B-42D2-844C-302C774B5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2" y="2536823"/>
              <a:ext cx="2036807" cy="75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773EB8D2-1B62-4C4F-A0DB-D47EB1062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04" y="3713840"/>
              <a:ext cx="8629016" cy="144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B5BB180-EA95-49A2-94B8-AE44795A2D7A}"/>
                </a:ext>
              </a:extLst>
            </p:cNvPr>
            <p:cNvSpPr txBox="1"/>
            <p:nvPr/>
          </p:nvSpPr>
          <p:spPr>
            <a:xfrm>
              <a:off x="7345734" y="3420877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Norden („</a:t>
              </a:r>
              <a:r>
                <a:rPr lang="de-DE" sz="1400" dirty="0" err="1"/>
                <a:t>kaskazini</a:t>
              </a:r>
              <a:r>
                <a:rPr lang="de-DE" sz="1400" dirty="0"/>
                <a:t>“)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D14167B-B833-4FC0-AF86-410469647B93}"/>
                </a:ext>
              </a:extLst>
            </p:cNvPr>
            <p:cNvSpPr txBox="1"/>
            <p:nvPr/>
          </p:nvSpPr>
          <p:spPr>
            <a:xfrm>
              <a:off x="7370701" y="371384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Süden („</a:t>
              </a:r>
              <a:r>
                <a:rPr lang="de-DE" sz="1400" dirty="0" err="1"/>
                <a:t>kusini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0797F1E5-34F5-40A6-8D45-ADFA16B6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4" y="4346548"/>
              <a:ext cx="8634207" cy="242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AFA0B38-7D73-4679-B32E-FC8C1747E838}"/>
                </a:ext>
              </a:extLst>
            </p:cNvPr>
            <p:cNvSpPr txBox="1"/>
            <p:nvPr/>
          </p:nvSpPr>
          <p:spPr>
            <a:xfrm>
              <a:off x="604574" y="381863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Vorder</a:t>
              </a:r>
              <a:r>
                <a:rPr lang="de-DE" sz="1400" dirty="0"/>
                <a:t> Reihe („</a:t>
              </a:r>
              <a:r>
                <a:rPr lang="de-DE" sz="1400" dirty="0" err="1"/>
                <a:t>mbele</a:t>
              </a:r>
              <a:r>
                <a:rPr lang="de-DE" sz="1400" dirty="0"/>
                <a:t>“)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4A9142B-1354-4F12-9681-259DE79707D5}"/>
                </a:ext>
              </a:extLst>
            </p:cNvPr>
            <p:cNvSpPr txBox="1"/>
            <p:nvPr/>
          </p:nvSpPr>
          <p:spPr>
            <a:xfrm>
              <a:off x="332104" y="443931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Hintere Reihe („</a:t>
              </a:r>
              <a:r>
                <a:rPr lang="de-DE" sz="1400" dirty="0" err="1"/>
                <a:t>nyuma</a:t>
              </a:r>
              <a:r>
                <a:rPr lang="de-DE" sz="1400" dirty="0"/>
                <a:t>“)</a:t>
              </a:r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2701A86-C430-473D-BB46-CCD244EA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480709" y="2771611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C552409-A18B-4429-8EBD-66210836594B}"/>
                </a:ext>
              </a:extLst>
            </p:cNvPr>
            <p:cNvSpPr txBox="1"/>
            <p:nvPr/>
          </p:nvSpPr>
          <p:spPr>
            <a:xfrm>
              <a:off x="3163364" y="1040070"/>
              <a:ext cx="2423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Lager  („</a:t>
              </a:r>
              <a:r>
                <a:rPr lang="de-DE" sz="1400" dirty="0" err="1"/>
                <a:t>nemo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BB10BB5-70A6-4990-AD72-42DD3192E9E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053820" y="1324944"/>
              <a:ext cx="3960" cy="68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16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D4F169F-546E-464B-9E99-28C7D3E2CC28}"/>
              </a:ext>
            </a:extLst>
          </p:cNvPr>
          <p:cNvGrpSpPr/>
          <p:nvPr/>
        </p:nvGrpSpPr>
        <p:grpSpPr>
          <a:xfrm>
            <a:off x="516996" y="1600200"/>
            <a:ext cx="5269442" cy="1857226"/>
            <a:chOff x="516996" y="1600200"/>
            <a:chExt cx="5269442" cy="185722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082DF97-6E25-417E-BC4B-D6BC00815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97"/>
            <a:stretch/>
          </p:blipFill>
          <p:spPr>
            <a:xfrm>
              <a:off x="516996" y="1600200"/>
              <a:ext cx="5269442" cy="1520906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BB05BBA-97E2-42A1-AAC6-C5811AE11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66" y="184913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56CDFC-4D5C-404B-9411-51BADDC6D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36125" y="184913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823DAB-97C0-4DBA-A48D-5D1CB8FDF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07321" y="19544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95318F0-8E86-49B2-821D-EEAE3DE29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96287">
              <a:off x="3498020" y="192647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890F2E6-224F-4E41-A11A-897A7581B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05213" y="200640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B49593D-CFCB-439A-85D0-505CA7430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261" y="19017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7F03D3-7C01-4ADF-83E3-521E77E50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629" y="1856435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DE8B973F-5CB0-41D9-9405-E5BEF1E18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16572">
              <a:off x="3996233" y="195875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C283685-C6A9-4807-AA15-68AEE06B8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03285">
              <a:off x="4453752" y="189236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D48AF8D-F481-4313-9988-D3CBB778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33149">
              <a:off x="4571748" y="196728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8D4489D-6592-4784-B04C-03A956F7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60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A053BAB-399E-44A0-B974-709ECC363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07036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D2D5C90-16FB-42C5-A6F0-9061CD499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294156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38423E2-E403-4760-8EE9-AECF35687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03945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DAD9B5D-AA2B-43D6-B6B9-449BA6954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50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81AFBE8-E562-45F9-A949-0E7DFA4A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2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DF95567-D6B8-4350-AC28-BF9282CE7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26848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E6D5BEF-571F-438A-807C-42E036D67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13968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3110FA4-CBF3-464E-905E-7C3567766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23757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B4DC470-536E-47AD-923A-194662861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62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A3502B6-EFFC-4B7D-937B-5F7919CE3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46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32C7BCF-AC0A-416F-B479-FCC08A828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7422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0DF373A-3273-4598-A6B6-0F556876D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4542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406D69D-371E-4C04-B8B3-02B39437C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4331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327F2CD-EF1E-47BD-88D7-E36E9A5C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585" y="316574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3A08139-5D8F-4FA9-999E-74FACA12B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528499" y="325892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5B295E3-52CF-4DD2-A391-D4B0DC974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595091" y="312553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65AF75B7-87FD-4D12-A99F-427E3CD95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197" y="31829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7B67CD94-3470-4684-86C4-A60CC0A29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1340051" y="4249861"/>
            <a:ext cx="5269442" cy="1520906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D118AB6F-FD2F-4FE6-B55D-E0C6E89D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23" y="33922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EA9FE4D-2B2A-4510-ACA7-4A771A96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633192" y="4032465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485DBEE-0246-47F4-B899-3C8D70BF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446072" y="471564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6EA4040-B4DF-4953-8F17-6C21F6C8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73318" y="467701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C05E8A02-4286-4174-A15E-866109F8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3231" y="4455474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E49D9D7-BA63-4A7D-83AB-518DC454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02" y="441750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7C24DBCF-3CF9-4962-A8D3-C49CEBE5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99" y="4671043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3B841FE2-E534-4964-B08B-5CA0E434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41838" y="40883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9EBE50D7-7E61-4F9D-9FEB-CD7A33DC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328026" y="455068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D386E435-339A-4EB5-A293-54D3D30D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12702" y="458200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7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F6CE8B-0039-4693-B8AA-817062A5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399" y="1028044"/>
            <a:ext cx="9115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02">
            <a:extLst>
              <a:ext uri="{FF2B5EF4-FFF2-40B4-BE49-F238E27FC236}">
                <a16:creationId xmlns:a16="http://schemas.microsoft.com/office/drawing/2014/main" id="{7A97C20C-710A-4CFA-A485-E1BFFBA2F661}"/>
              </a:ext>
            </a:extLst>
          </p:cNvPr>
          <p:cNvSpPr/>
          <p:nvPr/>
        </p:nvSpPr>
        <p:spPr>
          <a:xfrm>
            <a:off x="591412" y="437246"/>
            <a:ext cx="8099581" cy="2229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F5F25A-EC2E-4A99-BDEC-314CFEABE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779517"/>
            <a:ext cx="3412925" cy="98506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C65336F-FA1D-458C-B5C8-8312B971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891171" y="94723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93F14DB-1FDF-412A-96D2-63133FC1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10" y="106038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378F44A-2C67-4392-BD0B-001C0511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800449" y="10102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6515BFC-43D2-4A3A-B828-675D42AF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977391" y="101191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D29675-A26E-453B-9104-8BA8267EA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779517"/>
            <a:ext cx="3412925" cy="985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34F2E93-03C3-47AC-A3A3-6870DECD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24135" y="101029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6A7C43-DB72-4247-8C42-4BABDA5C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91093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C09CCE1-0F77-432B-B5CC-1E1FC70D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78105" y="992753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FD27D52-A780-49B9-8AD8-4840FE59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00140" y="95019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C5126D3-ECC4-4637-BCB0-EE5C394FD1F3}"/>
              </a:ext>
            </a:extLst>
          </p:cNvPr>
          <p:cNvSpPr/>
          <p:nvPr/>
        </p:nvSpPr>
        <p:spPr>
          <a:xfrm>
            <a:off x="4391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gekrümmt 14">
            <a:extLst>
              <a:ext uri="{FF2B5EF4-FFF2-40B4-BE49-F238E27FC236}">
                <a16:creationId xmlns:a16="http://schemas.microsoft.com/office/drawing/2014/main" id="{B4D48B61-2921-4C9B-B188-3E5B148AE500}"/>
              </a:ext>
            </a:extLst>
          </p:cNvPr>
          <p:cNvSpPr/>
          <p:nvPr/>
        </p:nvSpPr>
        <p:spPr>
          <a:xfrm>
            <a:off x="5926319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BD7ED1CC-B2E1-4EDB-9826-3E63CBFAD1E5}"/>
              </a:ext>
            </a:extLst>
          </p:cNvPr>
          <p:cNvSpPr/>
          <p:nvPr/>
        </p:nvSpPr>
        <p:spPr>
          <a:xfrm>
            <a:off x="6311587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nach unten gekrümmt 18">
            <a:extLst>
              <a:ext uri="{FF2B5EF4-FFF2-40B4-BE49-F238E27FC236}">
                <a16:creationId xmlns:a16="http://schemas.microsoft.com/office/drawing/2014/main" id="{4F83C075-7019-4BAD-8583-781CE32A903D}"/>
              </a:ext>
            </a:extLst>
          </p:cNvPr>
          <p:cNvSpPr/>
          <p:nvPr/>
        </p:nvSpPr>
        <p:spPr>
          <a:xfrm>
            <a:off x="669587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nach unten gekrümmt 19">
            <a:extLst>
              <a:ext uri="{FF2B5EF4-FFF2-40B4-BE49-F238E27FC236}">
                <a16:creationId xmlns:a16="http://schemas.microsoft.com/office/drawing/2014/main" id="{62213439-E20D-4E2A-98A1-AA179F982DBF}"/>
              </a:ext>
            </a:extLst>
          </p:cNvPr>
          <p:cNvSpPr/>
          <p:nvPr/>
        </p:nvSpPr>
        <p:spPr>
          <a:xfrm>
            <a:off x="708226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Kreis: nicht ausgefüllt 21">
            <a:extLst>
              <a:ext uri="{FF2B5EF4-FFF2-40B4-BE49-F238E27FC236}">
                <a16:creationId xmlns:a16="http://schemas.microsoft.com/office/drawing/2014/main" id="{DD283FD3-893E-462A-A414-1D6A324626F6}"/>
              </a:ext>
            </a:extLst>
          </p:cNvPr>
          <p:cNvSpPr/>
          <p:nvPr/>
        </p:nvSpPr>
        <p:spPr>
          <a:xfrm>
            <a:off x="1757193" y="85327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606ADE42-3DAD-4908-AF7D-371FC0F8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797491" y="5189483"/>
            <a:ext cx="3690938" cy="889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228A234F-CB3B-45A5-8C31-A58B1882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58416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E14DC6C6-6D6B-46A6-AB59-1091A398BABB}"/>
              </a:ext>
            </a:extLst>
          </p:cNvPr>
          <p:cNvSpPr/>
          <p:nvPr/>
        </p:nvSpPr>
        <p:spPr>
          <a:xfrm>
            <a:off x="4488429" y="5552177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8F785590-119E-4D91-AEF4-248B4531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4875103" y="5189483"/>
            <a:ext cx="3690938" cy="889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43F2F10D-BBD8-4FE8-82FD-B7E70B90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3040">
            <a:off x="7279444" y="588736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98C5A6B6-7CEB-4994-B467-70C3A3EA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9835" y="581144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74BFB3C-6037-4650-ADBA-662FDD45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236028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BB090A5D-565F-4F16-9F84-AA779508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0920">
            <a:off x="7756824" y="576785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9E8042B6-1478-4168-8A36-879DBD27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775">
            <a:off x="8125049" y="57192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Pfeil: nach unten gekrümmt 57">
            <a:extLst>
              <a:ext uri="{FF2B5EF4-FFF2-40B4-BE49-F238E27FC236}">
                <a16:creationId xmlns:a16="http://schemas.microsoft.com/office/drawing/2014/main" id="{DD2C1FB2-F761-40EE-906D-00F589FABC75}"/>
              </a:ext>
            </a:extLst>
          </p:cNvPr>
          <p:cNvSpPr/>
          <p:nvPr/>
        </p:nvSpPr>
        <p:spPr>
          <a:xfrm flipH="1">
            <a:off x="774813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Pfeil: nach unten gekrümmt 58">
            <a:extLst>
              <a:ext uri="{FF2B5EF4-FFF2-40B4-BE49-F238E27FC236}">
                <a16:creationId xmlns:a16="http://schemas.microsoft.com/office/drawing/2014/main" id="{C8BEB5BE-3385-43F7-B246-D5C4E7BE20AF}"/>
              </a:ext>
            </a:extLst>
          </p:cNvPr>
          <p:cNvSpPr/>
          <p:nvPr/>
        </p:nvSpPr>
        <p:spPr>
          <a:xfrm rot="1674290">
            <a:off x="7367829" y="5264910"/>
            <a:ext cx="972473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Kreis: nicht ausgefüllt 61">
            <a:extLst>
              <a:ext uri="{FF2B5EF4-FFF2-40B4-BE49-F238E27FC236}">
                <a16:creationId xmlns:a16="http://schemas.microsoft.com/office/drawing/2014/main" id="{2C2847B5-2D9A-457C-8282-5AC2D9DA2B96}"/>
              </a:ext>
            </a:extLst>
          </p:cNvPr>
          <p:cNvSpPr/>
          <p:nvPr/>
        </p:nvSpPr>
        <p:spPr>
          <a:xfrm>
            <a:off x="3076675" y="56727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Pfeil: nach unten gekrümmt 80">
            <a:extLst>
              <a:ext uri="{FF2B5EF4-FFF2-40B4-BE49-F238E27FC236}">
                <a16:creationId xmlns:a16="http://schemas.microsoft.com/office/drawing/2014/main" id="{BDBE764B-77C2-4F82-9EC1-B75B7B25E633}"/>
              </a:ext>
            </a:extLst>
          </p:cNvPr>
          <p:cNvSpPr/>
          <p:nvPr/>
        </p:nvSpPr>
        <p:spPr>
          <a:xfrm flipH="1">
            <a:off x="7338948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Pfeil: nach unten gekrümmt 81">
            <a:extLst>
              <a:ext uri="{FF2B5EF4-FFF2-40B4-BE49-F238E27FC236}">
                <a16:creationId xmlns:a16="http://schemas.microsoft.com/office/drawing/2014/main" id="{D5C9C4C5-3C53-44DE-8223-6305A8174775}"/>
              </a:ext>
            </a:extLst>
          </p:cNvPr>
          <p:cNvSpPr/>
          <p:nvPr/>
        </p:nvSpPr>
        <p:spPr>
          <a:xfrm flipH="1">
            <a:off x="692976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B7830888-BF6F-4CB4-A7F0-F470E7FA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4" y="575806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56B5E91D-8B52-463D-9A78-129E2012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63139" y="529504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4EF51D1-0E52-4099-867B-45602B11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78" y="540819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5FB8A08E-0696-4746-8403-543EDA3EC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72417" y="53581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0ED8616-E74C-4CE8-A6B9-2A92F274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13" y="534916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Kreis: nicht ausgefüllt 49">
            <a:extLst>
              <a:ext uri="{FF2B5EF4-FFF2-40B4-BE49-F238E27FC236}">
                <a16:creationId xmlns:a16="http://schemas.microsoft.com/office/drawing/2014/main" id="{3E43D835-82B5-462F-AA3F-EFE9828BBF72}"/>
              </a:ext>
            </a:extLst>
          </p:cNvPr>
          <p:cNvSpPr/>
          <p:nvPr/>
        </p:nvSpPr>
        <p:spPr>
          <a:xfrm>
            <a:off x="3040426" y="522266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27D421D6-C87C-48D1-9A85-B9FA9E11A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3144554"/>
            <a:ext cx="3412925" cy="985064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7292267D-7033-4FE5-9E5D-9DD19D73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564" y="301086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9464B151-5B47-4298-A776-9F4882AB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76" y="336532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FD142641-32A6-4679-9D61-F8450FD5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93542" y="31308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7534764B-FDC5-4B17-8473-DEDD69A4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3297" y="3047459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6BC36B8-A683-48EA-9157-449227298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3144554"/>
            <a:ext cx="3412925" cy="985064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2B365AB-9688-4D03-B92E-67AE6FC9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5543983" y="33506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846C9FEE-7589-4BF2-88F0-4C9E7547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44" y="333602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B7DAAE5F-64CE-4D84-A749-B8352E40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85667" y="335045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A9A1A74B-AC64-4AAA-9345-F23D2306D4F2}"/>
              </a:ext>
            </a:extLst>
          </p:cNvPr>
          <p:cNvSpPr/>
          <p:nvPr/>
        </p:nvSpPr>
        <p:spPr>
          <a:xfrm>
            <a:off x="4391467" y="3507248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: nach unten gekrümmt 77">
            <a:extLst>
              <a:ext uri="{FF2B5EF4-FFF2-40B4-BE49-F238E27FC236}">
                <a16:creationId xmlns:a16="http://schemas.microsoft.com/office/drawing/2014/main" id="{2CC41131-AC0F-4BBE-BD1F-0226F80DF939}"/>
              </a:ext>
            </a:extLst>
          </p:cNvPr>
          <p:cNvSpPr/>
          <p:nvPr/>
        </p:nvSpPr>
        <p:spPr>
          <a:xfrm rot="3162023">
            <a:off x="4899712" y="30854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Pfeil: nach unten gekrümmt 78">
            <a:extLst>
              <a:ext uri="{FF2B5EF4-FFF2-40B4-BE49-F238E27FC236}">
                <a16:creationId xmlns:a16="http://schemas.microsoft.com/office/drawing/2014/main" id="{CC78C211-9FCB-491A-A2FC-8768BD55AAE5}"/>
              </a:ext>
            </a:extLst>
          </p:cNvPr>
          <p:cNvSpPr/>
          <p:nvPr/>
        </p:nvSpPr>
        <p:spPr>
          <a:xfrm>
            <a:off x="5202472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8F5C61DA-0E8E-4655-97CF-D077E23D3999}"/>
              </a:ext>
            </a:extLst>
          </p:cNvPr>
          <p:cNvSpPr/>
          <p:nvPr/>
        </p:nvSpPr>
        <p:spPr>
          <a:xfrm>
            <a:off x="5614425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F24906FC-BCF2-4942-8A54-4655B6646190}"/>
              </a:ext>
            </a:extLst>
          </p:cNvPr>
          <p:cNvSpPr/>
          <p:nvPr/>
        </p:nvSpPr>
        <p:spPr>
          <a:xfrm>
            <a:off x="989535" y="32327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41871CE7-2F54-4B39-8CE5-9455949B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80" y="335184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5211D270-E0AD-4196-9365-D5A36686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4800">
            <a:off x="3254146" y="584213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7EC59A30-B73F-4A63-85AC-840A6238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15134" y="581617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unten gekrümmt 89">
            <a:extLst>
              <a:ext uri="{FF2B5EF4-FFF2-40B4-BE49-F238E27FC236}">
                <a16:creationId xmlns:a16="http://schemas.microsoft.com/office/drawing/2014/main" id="{46914963-F1AD-4509-9EB0-67FA687134E3}"/>
              </a:ext>
            </a:extLst>
          </p:cNvPr>
          <p:cNvSpPr/>
          <p:nvPr/>
        </p:nvSpPr>
        <p:spPr>
          <a:xfrm rot="3680812" flipH="1">
            <a:off x="3324927" y="5913669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1" name="Pfeil: nach unten gekrümmt 90">
            <a:extLst>
              <a:ext uri="{FF2B5EF4-FFF2-40B4-BE49-F238E27FC236}">
                <a16:creationId xmlns:a16="http://schemas.microsoft.com/office/drawing/2014/main" id="{51B2E2C1-A81E-4725-8672-107D3249DD0A}"/>
              </a:ext>
            </a:extLst>
          </p:cNvPr>
          <p:cNvSpPr/>
          <p:nvPr/>
        </p:nvSpPr>
        <p:spPr>
          <a:xfrm rot="1143815">
            <a:off x="846734" y="293680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88FC1C68-F049-4F6A-90A7-F0992977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07124" y="58199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49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</Words>
  <Application>Microsoft Office PowerPoint</Application>
  <PresentationFormat>A4-Papier (210 x 297 mm)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Rühl</dc:creator>
  <cp:lastModifiedBy>Alexander Rühl</cp:lastModifiedBy>
  <cp:revision>31</cp:revision>
  <dcterms:created xsi:type="dcterms:W3CDTF">2021-02-20T13:28:20Z</dcterms:created>
  <dcterms:modified xsi:type="dcterms:W3CDTF">2021-03-05T18:54:13Z</dcterms:modified>
</cp:coreProperties>
</file>