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6476" y="2853267"/>
            <a:ext cx="10539045" cy="656696"/>
          </a:xfrm>
        </p:spPr>
        <p:txBody>
          <a:bodyPr anchor="b"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6476" y="3602039"/>
            <a:ext cx="10539045" cy="402695"/>
          </a:xfrm>
        </p:spPr>
        <p:txBody>
          <a:bodyPr>
            <a:noAutofit/>
          </a:bodyPr>
          <a:lstStyle>
            <a:lvl1pPr marL="0" indent="0" algn="l" defTabSz="112544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2000" b="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defRPr>
            </a:lvl1pPr>
            <a:lvl2pPr marL="562722" indent="0" algn="ctr">
              <a:buNone/>
              <a:defRPr sz="2462"/>
            </a:lvl2pPr>
            <a:lvl3pPr marL="1125444" indent="0" algn="ctr">
              <a:buNone/>
              <a:defRPr sz="2215"/>
            </a:lvl3pPr>
            <a:lvl4pPr marL="1688165" indent="0" algn="ctr">
              <a:buNone/>
              <a:defRPr sz="1969"/>
            </a:lvl4pPr>
            <a:lvl5pPr marL="2250887" indent="0" algn="ctr">
              <a:buNone/>
              <a:defRPr sz="1969"/>
            </a:lvl5pPr>
            <a:lvl6pPr marL="2813609" indent="0" algn="ctr">
              <a:buNone/>
              <a:defRPr sz="1969"/>
            </a:lvl6pPr>
            <a:lvl7pPr marL="3376331" indent="0" algn="ctr">
              <a:buNone/>
              <a:defRPr sz="1969"/>
            </a:lvl7pPr>
            <a:lvl8pPr marL="3939052" indent="0" algn="ctr">
              <a:buNone/>
              <a:defRPr sz="1969"/>
            </a:lvl8pPr>
            <a:lvl9pPr marL="4501774" indent="0" algn="ctr">
              <a:buNone/>
              <a:defRPr sz="1969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26475" y="4635501"/>
            <a:ext cx="2743200" cy="365125"/>
          </a:xfrm>
        </p:spPr>
        <p:txBody>
          <a:bodyPr/>
          <a:lstStyle>
            <a:lvl1pPr marL="0" indent="0" algn="l" defTabSz="1125444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1" lang="en-US" altLang="ko-KR" sz="1600" b="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2022-08-15</a:t>
            </a:r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826477" y="5000625"/>
            <a:ext cx="1053904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215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7196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10136038" y="0"/>
            <a:ext cx="1413147" cy="215899"/>
          </a:xfrm>
        </p:spPr>
        <p:txBody>
          <a:bodyPr>
            <a:noAutofit/>
          </a:bodyPr>
          <a:lstStyle>
            <a:lvl1pPr marL="0" indent="0">
              <a:buNone/>
              <a:defRPr kumimoji="1" lang="ko-KR" altLang="en-US" sz="900" b="0" kern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5pPr>
              <a:defRPr kumimoji="1" lang="ko-KR" altLang="en-US" sz="985" b="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페이지 넘버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608" y="5071"/>
            <a:ext cx="4673810" cy="216982"/>
          </a:xfrm>
        </p:spPr>
        <p:txBody>
          <a:bodyPr wrap="square">
            <a:spAutoFit/>
          </a:bodyPr>
          <a:lstStyle>
            <a:lvl1pPr>
              <a:defRPr sz="9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Toolbar" descr="&lt;SmartSettings&gt;&lt;SmartResize anchorLeft=&quot;Absolute&quot; anchorTop=&quot;Absolute&quot; anchorRight=&quot;Absolute&quot; anchorBottom=&quot;None&quot; /&gt;&lt;/SmartSettings&gt;"/>
          <p:cNvSpPr/>
          <p:nvPr/>
        </p:nvSpPr>
        <p:spPr>
          <a:xfrm>
            <a:off x="1" y="441148"/>
            <a:ext cx="9659937" cy="3178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46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ack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/>
        </p:nvSpPr>
        <p:spPr bwMode="auto">
          <a:xfrm>
            <a:off x="131826" y="537171"/>
            <a:ext cx="140674" cy="133933"/>
          </a:xfrm>
          <a:custGeom>
            <a:avLst/>
            <a:gdLst>
              <a:gd name="T0" fmla="*/ 90 w 90"/>
              <a:gd name="T1" fmla="*/ 39 h 84"/>
              <a:gd name="T2" fmla="*/ 90 w 90"/>
              <a:gd name="T3" fmla="*/ 45 h 84"/>
              <a:gd name="T4" fmla="*/ 11 w 90"/>
              <a:gd name="T5" fmla="*/ 45 h 84"/>
              <a:gd name="T6" fmla="*/ 46 w 90"/>
              <a:gd name="T7" fmla="*/ 80 h 84"/>
              <a:gd name="T8" fmla="*/ 42 w 90"/>
              <a:gd name="T9" fmla="*/ 84 h 84"/>
              <a:gd name="T10" fmla="*/ 0 w 90"/>
              <a:gd name="T11" fmla="*/ 42 h 84"/>
              <a:gd name="T12" fmla="*/ 42 w 90"/>
              <a:gd name="T13" fmla="*/ 0 h 84"/>
              <a:gd name="T14" fmla="*/ 46 w 90"/>
              <a:gd name="T15" fmla="*/ 4 h 84"/>
              <a:gd name="T16" fmla="*/ 11 w 90"/>
              <a:gd name="T17" fmla="*/ 39 h 84"/>
              <a:gd name="T18" fmla="*/ 90 w 90"/>
              <a:gd name="T19" fmla="*/ 3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84">
                <a:moveTo>
                  <a:pt x="90" y="39"/>
                </a:moveTo>
                <a:lnTo>
                  <a:pt x="90" y="45"/>
                </a:lnTo>
                <a:lnTo>
                  <a:pt x="11" y="45"/>
                </a:lnTo>
                <a:lnTo>
                  <a:pt x="46" y="80"/>
                </a:lnTo>
                <a:lnTo>
                  <a:pt x="42" y="84"/>
                </a:lnTo>
                <a:lnTo>
                  <a:pt x="0" y="42"/>
                </a:lnTo>
                <a:lnTo>
                  <a:pt x="42" y="0"/>
                </a:lnTo>
                <a:lnTo>
                  <a:pt x="46" y="4"/>
                </a:lnTo>
                <a:lnTo>
                  <a:pt x="11" y="39"/>
                </a:lnTo>
                <a:lnTo>
                  <a:pt x="90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orward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/>
        </p:nvSpPr>
        <p:spPr bwMode="auto">
          <a:xfrm>
            <a:off x="565424" y="537171"/>
            <a:ext cx="140674" cy="133933"/>
          </a:xfrm>
          <a:custGeom>
            <a:avLst/>
            <a:gdLst>
              <a:gd name="T0" fmla="*/ 49 w 90"/>
              <a:gd name="T1" fmla="*/ 0 h 84"/>
              <a:gd name="T2" fmla="*/ 90 w 90"/>
              <a:gd name="T3" fmla="*/ 42 h 84"/>
              <a:gd name="T4" fmla="*/ 49 w 90"/>
              <a:gd name="T5" fmla="*/ 84 h 84"/>
              <a:gd name="T6" fmla="*/ 45 w 90"/>
              <a:gd name="T7" fmla="*/ 80 h 84"/>
              <a:gd name="T8" fmla="*/ 79 w 90"/>
              <a:gd name="T9" fmla="*/ 45 h 84"/>
              <a:gd name="T10" fmla="*/ 0 w 90"/>
              <a:gd name="T11" fmla="*/ 45 h 84"/>
              <a:gd name="T12" fmla="*/ 0 w 90"/>
              <a:gd name="T13" fmla="*/ 39 h 84"/>
              <a:gd name="T14" fmla="*/ 79 w 90"/>
              <a:gd name="T15" fmla="*/ 39 h 84"/>
              <a:gd name="T16" fmla="*/ 45 w 90"/>
              <a:gd name="T17" fmla="*/ 4 h 84"/>
              <a:gd name="T18" fmla="*/ 49 w 90"/>
              <a:gd name="T1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84">
                <a:moveTo>
                  <a:pt x="49" y="0"/>
                </a:moveTo>
                <a:lnTo>
                  <a:pt x="90" y="42"/>
                </a:lnTo>
                <a:lnTo>
                  <a:pt x="49" y="84"/>
                </a:lnTo>
                <a:lnTo>
                  <a:pt x="45" y="80"/>
                </a:lnTo>
                <a:lnTo>
                  <a:pt x="79" y="45"/>
                </a:lnTo>
                <a:lnTo>
                  <a:pt x="0" y="45"/>
                </a:lnTo>
                <a:lnTo>
                  <a:pt x="0" y="39"/>
                </a:lnTo>
                <a:lnTo>
                  <a:pt x="79" y="39"/>
                </a:lnTo>
                <a:lnTo>
                  <a:pt x="45" y="4"/>
                </a:lnTo>
                <a:lnTo>
                  <a:pt x="4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fresh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/>
        </p:nvSpPr>
        <p:spPr bwMode="auto">
          <a:xfrm>
            <a:off x="1009107" y="530793"/>
            <a:ext cx="140674" cy="146688"/>
          </a:xfrm>
          <a:custGeom>
            <a:avLst/>
            <a:gdLst>
              <a:gd name="T0" fmla="*/ 357 w 563"/>
              <a:gd name="T1" fmla="*/ 10 h 563"/>
              <a:gd name="T2" fmla="*/ 440 w 563"/>
              <a:gd name="T3" fmla="*/ 49 h 563"/>
              <a:gd name="T4" fmla="*/ 506 w 563"/>
              <a:gd name="T5" fmla="*/ 111 h 563"/>
              <a:gd name="T6" fmla="*/ 548 w 563"/>
              <a:gd name="T7" fmla="*/ 191 h 563"/>
              <a:gd name="T8" fmla="*/ 563 w 563"/>
              <a:gd name="T9" fmla="*/ 281 h 563"/>
              <a:gd name="T10" fmla="*/ 553 w 563"/>
              <a:gd name="T11" fmla="*/ 356 h 563"/>
              <a:gd name="T12" fmla="*/ 525 w 563"/>
              <a:gd name="T13" fmla="*/ 424 h 563"/>
              <a:gd name="T14" fmla="*/ 481 w 563"/>
              <a:gd name="T15" fmla="*/ 481 h 563"/>
              <a:gd name="T16" fmla="*/ 424 w 563"/>
              <a:gd name="T17" fmla="*/ 525 h 563"/>
              <a:gd name="T18" fmla="*/ 357 w 563"/>
              <a:gd name="T19" fmla="*/ 553 h 563"/>
              <a:gd name="T20" fmla="*/ 282 w 563"/>
              <a:gd name="T21" fmla="*/ 563 h 563"/>
              <a:gd name="T22" fmla="*/ 207 w 563"/>
              <a:gd name="T23" fmla="*/ 553 h 563"/>
              <a:gd name="T24" fmla="*/ 140 w 563"/>
              <a:gd name="T25" fmla="*/ 525 h 563"/>
              <a:gd name="T26" fmla="*/ 82 w 563"/>
              <a:gd name="T27" fmla="*/ 481 h 563"/>
              <a:gd name="T28" fmla="*/ 38 w 563"/>
              <a:gd name="T29" fmla="*/ 424 h 563"/>
              <a:gd name="T30" fmla="*/ 10 w 563"/>
              <a:gd name="T31" fmla="*/ 356 h 563"/>
              <a:gd name="T32" fmla="*/ 0 w 563"/>
              <a:gd name="T33" fmla="*/ 281 h 563"/>
              <a:gd name="T34" fmla="*/ 10 w 563"/>
              <a:gd name="T35" fmla="*/ 207 h 563"/>
              <a:gd name="T36" fmla="*/ 39 w 563"/>
              <a:gd name="T37" fmla="*/ 138 h 563"/>
              <a:gd name="T38" fmla="*/ 85 w 563"/>
              <a:gd name="T39" fmla="*/ 80 h 563"/>
              <a:gd name="T40" fmla="*/ 146 w 563"/>
              <a:gd name="T41" fmla="*/ 35 h 563"/>
              <a:gd name="T42" fmla="*/ 71 w 563"/>
              <a:gd name="T43" fmla="*/ 35 h 563"/>
              <a:gd name="T44" fmla="*/ 71 w 563"/>
              <a:gd name="T45" fmla="*/ 0 h 563"/>
              <a:gd name="T46" fmla="*/ 211 w 563"/>
              <a:gd name="T47" fmla="*/ 0 h 563"/>
              <a:gd name="T48" fmla="*/ 211 w 563"/>
              <a:gd name="T49" fmla="*/ 141 h 563"/>
              <a:gd name="T50" fmla="*/ 176 w 563"/>
              <a:gd name="T51" fmla="*/ 141 h 563"/>
              <a:gd name="T52" fmla="*/ 176 w 563"/>
              <a:gd name="T53" fmla="*/ 59 h 563"/>
              <a:gd name="T54" fmla="*/ 118 w 563"/>
              <a:gd name="T55" fmla="*/ 98 h 563"/>
              <a:gd name="T56" fmla="*/ 74 w 563"/>
              <a:gd name="T57" fmla="*/ 150 h 563"/>
              <a:gd name="T58" fmla="*/ 45 w 563"/>
              <a:gd name="T59" fmla="*/ 212 h 563"/>
              <a:gd name="T60" fmla="*/ 35 w 563"/>
              <a:gd name="T61" fmla="*/ 281 h 563"/>
              <a:gd name="T62" fmla="*/ 44 w 563"/>
              <a:gd name="T63" fmla="*/ 347 h 563"/>
              <a:gd name="T64" fmla="*/ 69 w 563"/>
              <a:gd name="T65" fmla="*/ 406 h 563"/>
              <a:gd name="T66" fmla="*/ 108 w 563"/>
              <a:gd name="T67" fmla="*/ 456 h 563"/>
              <a:gd name="T68" fmla="*/ 158 w 563"/>
              <a:gd name="T69" fmla="*/ 494 h 563"/>
              <a:gd name="T70" fmla="*/ 216 w 563"/>
              <a:gd name="T71" fmla="*/ 519 h 563"/>
              <a:gd name="T72" fmla="*/ 282 w 563"/>
              <a:gd name="T73" fmla="*/ 528 h 563"/>
              <a:gd name="T74" fmla="*/ 347 w 563"/>
              <a:gd name="T75" fmla="*/ 519 h 563"/>
              <a:gd name="T76" fmla="*/ 406 w 563"/>
              <a:gd name="T77" fmla="*/ 494 h 563"/>
              <a:gd name="T78" fmla="*/ 456 w 563"/>
              <a:gd name="T79" fmla="*/ 456 h 563"/>
              <a:gd name="T80" fmla="*/ 495 w 563"/>
              <a:gd name="T81" fmla="*/ 406 h 563"/>
              <a:gd name="T82" fmla="*/ 519 w 563"/>
              <a:gd name="T83" fmla="*/ 347 h 563"/>
              <a:gd name="T84" fmla="*/ 528 w 563"/>
              <a:gd name="T85" fmla="*/ 281 h 563"/>
              <a:gd name="T86" fmla="*/ 515 w 563"/>
              <a:gd name="T87" fmla="*/ 202 h 563"/>
              <a:gd name="T88" fmla="*/ 478 w 563"/>
              <a:gd name="T89" fmla="*/ 132 h 563"/>
              <a:gd name="T90" fmla="*/ 421 w 563"/>
              <a:gd name="T91" fmla="*/ 78 h 563"/>
              <a:gd name="T92" fmla="*/ 348 w 563"/>
              <a:gd name="T93" fmla="*/ 44 h 563"/>
              <a:gd name="T94" fmla="*/ 357 w 563"/>
              <a:gd name="T95" fmla="*/ 1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63" h="563">
                <a:moveTo>
                  <a:pt x="357" y="10"/>
                </a:moveTo>
                <a:cubicBezTo>
                  <a:pt x="387" y="18"/>
                  <a:pt x="415" y="31"/>
                  <a:pt x="440" y="49"/>
                </a:cubicBezTo>
                <a:cubicBezTo>
                  <a:pt x="466" y="66"/>
                  <a:pt x="488" y="87"/>
                  <a:pt x="506" y="111"/>
                </a:cubicBezTo>
                <a:cubicBezTo>
                  <a:pt x="524" y="135"/>
                  <a:pt x="538" y="161"/>
                  <a:pt x="548" y="191"/>
                </a:cubicBezTo>
                <a:cubicBezTo>
                  <a:pt x="558" y="220"/>
                  <a:pt x="563" y="250"/>
                  <a:pt x="563" y="281"/>
                </a:cubicBezTo>
                <a:cubicBezTo>
                  <a:pt x="563" y="307"/>
                  <a:pt x="560" y="332"/>
                  <a:pt x="553" y="356"/>
                </a:cubicBezTo>
                <a:cubicBezTo>
                  <a:pt x="547" y="380"/>
                  <a:pt x="537" y="403"/>
                  <a:pt x="525" y="424"/>
                </a:cubicBezTo>
                <a:cubicBezTo>
                  <a:pt x="513" y="445"/>
                  <a:pt x="498" y="464"/>
                  <a:pt x="481" y="481"/>
                </a:cubicBezTo>
                <a:cubicBezTo>
                  <a:pt x="464" y="498"/>
                  <a:pt x="445" y="513"/>
                  <a:pt x="424" y="525"/>
                </a:cubicBezTo>
                <a:cubicBezTo>
                  <a:pt x="403" y="537"/>
                  <a:pt x="381" y="546"/>
                  <a:pt x="357" y="553"/>
                </a:cubicBezTo>
                <a:cubicBezTo>
                  <a:pt x="333" y="560"/>
                  <a:pt x="308" y="563"/>
                  <a:pt x="282" y="563"/>
                </a:cubicBezTo>
                <a:cubicBezTo>
                  <a:pt x="256" y="563"/>
                  <a:pt x="231" y="560"/>
                  <a:pt x="207" y="553"/>
                </a:cubicBezTo>
                <a:cubicBezTo>
                  <a:pt x="183" y="546"/>
                  <a:pt x="160" y="537"/>
                  <a:pt x="140" y="525"/>
                </a:cubicBezTo>
                <a:cubicBezTo>
                  <a:pt x="119" y="513"/>
                  <a:pt x="100" y="498"/>
                  <a:pt x="82" y="481"/>
                </a:cubicBezTo>
                <a:cubicBezTo>
                  <a:pt x="65" y="464"/>
                  <a:pt x="51" y="445"/>
                  <a:pt x="38" y="424"/>
                </a:cubicBezTo>
                <a:cubicBezTo>
                  <a:pt x="26" y="403"/>
                  <a:pt x="17" y="380"/>
                  <a:pt x="10" y="356"/>
                </a:cubicBezTo>
                <a:cubicBezTo>
                  <a:pt x="3" y="332"/>
                  <a:pt x="0" y="307"/>
                  <a:pt x="0" y="281"/>
                </a:cubicBezTo>
                <a:cubicBezTo>
                  <a:pt x="0" y="256"/>
                  <a:pt x="3" y="231"/>
                  <a:pt x="10" y="207"/>
                </a:cubicBezTo>
                <a:cubicBezTo>
                  <a:pt x="17" y="182"/>
                  <a:pt x="27" y="160"/>
                  <a:pt x="39" y="138"/>
                </a:cubicBezTo>
                <a:cubicBezTo>
                  <a:pt x="52" y="117"/>
                  <a:pt x="67" y="97"/>
                  <a:pt x="85" y="80"/>
                </a:cubicBezTo>
                <a:cubicBezTo>
                  <a:pt x="103" y="62"/>
                  <a:pt x="123" y="47"/>
                  <a:pt x="146" y="35"/>
                </a:cubicBezTo>
                <a:lnTo>
                  <a:pt x="71" y="35"/>
                </a:lnTo>
                <a:lnTo>
                  <a:pt x="71" y="0"/>
                </a:lnTo>
                <a:lnTo>
                  <a:pt x="211" y="0"/>
                </a:lnTo>
                <a:lnTo>
                  <a:pt x="211" y="141"/>
                </a:lnTo>
                <a:lnTo>
                  <a:pt x="176" y="141"/>
                </a:lnTo>
                <a:lnTo>
                  <a:pt x="176" y="59"/>
                </a:lnTo>
                <a:cubicBezTo>
                  <a:pt x="155" y="69"/>
                  <a:pt x="135" y="82"/>
                  <a:pt x="118" y="98"/>
                </a:cubicBezTo>
                <a:cubicBezTo>
                  <a:pt x="101" y="113"/>
                  <a:pt x="86" y="130"/>
                  <a:pt x="74" y="150"/>
                </a:cubicBezTo>
                <a:cubicBezTo>
                  <a:pt x="61" y="169"/>
                  <a:pt x="52" y="190"/>
                  <a:pt x="45" y="212"/>
                </a:cubicBezTo>
                <a:cubicBezTo>
                  <a:pt x="39" y="235"/>
                  <a:pt x="35" y="258"/>
                  <a:pt x="35" y="281"/>
                </a:cubicBezTo>
                <a:cubicBezTo>
                  <a:pt x="35" y="304"/>
                  <a:pt x="38" y="326"/>
                  <a:pt x="44" y="347"/>
                </a:cubicBezTo>
                <a:cubicBezTo>
                  <a:pt x="50" y="368"/>
                  <a:pt x="58" y="387"/>
                  <a:pt x="69" y="406"/>
                </a:cubicBezTo>
                <a:cubicBezTo>
                  <a:pt x="80" y="424"/>
                  <a:pt x="93" y="441"/>
                  <a:pt x="108" y="456"/>
                </a:cubicBezTo>
                <a:cubicBezTo>
                  <a:pt x="123" y="471"/>
                  <a:pt x="139" y="483"/>
                  <a:pt x="158" y="494"/>
                </a:cubicBezTo>
                <a:cubicBezTo>
                  <a:pt x="176" y="505"/>
                  <a:pt x="195" y="513"/>
                  <a:pt x="216" y="519"/>
                </a:cubicBezTo>
                <a:cubicBezTo>
                  <a:pt x="237" y="525"/>
                  <a:pt x="259" y="528"/>
                  <a:pt x="282" y="528"/>
                </a:cubicBezTo>
                <a:cubicBezTo>
                  <a:pt x="304" y="528"/>
                  <a:pt x="326" y="525"/>
                  <a:pt x="347" y="519"/>
                </a:cubicBezTo>
                <a:cubicBezTo>
                  <a:pt x="368" y="513"/>
                  <a:pt x="388" y="505"/>
                  <a:pt x="406" y="494"/>
                </a:cubicBezTo>
                <a:cubicBezTo>
                  <a:pt x="424" y="483"/>
                  <a:pt x="441" y="471"/>
                  <a:pt x="456" y="456"/>
                </a:cubicBezTo>
                <a:cubicBezTo>
                  <a:pt x="471" y="441"/>
                  <a:pt x="484" y="424"/>
                  <a:pt x="495" y="406"/>
                </a:cubicBezTo>
                <a:cubicBezTo>
                  <a:pt x="505" y="387"/>
                  <a:pt x="514" y="368"/>
                  <a:pt x="519" y="347"/>
                </a:cubicBezTo>
                <a:cubicBezTo>
                  <a:pt x="525" y="326"/>
                  <a:pt x="528" y="304"/>
                  <a:pt x="528" y="281"/>
                </a:cubicBezTo>
                <a:cubicBezTo>
                  <a:pt x="528" y="254"/>
                  <a:pt x="524" y="227"/>
                  <a:pt x="515" y="202"/>
                </a:cubicBezTo>
                <a:cubicBezTo>
                  <a:pt x="506" y="176"/>
                  <a:pt x="494" y="153"/>
                  <a:pt x="478" y="132"/>
                </a:cubicBezTo>
                <a:cubicBezTo>
                  <a:pt x="462" y="111"/>
                  <a:pt x="443" y="93"/>
                  <a:pt x="421" y="78"/>
                </a:cubicBezTo>
                <a:cubicBezTo>
                  <a:pt x="398" y="63"/>
                  <a:pt x="374" y="51"/>
                  <a:pt x="348" y="44"/>
                </a:cubicBezTo>
                <a:lnTo>
                  <a:pt x="357" y="1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Toolbar Separator" descr="&lt;SmartSettings&gt;&lt;SmartResize anchorLeft=&quot;Absolute&quot; anchorTop=&quot;Absolute&quot; anchorRight=&quot;None&quot; anchorBottom=&quot;None&quot; /&gt;&lt;/SmartSettings&gt;"/>
          <p:cNvCxnSpPr>
            <a:cxnSpLocks noChangeAspect="1"/>
          </p:cNvCxnSpPr>
          <p:nvPr/>
        </p:nvCxnSpPr>
        <p:spPr>
          <a:xfrm>
            <a:off x="1322725" y="511262"/>
            <a:ext cx="0" cy="185751"/>
          </a:xfrm>
          <a:prstGeom prst="line">
            <a:avLst/>
          </a:prstGeom>
          <a:ln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ddress Bar" descr="&lt;SmartSettings&gt;&lt;SmartResize anchorLeft=&quot;Absolute&quot; anchorTop=&quot;Absolute&quot; anchorRight=&quot;Absolute&quot; anchorBottom=&quot;None&quot; /&gt;&lt;/SmartSettings&gt;"/>
          <p:cNvSpPr txBox="1"/>
          <p:nvPr/>
        </p:nvSpPr>
        <p:spPr>
          <a:xfrm>
            <a:off x="1452787" y="488272"/>
            <a:ext cx="5571132" cy="24468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1125444" eaLnBrk="0" hangingPunct="0">
              <a:lnSpc>
                <a:spcPct val="110000"/>
              </a:lnSpc>
              <a:buClr>
                <a:srgbClr val="FF0000"/>
              </a:buClr>
              <a:buSzPct val="135000"/>
            </a:pPr>
            <a:r>
              <a:rPr lang="en-US" sz="900" b="0" spc="-86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ea typeface="+mn-ea"/>
                <a:cs typeface="+mj-cs"/>
              </a:rPr>
              <a:t>https://www.devagora.com</a:t>
            </a:r>
            <a:r>
              <a:rPr lang="en-US" sz="900" b="0" spc="-86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ea typeface="+mn-ea"/>
                <a:cs typeface="+mj-cs"/>
              </a:rPr>
              <a:t> </a:t>
            </a:r>
            <a:endParaRPr lang="en-US" sz="900" b="0" spc="-86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0"/>
                <a:tileRect/>
              </a:gradFill>
              <a:latin typeface="+mn-ea"/>
              <a:ea typeface="+mn-ea"/>
              <a:cs typeface="+mj-cs"/>
            </a:endParaRPr>
          </a:p>
        </p:txBody>
      </p:sp>
      <p:sp>
        <p:nvSpPr>
          <p:cNvPr id="16" name="Bookmark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/>
        </p:nvSpPr>
        <p:spPr bwMode="auto">
          <a:xfrm>
            <a:off x="7337500" y="536374"/>
            <a:ext cx="153291" cy="135527"/>
          </a:xfrm>
          <a:custGeom>
            <a:avLst/>
            <a:gdLst>
              <a:gd name="T0" fmla="*/ 80 w 572"/>
              <a:gd name="T1" fmla="*/ 0 h 527"/>
              <a:gd name="T2" fmla="*/ 80 w 572"/>
              <a:gd name="T3" fmla="*/ 44 h 527"/>
              <a:gd name="T4" fmla="*/ 0 w 572"/>
              <a:gd name="T5" fmla="*/ 44 h 527"/>
              <a:gd name="T6" fmla="*/ 0 w 572"/>
              <a:gd name="T7" fmla="*/ 527 h 527"/>
              <a:gd name="T8" fmla="*/ 572 w 572"/>
              <a:gd name="T9" fmla="*/ 526 h 527"/>
              <a:gd name="T10" fmla="*/ 572 w 572"/>
              <a:gd name="T11" fmla="*/ 43 h 527"/>
              <a:gd name="T12" fmla="*/ 492 w 572"/>
              <a:gd name="T13" fmla="*/ 47 h 527"/>
              <a:gd name="T14" fmla="*/ 492 w 572"/>
              <a:gd name="T15" fmla="*/ 0 h 527"/>
              <a:gd name="T16" fmla="*/ 475 w 572"/>
              <a:gd name="T17" fmla="*/ 0 h 527"/>
              <a:gd name="T18" fmla="*/ 286 w 572"/>
              <a:gd name="T19" fmla="*/ 61 h 527"/>
              <a:gd name="T20" fmla="*/ 97 w 572"/>
              <a:gd name="T21" fmla="*/ 0 h 527"/>
              <a:gd name="T22" fmla="*/ 80 w 572"/>
              <a:gd name="T23" fmla="*/ 0 h 527"/>
              <a:gd name="T24" fmla="*/ 457 w 572"/>
              <a:gd name="T25" fmla="*/ 35 h 527"/>
              <a:gd name="T26" fmla="*/ 457 w 572"/>
              <a:gd name="T27" fmla="*/ 431 h 527"/>
              <a:gd name="T28" fmla="*/ 304 w 572"/>
              <a:gd name="T29" fmla="*/ 475 h 527"/>
              <a:gd name="T30" fmla="*/ 304 w 572"/>
              <a:gd name="T31" fmla="*/ 92 h 527"/>
              <a:gd name="T32" fmla="*/ 457 w 572"/>
              <a:gd name="T33" fmla="*/ 35 h 527"/>
              <a:gd name="T34" fmla="*/ 115 w 572"/>
              <a:gd name="T35" fmla="*/ 35 h 527"/>
              <a:gd name="T36" fmla="*/ 268 w 572"/>
              <a:gd name="T37" fmla="*/ 92 h 527"/>
              <a:gd name="T38" fmla="*/ 268 w 572"/>
              <a:gd name="T39" fmla="*/ 474 h 527"/>
              <a:gd name="T40" fmla="*/ 115 w 572"/>
              <a:gd name="T41" fmla="*/ 431 h 527"/>
              <a:gd name="T42" fmla="*/ 115 w 572"/>
              <a:gd name="T43" fmla="*/ 35 h 527"/>
              <a:gd name="T44" fmla="*/ 35 w 572"/>
              <a:gd name="T45" fmla="*/ 79 h 527"/>
              <a:gd name="T46" fmla="*/ 80 w 572"/>
              <a:gd name="T47" fmla="*/ 79 h 527"/>
              <a:gd name="T48" fmla="*/ 80 w 572"/>
              <a:gd name="T49" fmla="*/ 466 h 527"/>
              <a:gd name="T50" fmla="*/ 97 w 572"/>
              <a:gd name="T51" fmla="*/ 466 h 527"/>
              <a:gd name="T52" fmla="*/ 238 w 572"/>
              <a:gd name="T53" fmla="*/ 495 h 527"/>
              <a:gd name="T54" fmla="*/ 35 w 572"/>
              <a:gd name="T55" fmla="*/ 492 h 527"/>
              <a:gd name="T56" fmla="*/ 35 w 572"/>
              <a:gd name="T57" fmla="*/ 79 h 527"/>
              <a:gd name="T58" fmla="*/ 537 w 572"/>
              <a:gd name="T59" fmla="*/ 80 h 527"/>
              <a:gd name="T60" fmla="*/ 537 w 572"/>
              <a:gd name="T61" fmla="*/ 492 h 527"/>
              <a:gd name="T62" fmla="*/ 335 w 572"/>
              <a:gd name="T63" fmla="*/ 496 h 527"/>
              <a:gd name="T64" fmla="*/ 475 w 572"/>
              <a:gd name="T65" fmla="*/ 466 h 527"/>
              <a:gd name="T66" fmla="*/ 492 w 572"/>
              <a:gd name="T67" fmla="*/ 466 h 527"/>
              <a:gd name="T68" fmla="*/ 492 w 572"/>
              <a:gd name="T69" fmla="*/ 448 h 527"/>
              <a:gd name="T70" fmla="*/ 492 w 572"/>
              <a:gd name="T71" fmla="*/ 82 h 527"/>
              <a:gd name="T72" fmla="*/ 537 w 572"/>
              <a:gd name="T73" fmla="*/ 8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2" h="527">
                <a:moveTo>
                  <a:pt x="80" y="0"/>
                </a:moveTo>
                <a:lnTo>
                  <a:pt x="80" y="44"/>
                </a:lnTo>
                <a:cubicBezTo>
                  <a:pt x="49" y="43"/>
                  <a:pt x="28" y="44"/>
                  <a:pt x="0" y="44"/>
                </a:cubicBezTo>
                <a:lnTo>
                  <a:pt x="0" y="527"/>
                </a:lnTo>
                <a:lnTo>
                  <a:pt x="572" y="526"/>
                </a:lnTo>
                <a:lnTo>
                  <a:pt x="572" y="43"/>
                </a:lnTo>
                <a:cubicBezTo>
                  <a:pt x="545" y="44"/>
                  <a:pt x="517" y="45"/>
                  <a:pt x="492" y="47"/>
                </a:cubicBezTo>
                <a:lnTo>
                  <a:pt x="492" y="0"/>
                </a:lnTo>
                <a:lnTo>
                  <a:pt x="475" y="0"/>
                </a:lnTo>
                <a:cubicBezTo>
                  <a:pt x="377" y="0"/>
                  <a:pt x="333" y="34"/>
                  <a:pt x="286" y="61"/>
                </a:cubicBezTo>
                <a:cubicBezTo>
                  <a:pt x="241" y="34"/>
                  <a:pt x="185" y="0"/>
                  <a:pt x="97" y="0"/>
                </a:cubicBezTo>
                <a:lnTo>
                  <a:pt x="80" y="0"/>
                </a:lnTo>
                <a:close/>
                <a:moveTo>
                  <a:pt x="457" y="35"/>
                </a:moveTo>
                <a:lnTo>
                  <a:pt x="457" y="431"/>
                </a:lnTo>
                <a:cubicBezTo>
                  <a:pt x="384" y="433"/>
                  <a:pt x="341" y="449"/>
                  <a:pt x="304" y="475"/>
                </a:cubicBezTo>
                <a:lnTo>
                  <a:pt x="304" y="92"/>
                </a:lnTo>
                <a:cubicBezTo>
                  <a:pt x="349" y="65"/>
                  <a:pt x="380" y="39"/>
                  <a:pt x="457" y="35"/>
                </a:cubicBezTo>
                <a:close/>
                <a:moveTo>
                  <a:pt x="115" y="35"/>
                </a:moveTo>
                <a:cubicBezTo>
                  <a:pt x="183" y="40"/>
                  <a:pt x="227" y="67"/>
                  <a:pt x="268" y="92"/>
                </a:cubicBezTo>
                <a:lnTo>
                  <a:pt x="268" y="474"/>
                </a:lnTo>
                <a:cubicBezTo>
                  <a:pt x="234" y="450"/>
                  <a:pt x="201" y="433"/>
                  <a:pt x="115" y="431"/>
                </a:cubicBezTo>
                <a:lnTo>
                  <a:pt x="115" y="35"/>
                </a:lnTo>
                <a:close/>
                <a:moveTo>
                  <a:pt x="35" y="79"/>
                </a:moveTo>
                <a:cubicBezTo>
                  <a:pt x="51" y="79"/>
                  <a:pt x="66" y="79"/>
                  <a:pt x="80" y="79"/>
                </a:cubicBezTo>
                <a:lnTo>
                  <a:pt x="80" y="466"/>
                </a:lnTo>
                <a:lnTo>
                  <a:pt x="97" y="466"/>
                </a:lnTo>
                <a:cubicBezTo>
                  <a:pt x="182" y="466"/>
                  <a:pt x="210" y="475"/>
                  <a:pt x="238" y="495"/>
                </a:cubicBezTo>
                <a:cubicBezTo>
                  <a:pt x="170" y="494"/>
                  <a:pt x="103" y="493"/>
                  <a:pt x="35" y="492"/>
                </a:cubicBezTo>
                <a:lnTo>
                  <a:pt x="35" y="79"/>
                </a:lnTo>
                <a:close/>
                <a:moveTo>
                  <a:pt x="537" y="80"/>
                </a:moveTo>
                <a:lnTo>
                  <a:pt x="537" y="492"/>
                </a:lnTo>
                <a:cubicBezTo>
                  <a:pt x="470" y="495"/>
                  <a:pt x="403" y="495"/>
                  <a:pt x="335" y="496"/>
                </a:cubicBezTo>
                <a:cubicBezTo>
                  <a:pt x="368" y="476"/>
                  <a:pt x="404" y="466"/>
                  <a:pt x="475" y="466"/>
                </a:cubicBezTo>
                <a:lnTo>
                  <a:pt x="492" y="466"/>
                </a:lnTo>
                <a:lnTo>
                  <a:pt x="492" y="448"/>
                </a:lnTo>
                <a:lnTo>
                  <a:pt x="492" y="82"/>
                </a:lnTo>
                <a:cubicBezTo>
                  <a:pt x="506" y="81"/>
                  <a:pt x="521" y="81"/>
                  <a:pt x="537" y="80"/>
                </a:cubicBez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avorit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/>
        </p:nvSpPr>
        <p:spPr bwMode="auto">
          <a:xfrm>
            <a:off x="7621507" y="530793"/>
            <a:ext cx="151624" cy="146688"/>
          </a:xfrm>
          <a:custGeom>
            <a:avLst/>
            <a:gdLst>
              <a:gd name="T0" fmla="*/ 390 w 563"/>
              <a:gd name="T1" fmla="*/ 345 h 563"/>
              <a:gd name="T2" fmla="*/ 458 w 563"/>
              <a:gd name="T3" fmla="*/ 563 h 563"/>
              <a:gd name="T4" fmla="*/ 282 w 563"/>
              <a:gd name="T5" fmla="*/ 428 h 563"/>
              <a:gd name="T6" fmla="*/ 106 w 563"/>
              <a:gd name="T7" fmla="*/ 563 h 563"/>
              <a:gd name="T8" fmla="*/ 174 w 563"/>
              <a:gd name="T9" fmla="*/ 345 h 563"/>
              <a:gd name="T10" fmla="*/ 0 w 563"/>
              <a:gd name="T11" fmla="*/ 211 h 563"/>
              <a:gd name="T12" fmla="*/ 216 w 563"/>
              <a:gd name="T13" fmla="*/ 211 h 563"/>
              <a:gd name="T14" fmla="*/ 282 w 563"/>
              <a:gd name="T15" fmla="*/ 0 h 563"/>
              <a:gd name="T16" fmla="*/ 348 w 563"/>
              <a:gd name="T17" fmla="*/ 211 h 563"/>
              <a:gd name="T18" fmla="*/ 563 w 563"/>
              <a:gd name="T19" fmla="*/ 211 h 563"/>
              <a:gd name="T20" fmla="*/ 390 w 563"/>
              <a:gd name="T21" fmla="*/ 345 h 563"/>
              <a:gd name="T22" fmla="*/ 391 w 563"/>
              <a:gd name="T23" fmla="*/ 467 h 563"/>
              <a:gd name="T24" fmla="*/ 370 w 563"/>
              <a:gd name="T25" fmla="*/ 399 h 563"/>
              <a:gd name="T26" fmla="*/ 349 w 563"/>
              <a:gd name="T27" fmla="*/ 332 h 563"/>
              <a:gd name="T28" fmla="*/ 404 w 563"/>
              <a:gd name="T29" fmla="*/ 289 h 563"/>
              <a:gd name="T30" fmla="*/ 460 w 563"/>
              <a:gd name="T31" fmla="*/ 246 h 563"/>
              <a:gd name="T32" fmla="*/ 322 w 563"/>
              <a:gd name="T33" fmla="*/ 246 h 563"/>
              <a:gd name="T34" fmla="*/ 282 w 563"/>
              <a:gd name="T35" fmla="*/ 118 h 563"/>
              <a:gd name="T36" fmla="*/ 242 w 563"/>
              <a:gd name="T37" fmla="*/ 246 h 563"/>
              <a:gd name="T38" fmla="*/ 103 w 563"/>
              <a:gd name="T39" fmla="*/ 246 h 563"/>
              <a:gd name="T40" fmla="*/ 159 w 563"/>
              <a:gd name="T41" fmla="*/ 289 h 563"/>
              <a:gd name="T42" fmla="*/ 215 w 563"/>
              <a:gd name="T43" fmla="*/ 332 h 563"/>
              <a:gd name="T44" fmla="*/ 193 w 563"/>
              <a:gd name="T45" fmla="*/ 399 h 563"/>
              <a:gd name="T46" fmla="*/ 173 w 563"/>
              <a:gd name="T47" fmla="*/ 467 h 563"/>
              <a:gd name="T48" fmla="*/ 282 w 563"/>
              <a:gd name="T49" fmla="*/ 383 h 563"/>
              <a:gd name="T50" fmla="*/ 391 w 563"/>
              <a:gd name="T51" fmla="*/ 467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3" h="563">
                <a:moveTo>
                  <a:pt x="390" y="345"/>
                </a:moveTo>
                <a:lnTo>
                  <a:pt x="458" y="563"/>
                </a:lnTo>
                <a:lnTo>
                  <a:pt x="282" y="428"/>
                </a:lnTo>
                <a:lnTo>
                  <a:pt x="106" y="563"/>
                </a:lnTo>
                <a:lnTo>
                  <a:pt x="174" y="345"/>
                </a:lnTo>
                <a:lnTo>
                  <a:pt x="0" y="211"/>
                </a:lnTo>
                <a:lnTo>
                  <a:pt x="216" y="211"/>
                </a:lnTo>
                <a:lnTo>
                  <a:pt x="282" y="0"/>
                </a:lnTo>
                <a:lnTo>
                  <a:pt x="348" y="211"/>
                </a:lnTo>
                <a:lnTo>
                  <a:pt x="563" y="211"/>
                </a:lnTo>
                <a:lnTo>
                  <a:pt x="390" y="345"/>
                </a:lnTo>
                <a:close/>
                <a:moveTo>
                  <a:pt x="391" y="467"/>
                </a:moveTo>
                <a:cubicBezTo>
                  <a:pt x="384" y="445"/>
                  <a:pt x="377" y="422"/>
                  <a:pt x="370" y="399"/>
                </a:cubicBezTo>
                <a:cubicBezTo>
                  <a:pt x="363" y="377"/>
                  <a:pt x="356" y="354"/>
                  <a:pt x="349" y="332"/>
                </a:cubicBezTo>
                <a:cubicBezTo>
                  <a:pt x="367" y="318"/>
                  <a:pt x="386" y="303"/>
                  <a:pt x="404" y="289"/>
                </a:cubicBezTo>
                <a:cubicBezTo>
                  <a:pt x="423" y="275"/>
                  <a:pt x="441" y="260"/>
                  <a:pt x="460" y="246"/>
                </a:cubicBezTo>
                <a:lnTo>
                  <a:pt x="322" y="246"/>
                </a:lnTo>
                <a:lnTo>
                  <a:pt x="282" y="118"/>
                </a:lnTo>
                <a:lnTo>
                  <a:pt x="242" y="246"/>
                </a:lnTo>
                <a:lnTo>
                  <a:pt x="103" y="246"/>
                </a:lnTo>
                <a:cubicBezTo>
                  <a:pt x="122" y="260"/>
                  <a:pt x="141" y="275"/>
                  <a:pt x="159" y="289"/>
                </a:cubicBezTo>
                <a:cubicBezTo>
                  <a:pt x="177" y="303"/>
                  <a:pt x="196" y="318"/>
                  <a:pt x="215" y="332"/>
                </a:cubicBezTo>
                <a:cubicBezTo>
                  <a:pt x="208" y="354"/>
                  <a:pt x="200" y="377"/>
                  <a:pt x="193" y="399"/>
                </a:cubicBezTo>
                <a:cubicBezTo>
                  <a:pt x="186" y="422"/>
                  <a:pt x="179" y="445"/>
                  <a:pt x="173" y="467"/>
                </a:cubicBezTo>
                <a:lnTo>
                  <a:pt x="282" y="383"/>
                </a:lnTo>
                <a:lnTo>
                  <a:pt x="391" y="467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Toolbar Separator" descr="&lt;SmartSettings&gt;&lt;SmartResize anchorLeft=&quot;None&quot; anchorTop=&quot;Absolute&quot; anchorRight=&quot;Absolute&quot; anchorBottom=&quot;None&quot; /&gt;&lt;/SmartSettings&gt;"/>
          <p:cNvCxnSpPr>
            <a:cxnSpLocks noChangeAspect="1"/>
          </p:cNvCxnSpPr>
          <p:nvPr/>
        </p:nvCxnSpPr>
        <p:spPr>
          <a:xfrm>
            <a:off x="7875985" y="511262"/>
            <a:ext cx="0" cy="185751"/>
          </a:xfrm>
          <a:prstGeom prst="line">
            <a:avLst/>
          </a:prstGeom>
          <a:ln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ub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/>
        </p:nvSpPr>
        <p:spPr bwMode="auto">
          <a:xfrm>
            <a:off x="8189216" y="563479"/>
            <a:ext cx="151624" cy="81317"/>
          </a:xfrm>
          <a:custGeom>
            <a:avLst/>
            <a:gdLst>
              <a:gd name="T0" fmla="*/ 0 w 563"/>
              <a:gd name="T1" fmla="*/ 317 h 317"/>
              <a:gd name="T2" fmla="*/ 0 w 563"/>
              <a:gd name="T3" fmla="*/ 282 h 317"/>
              <a:gd name="T4" fmla="*/ 352 w 563"/>
              <a:gd name="T5" fmla="*/ 282 h 317"/>
              <a:gd name="T6" fmla="*/ 352 w 563"/>
              <a:gd name="T7" fmla="*/ 317 h 317"/>
              <a:gd name="T8" fmla="*/ 0 w 563"/>
              <a:gd name="T9" fmla="*/ 317 h 317"/>
              <a:gd name="T10" fmla="*/ 0 w 563"/>
              <a:gd name="T11" fmla="*/ 141 h 317"/>
              <a:gd name="T12" fmla="*/ 563 w 563"/>
              <a:gd name="T13" fmla="*/ 141 h 317"/>
              <a:gd name="T14" fmla="*/ 563 w 563"/>
              <a:gd name="T15" fmla="*/ 176 h 317"/>
              <a:gd name="T16" fmla="*/ 0 w 563"/>
              <a:gd name="T17" fmla="*/ 176 h 317"/>
              <a:gd name="T18" fmla="*/ 0 w 563"/>
              <a:gd name="T19" fmla="*/ 141 h 317"/>
              <a:gd name="T20" fmla="*/ 458 w 563"/>
              <a:gd name="T21" fmla="*/ 0 h 317"/>
              <a:gd name="T22" fmla="*/ 458 w 563"/>
              <a:gd name="T23" fmla="*/ 35 h 317"/>
              <a:gd name="T24" fmla="*/ 0 w 563"/>
              <a:gd name="T25" fmla="*/ 35 h 317"/>
              <a:gd name="T26" fmla="*/ 0 w 563"/>
              <a:gd name="T27" fmla="*/ 0 h 317"/>
              <a:gd name="T28" fmla="*/ 458 w 563"/>
              <a:gd name="T2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3" h="317">
                <a:moveTo>
                  <a:pt x="0" y="317"/>
                </a:moveTo>
                <a:lnTo>
                  <a:pt x="0" y="282"/>
                </a:lnTo>
                <a:lnTo>
                  <a:pt x="352" y="282"/>
                </a:lnTo>
                <a:lnTo>
                  <a:pt x="352" y="317"/>
                </a:lnTo>
                <a:lnTo>
                  <a:pt x="0" y="317"/>
                </a:lnTo>
                <a:close/>
                <a:moveTo>
                  <a:pt x="0" y="141"/>
                </a:moveTo>
                <a:lnTo>
                  <a:pt x="563" y="141"/>
                </a:lnTo>
                <a:lnTo>
                  <a:pt x="563" y="176"/>
                </a:lnTo>
                <a:lnTo>
                  <a:pt x="0" y="176"/>
                </a:lnTo>
                <a:lnTo>
                  <a:pt x="0" y="141"/>
                </a:lnTo>
                <a:close/>
                <a:moveTo>
                  <a:pt x="458" y="0"/>
                </a:moveTo>
                <a:lnTo>
                  <a:pt x="458" y="35"/>
                </a:lnTo>
                <a:lnTo>
                  <a:pt x="0" y="35"/>
                </a:lnTo>
                <a:lnTo>
                  <a:pt x="0" y="0"/>
                </a:lnTo>
                <a:lnTo>
                  <a:pt x="458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Web Not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/>
        </p:nvSpPr>
        <p:spPr bwMode="auto">
          <a:xfrm>
            <a:off x="8604884" y="538766"/>
            <a:ext cx="138295" cy="130743"/>
          </a:xfrm>
          <a:custGeom>
            <a:avLst/>
            <a:gdLst>
              <a:gd name="T0" fmla="*/ 438 w 513"/>
              <a:gd name="T1" fmla="*/ 0 h 509"/>
              <a:gd name="T2" fmla="*/ 409 w 513"/>
              <a:gd name="T3" fmla="*/ 6 h 509"/>
              <a:gd name="T4" fmla="*/ 384 w 513"/>
              <a:gd name="T5" fmla="*/ 22 h 509"/>
              <a:gd name="T6" fmla="*/ 356 w 513"/>
              <a:gd name="T7" fmla="*/ 50 h 509"/>
              <a:gd name="T8" fmla="*/ 0 w 513"/>
              <a:gd name="T9" fmla="*/ 50 h 509"/>
              <a:gd name="T10" fmla="*/ 0 w 513"/>
              <a:gd name="T11" fmla="*/ 509 h 509"/>
              <a:gd name="T12" fmla="*/ 459 w 513"/>
              <a:gd name="T13" fmla="*/ 509 h 509"/>
              <a:gd name="T14" fmla="*/ 459 w 513"/>
              <a:gd name="T15" fmla="*/ 160 h 509"/>
              <a:gd name="T16" fmla="*/ 491 w 513"/>
              <a:gd name="T17" fmla="*/ 129 h 509"/>
              <a:gd name="T18" fmla="*/ 507 w 513"/>
              <a:gd name="T19" fmla="*/ 104 h 509"/>
              <a:gd name="T20" fmla="*/ 513 w 513"/>
              <a:gd name="T21" fmla="*/ 75 h 509"/>
              <a:gd name="T22" fmla="*/ 507 w 513"/>
              <a:gd name="T23" fmla="*/ 46 h 509"/>
              <a:gd name="T24" fmla="*/ 491 w 513"/>
              <a:gd name="T25" fmla="*/ 22 h 509"/>
              <a:gd name="T26" fmla="*/ 467 w 513"/>
              <a:gd name="T27" fmla="*/ 6 h 509"/>
              <a:gd name="T28" fmla="*/ 438 w 513"/>
              <a:gd name="T29" fmla="*/ 0 h 509"/>
              <a:gd name="T30" fmla="*/ 437 w 513"/>
              <a:gd name="T31" fmla="*/ 29 h 509"/>
              <a:gd name="T32" fmla="*/ 455 w 513"/>
              <a:gd name="T33" fmla="*/ 33 h 509"/>
              <a:gd name="T34" fmla="*/ 470 w 513"/>
              <a:gd name="T35" fmla="*/ 43 h 509"/>
              <a:gd name="T36" fmla="*/ 480 w 513"/>
              <a:gd name="T37" fmla="*/ 57 h 509"/>
              <a:gd name="T38" fmla="*/ 484 w 513"/>
              <a:gd name="T39" fmla="*/ 75 h 509"/>
              <a:gd name="T40" fmla="*/ 482 w 513"/>
              <a:gd name="T41" fmla="*/ 90 h 509"/>
              <a:gd name="T42" fmla="*/ 475 w 513"/>
              <a:gd name="T43" fmla="*/ 102 h 509"/>
              <a:gd name="T44" fmla="*/ 466 w 513"/>
              <a:gd name="T45" fmla="*/ 113 h 509"/>
              <a:gd name="T46" fmla="*/ 455 w 513"/>
              <a:gd name="T47" fmla="*/ 123 h 509"/>
              <a:gd name="T48" fmla="*/ 183 w 513"/>
              <a:gd name="T49" fmla="*/ 395 h 509"/>
              <a:gd name="T50" fmla="*/ 93 w 513"/>
              <a:gd name="T51" fmla="*/ 420 h 509"/>
              <a:gd name="T52" fmla="*/ 116 w 513"/>
              <a:gd name="T53" fmla="*/ 330 h 509"/>
              <a:gd name="T54" fmla="*/ 390 w 513"/>
              <a:gd name="T55" fmla="*/ 58 h 509"/>
              <a:gd name="T56" fmla="*/ 400 w 513"/>
              <a:gd name="T57" fmla="*/ 47 h 509"/>
              <a:gd name="T58" fmla="*/ 411 w 513"/>
              <a:gd name="T59" fmla="*/ 38 h 509"/>
              <a:gd name="T60" fmla="*/ 422 w 513"/>
              <a:gd name="T61" fmla="*/ 31 h 509"/>
              <a:gd name="T62" fmla="*/ 437 w 513"/>
              <a:gd name="T63" fmla="*/ 29 h 509"/>
              <a:gd name="T64" fmla="*/ 29 w 513"/>
              <a:gd name="T65" fmla="*/ 79 h 509"/>
              <a:gd name="T66" fmla="*/ 328 w 513"/>
              <a:gd name="T67" fmla="*/ 79 h 509"/>
              <a:gd name="T68" fmla="*/ 89 w 513"/>
              <a:gd name="T69" fmla="*/ 317 h 509"/>
              <a:gd name="T70" fmla="*/ 54 w 513"/>
              <a:gd name="T71" fmla="*/ 459 h 509"/>
              <a:gd name="T72" fmla="*/ 196 w 513"/>
              <a:gd name="T73" fmla="*/ 424 h 509"/>
              <a:gd name="T74" fmla="*/ 430 w 513"/>
              <a:gd name="T75" fmla="*/ 189 h 509"/>
              <a:gd name="T76" fmla="*/ 430 w 513"/>
              <a:gd name="T77" fmla="*/ 480 h 509"/>
              <a:gd name="T78" fmla="*/ 29 w 513"/>
              <a:gd name="T79" fmla="*/ 480 h 509"/>
              <a:gd name="T80" fmla="*/ 29 w 513"/>
              <a:gd name="T81" fmla="*/ 7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3" h="509">
                <a:moveTo>
                  <a:pt x="438" y="0"/>
                </a:moveTo>
                <a:cubicBezTo>
                  <a:pt x="428" y="0"/>
                  <a:pt x="418" y="2"/>
                  <a:pt x="409" y="6"/>
                </a:cubicBezTo>
                <a:cubicBezTo>
                  <a:pt x="400" y="9"/>
                  <a:pt x="391" y="15"/>
                  <a:pt x="384" y="22"/>
                </a:cubicBezTo>
                <a:lnTo>
                  <a:pt x="356" y="50"/>
                </a:lnTo>
                <a:lnTo>
                  <a:pt x="0" y="50"/>
                </a:lnTo>
                <a:lnTo>
                  <a:pt x="0" y="509"/>
                </a:lnTo>
                <a:lnTo>
                  <a:pt x="459" y="509"/>
                </a:lnTo>
                <a:lnTo>
                  <a:pt x="459" y="160"/>
                </a:lnTo>
                <a:lnTo>
                  <a:pt x="491" y="129"/>
                </a:lnTo>
                <a:cubicBezTo>
                  <a:pt x="498" y="121"/>
                  <a:pt x="503" y="113"/>
                  <a:pt x="507" y="104"/>
                </a:cubicBezTo>
                <a:cubicBezTo>
                  <a:pt x="511" y="95"/>
                  <a:pt x="513" y="85"/>
                  <a:pt x="513" y="75"/>
                </a:cubicBezTo>
                <a:cubicBezTo>
                  <a:pt x="513" y="65"/>
                  <a:pt x="511" y="55"/>
                  <a:pt x="507" y="46"/>
                </a:cubicBezTo>
                <a:cubicBezTo>
                  <a:pt x="503" y="37"/>
                  <a:pt x="497" y="29"/>
                  <a:pt x="491" y="22"/>
                </a:cubicBezTo>
                <a:cubicBezTo>
                  <a:pt x="484" y="15"/>
                  <a:pt x="476" y="10"/>
                  <a:pt x="467" y="6"/>
                </a:cubicBezTo>
                <a:cubicBezTo>
                  <a:pt x="458" y="2"/>
                  <a:pt x="448" y="0"/>
                  <a:pt x="438" y="0"/>
                </a:cubicBezTo>
                <a:close/>
                <a:moveTo>
                  <a:pt x="437" y="29"/>
                </a:moveTo>
                <a:cubicBezTo>
                  <a:pt x="444" y="29"/>
                  <a:pt x="450" y="30"/>
                  <a:pt x="455" y="33"/>
                </a:cubicBezTo>
                <a:cubicBezTo>
                  <a:pt x="461" y="35"/>
                  <a:pt x="466" y="38"/>
                  <a:pt x="470" y="43"/>
                </a:cubicBezTo>
                <a:cubicBezTo>
                  <a:pt x="474" y="47"/>
                  <a:pt x="478" y="52"/>
                  <a:pt x="480" y="57"/>
                </a:cubicBezTo>
                <a:cubicBezTo>
                  <a:pt x="483" y="63"/>
                  <a:pt x="484" y="69"/>
                  <a:pt x="484" y="75"/>
                </a:cubicBezTo>
                <a:cubicBezTo>
                  <a:pt x="484" y="81"/>
                  <a:pt x="483" y="86"/>
                  <a:pt x="482" y="90"/>
                </a:cubicBezTo>
                <a:cubicBezTo>
                  <a:pt x="480" y="95"/>
                  <a:pt x="478" y="99"/>
                  <a:pt x="475" y="102"/>
                </a:cubicBezTo>
                <a:cubicBezTo>
                  <a:pt x="473" y="106"/>
                  <a:pt x="470" y="109"/>
                  <a:pt x="466" y="113"/>
                </a:cubicBezTo>
                <a:cubicBezTo>
                  <a:pt x="463" y="116"/>
                  <a:pt x="459" y="119"/>
                  <a:pt x="455" y="123"/>
                </a:cubicBezTo>
                <a:cubicBezTo>
                  <a:pt x="358" y="217"/>
                  <a:pt x="268" y="314"/>
                  <a:pt x="183" y="395"/>
                </a:cubicBezTo>
                <a:lnTo>
                  <a:pt x="93" y="420"/>
                </a:lnTo>
                <a:cubicBezTo>
                  <a:pt x="101" y="390"/>
                  <a:pt x="107" y="360"/>
                  <a:pt x="116" y="330"/>
                </a:cubicBezTo>
                <a:cubicBezTo>
                  <a:pt x="204" y="243"/>
                  <a:pt x="302" y="145"/>
                  <a:pt x="390" y="58"/>
                </a:cubicBezTo>
                <a:cubicBezTo>
                  <a:pt x="393" y="54"/>
                  <a:pt x="397" y="50"/>
                  <a:pt x="400" y="47"/>
                </a:cubicBezTo>
                <a:cubicBezTo>
                  <a:pt x="403" y="43"/>
                  <a:pt x="407" y="40"/>
                  <a:pt x="411" y="38"/>
                </a:cubicBezTo>
                <a:cubicBezTo>
                  <a:pt x="414" y="35"/>
                  <a:pt x="418" y="33"/>
                  <a:pt x="422" y="31"/>
                </a:cubicBezTo>
                <a:cubicBezTo>
                  <a:pt x="427" y="30"/>
                  <a:pt x="432" y="29"/>
                  <a:pt x="437" y="29"/>
                </a:cubicBezTo>
                <a:close/>
                <a:moveTo>
                  <a:pt x="29" y="79"/>
                </a:moveTo>
                <a:lnTo>
                  <a:pt x="328" y="79"/>
                </a:lnTo>
                <a:lnTo>
                  <a:pt x="89" y="317"/>
                </a:lnTo>
                <a:lnTo>
                  <a:pt x="54" y="459"/>
                </a:lnTo>
                <a:lnTo>
                  <a:pt x="196" y="424"/>
                </a:lnTo>
                <a:lnTo>
                  <a:pt x="430" y="189"/>
                </a:lnTo>
                <a:lnTo>
                  <a:pt x="430" y="480"/>
                </a:lnTo>
                <a:lnTo>
                  <a:pt x="29" y="480"/>
                </a:lnTo>
                <a:lnTo>
                  <a:pt x="29" y="79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Shar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/>
        </p:nvSpPr>
        <p:spPr bwMode="auto">
          <a:xfrm>
            <a:off x="8988850" y="531590"/>
            <a:ext cx="151624" cy="145095"/>
          </a:xfrm>
          <a:custGeom>
            <a:avLst/>
            <a:gdLst>
              <a:gd name="T0" fmla="*/ 553 w 564"/>
              <a:gd name="T1" fmla="*/ 398 h 563"/>
              <a:gd name="T2" fmla="*/ 557 w 564"/>
              <a:gd name="T3" fmla="*/ 474 h 563"/>
              <a:gd name="T4" fmla="*/ 476 w 564"/>
              <a:gd name="T5" fmla="*/ 528 h 563"/>
              <a:gd name="T6" fmla="*/ 282 w 564"/>
              <a:gd name="T7" fmla="*/ 563 h 563"/>
              <a:gd name="T8" fmla="*/ 88 w 564"/>
              <a:gd name="T9" fmla="*/ 528 h 563"/>
              <a:gd name="T10" fmla="*/ 7 w 564"/>
              <a:gd name="T11" fmla="*/ 474 h 563"/>
              <a:gd name="T12" fmla="*/ 11 w 564"/>
              <a:gd name="T13" fmla="*/ 398 h 563"/>
              <a:gd name="T14" fmla="*/ 37 w 564"/>
              <a:gd name="T15" fmla="*/ 341 h 563"/>
              <a:gd name="T16" fmla="*/ 79 w 564"/>
              <a:gd name="T17" fmla="*/ 177 h 563"/>
              <a:gd name="T18" fmla="*/ 201 w 564"/>
              <a:gd name="T19" fmla="*/ 53 h 563"/>
              <a:gd name="T20" fmla="*/ 282 w 564"/>
              <a:gd name="T21" fmla="*/ 0 h 563"/>
              <a:gd name="T22" fmla="*/ 363 w 564"/>
              <a:gd name="T23" fmla="*/ 53 h 563"/>
              <a:gd name="T24" fmla="*/ 485 w 564"/>
              <a:gd name="T25" fmla="*/ 177 h 563"/>
              <a:gd name="T26" fmla="*/ 527 w 564"/>
              <a:gd name="T27" fmla="*/ 341 h 563"/>
              <a:gd name="T28" fmla="*/ 261 w 564"/>
              <a:gd name="T29" fmla="*/ 39 h 563"/>
              <a:gd name="T30" fmla="*/ 229 w 564"/>
              <a:gd name="T31" fmla="*/ 88 h 563"/>
              <a:gd name="T32" fmla="*/ 261 w 564"/>
              <a:gd name="T33" fmla="*/ 136 h 563"/>
              <a:gd name="T34" fmla="*/ 319 w 564"/>
              <a:gd name="T35" fmla="*/ 125 h 563"/>
              <a:gd name="T36" fmla="*/ 331 w 564"/>
              <a:gd name="T37" fmla="*/ 67 h 563"/>
              <a:gd name="T38" fmla="*/ 282 w 564"/>
              <a:gd name="T39" fmla="*/ 35 h 563"/>
              <a:gd name="T40" fmla="*/ 51 w 564"/>
              <a:gd name="T41" fmla="*/ 477 h 563"/>
              <a:gd name="T42" fmla="*/ 109 w 564"/>
              <a:gd name="T43" fmla="*/ 488 h 563"/>
              <a:gd name="T44" fmla="*/ 141 w 564"/>
              <a:gd name="T45" fmla="*/ 440 h 563"/>
              <a:gd name="T46" fmla="*/ 109 w 564"/>
              <a:gd name="T47" fmla="*/ 391 h 563"/>
              <a:gd name="T48" fmla="*/ 51 w 564"/>
              <a:gd name="T49" fmla="*/ 402 h 563"/>
              <a:gd name="T50" fmla="*/ 282 w 564"/>
              <a:gd name="T51" fmla="*/ 528 h 563"/>
              <a:gd name="T52" fmla="*/ 392 w 564"/>
              <a:gd name="T53" fmla="*/ 466 h 563"/>
              <a:gd name="T54" fmla="*/ 414 w 564"/>
              <a:gd name="T55" fmla="*/ 378 h 563"/>
              <a:gd name="T56" fmla="*/ 483 w 564"/>
              <a:gd name="T57" fmla="*/ 352 h 563"/>
              <a:gd name="T58" fmla="*/ 484 w 564"/>
              <a:gd name="T59" fmla="*/ 255 h 563"/>
              <a:gd name="T60" fmla="*/ 363 w 564"/>
              <a:gd name="T61" fmla="*/ 122 h 563"/>
              <a:gd name="T62" fmla="*/ 308 w 564"/>
              <a:gd name="T63" fmla="*/ 172 h 563"/>
              <a:gd name="T64" fmla="*/ 233 w 564"/>
              <a:gd name="T65" fmla="*/ 161 h 563"/>
              <a:gd name="T66" fmla="*/ 147 w 564"/>
              <a:gd name="T67" fmla="*/ 154 h 563"/>
              <a:gd name="T68" fmla="*/ 71 w 564"/>
              <a:gd name="T69" fmla="*/ 317 h 563"/>
              <a:gd name="T70" fmla="*/ 145 w 564"/>
              <a:gd name="T71" fmla="*/ 373 h 563"/>
              <a:gd name="T72" fmla="*/ 172 w 564"/>
              <a:gd name="T73" fmla="*/ 466 h 563"/>
              <a:gd name="T74" fmla="*/ 282 w 564"/>
              <a:gd name="T75" fmla="*/ 528 h 563"/>
              <a:gd name="T76" fmla="*/ 513 w 564"/>
              <a:gd name="T77" fmla="*/ 477 h 563"/>
              <a:gd name="T78" fmla="*/ 524 w 564"/>
              <a:gd name="T79" fmla="*/ 419 h 563"/>
              <a:gd name="T80" fmla="*/ 476 w 564"/>
              <a:gd name="T81" fmla="*/ 387 h 563"/>
              <a:gd name="T82" fmla="*/ 427 w 564"/>
              <a:gd name="T83" fmla="*/ 419 h 563"/>
              <a:gd name="T84" fmla="*/ 438 w 564"/>
              <a:gd name="T85" fmla="*/ 477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4" h="563">
                <a:moveTo>
                  <a:pt x="523" y="366"/>
                </a:moveTo>
                <a:cubicBezTo>
                  <a:pt x="530" y="370"/>
                  <a:pt x="535" y="375"/>
                  <a:pt x="540" y="380"/>
                </a:cubicBezTo>
                <a:cubicBezTo>
                  <a:pt x="545" y="385"/>
                  <a:pt x="550" y="391"/>
                  <a:pt x="553" y="398"/>
                </a:cubicBezTo>
                <a:cubicBezTo>
                  <a:pt x="557" y="404"/>
                  <a:pt x="559" y="411"/>
                  <a:pt x="561" y="418"/>
                </a:cubicBezTo>
                <a:cubicBezTo>
                  <a:pt x="563" y="425"/>
                  <a:pt x="564" y="432"/>
                  <a:pt x="564" y="440"/>
                </a:cubicBezTo>
                <a:cubicBezTo>
                  <a:pt x="564" y="452"/>
                  <a:pt x="561" y="463"/>
                  <a:pt x="557" y="474"/>
                </a:cubicBezTo>
                <a:cubicBezTo>
                  <a:pt x="552" y="485"/>
                  <a:pt x="546" y="494"/>
                  <a:pt x="538" y="502"/>
                </a:cubicBezTo>
                <a:cubicBezTo>
                  <a:pt x="530" y="510"/>
                  <a:pt x="520" y="516"/>
                  <a:pt x="510" y="521"/>
                </a:cubicBezTo>
                <a:cubicBezTo>
                  <a:pt x="499" y="525"/>
                  <a:pt x="488" y="528"/>
                  <a:pt x="476" y="528"/>
                </a:cubicBezTo>
                <a:cubicBezTo>
                  <a:pt x="459" y="528"/>
                  <a:pt x="443" y="523"/>
                  <a:pt x="429" y="514"/>
                </a:cubicBezTo>
                <a:cubicBezTo>
                  <a:pt x="408" y="530"/>
                  <a:pt x="385" y="542"/>
                  <a:pt x="360" y="551"/>
                </a:cubicBezTo>
                <a:cubicBezTo>
                  <a:pt x="334" y="559"/>
                  <a:pt x="308" y="563"/>
                  <a:pt x="282" y="563"/>
                </a:cubicBezTo>
                <a:cubicBezTo>
                  <a:pt x="256" y="563"/>
                  <a:pt x="230" y="559"/>
                  <a:pt x="205" y="551"/>
                </a:cubicBezTo>
                <a:cubicBezTo>
                  <a:pt x="179" y="542"/>
                  <a:pt x="156" y="530"/>
                  <a:pt x="135" y="514"/>
                </a:cubicBezTo>
                <a:cubicBezTo>
                  <a:pt x="121" y="523"/>
                  <a:pt x="105" y="528"/>
                  <a:pt x="88" y="528"/>
                </a:cubicBezTo>
                <a:cubicBezTo>
                  <a:pt x="76" y="528"/>
                  <a:pt x="65" y="525"/>
                  <a:pt x="54" y="521"/>
                </a:cubicBezTo>
                <a:cubicBezTo>
                  <a:pt x="44" y="516"/>
                  <a:pt x="34" y="510"/>
                  <a:pt x="26" y="502"/>
                </a:cubicBezTo>
                <a:cubicBezTo>
                  <a:pt x="18" y="494"/>
                  <a:pt x="12" y="485"/>
                  <a:pt x="7" y="474"/>
                </a:cubicBezTo>
                <a:cubicBezTo>
                  <a:pt x="3" y="463"/>
                  <a:pt x="0" y="452"/>
                  <a:pt x="0" y="440"/>
                </a:cubicBezTo>
                <a:cubicBezTo>
                  <a:pt x="0" y="432"/>
                  <a:pt x="1" y="425"/>
                  <a:pt x="3" y="418"/>
                </a:cubicBezTo>
                <a:cubicBezTo>
                  <a:pt x="5" y="411"/>
                  <a:pt x="8" y="404"/>
                  <a:pt x="11" y="398"/>
                </a:cubicBezTo>
                <a:cubicBezTo>
                  <a:pt x="15" y="391"/>
                  <a:pt x="19" y="385"/>
                  <a:pt x="24" y="380"/>
                </a:cubicBezTo>
                <a:cubicBezTo>
                  <a:pt x="29" y="375"/>
                  <a:pt x="35" y="370"/>
                  <a:pt x="41" y="366"/>
                </a:cubicBezTo>
                <a:cubicBezTo>
                  <a:pt x="39" y="358"/>
                  <a:pt x="38" y="349"/>
                  <a:pt x="37" y="341"/>
                </a:cubicBezTo>
                <a:cubicBezTo>
                  <a:pt x="36" y="333"/>
                  <a:pt x="36" y="325"/>
                  <a:pt x="36" y="317"/>
                </a:cubicBezTo>
                <a:cubicBezTo>
                  <a:pt x="36" y="291"/>
                  <a:pt x="39" y="267"/>
                  <a:pt x="47" y="243"/>
                </a:cubicBezTo>
                <a:cubicBezTo>
                  <a:pt x="55" y="219"/>
                  <a:pt x="65" y="197"/>
                  <a:pt x="79" y="177"/>
                </a:cubicBezTo>
                <a:cubicBezTo>
                  <a:pt x="93" y="157"/>
                  <a:pt x="110" y="139"/>
                  <a:pt x="129" y="123"/>
                </a:cubicBezTo>
                <a:cubicBezTo>
                  <a:pt x="149" y="108"/>
                  <a:pt x="170" y="95"/>
                  <a:pt x="194" y="86"/>
                </a:cubicBezTo>
                <a:cubicBezTo>
                  <a:pt x="194" y="74"/>
                  <a:pt x="197" y="63"/>
                  <a:pt x="201" y="53"/>
                </a:cubicBezTo>
                <a:cubicBezTo>
                  <a:pt x="206" y="42"/>
                  <a:pt x="212" y="33"/>
                  <a:pt x="220" y="25"/>
                </a:cubicBezTo>
                <a:cubicBezTo>
                  <a:pt x="228" y="17"/>
                  <a:pt x="238" y="11"/>
                  <a:pt x="248" y="7"/>
                </a:cubicBezTo>
                <a:cubicBezTo>
                  <a:pt x="259" y="2"/>
                  <a:pt x="270" y="0"/>
                  <a:pt x="282" y="0"/>
                </a:cubicBezTo>
                <a:cubicBezTo>
                  <a:pt x="294" y="0"/>
                  <a:pt x="305" y="2"/>
                  <a:pt x="316" y="7"/>
                </a:cubicBezTo>
                <a:cubicBezTo>
                  <a:pt x="327" y="11"/>
                  <a:pt x="336" y="17"/>
                  <a:pt x="344" y="25"/>
                </a:cubicBezTo>
                <a:cubicBezTo>
                  <a:pt x="352" y="33"/>
                  <a:pt x="358" y="42"/>
                  <a:pt x="363" y="53"/>
                </a:cubicBezTo>
                <a:cubicBezTo>
                  <a:pt x="367" y="63"/>
                  <a:pt x="370" y="74"/>
                  <a:pt x="370" y="86"/>
                </a:cubicBezTo>
                <a:cubicBezTo>
                  <a:pt x="394" y="95"/>
                  <a:pt x="416" y="108"/>
                  <a:pt x="435" y="123"/>
                </a:cubicBezTo>
                <a:cubicBezTo>
                  <a:pt x="454" y="139"/>
                  <a:pt x="471" y="157"/>
                  <a:pt x="485" y="177"/>
                </a:cubicBezTo>
                <a:cubicBezTo>
                  <a:pt x="499" y="197"/>
                  <a:pt x="510" y="219"/>
                  <a:pt x="517" y="243"/>
                </a:cubicBezTo>
                <a:cubicBezTo>
                  <a:pt x="525" y="267"/>
                  <a:pt x="529" y="291"/>
                  <a:pt x="529" y="317"/>
                </a:cubicBezTo>
                <a:cubicBezTo>
                  <a:pt x="529" y="325"/>
                  <a:pt x="528" y="333"/>
                  <a:pt x="527" y="341"/>
                </a:cubicBezTo>
                <a:cubicBezTo>
                  <a:pt x="526" y="349"/>
                  <a:pt x="525" y="358"/>
                  <a:pt x="523" y="366"/>
                </a:cubicBezTo>
                <a:close/>
                <a:moveTo>
                  <a:pt x="282" y="35"/>
                </a:moveTo>
                <a:cubicBezTo>
                  <a:pt x="275" y="35"/>
                  <a:pt x="268" y="36"/>
                  <a:pt x="261" y="39"/>
                </a:cubicBezTo>
                <a:cubicBezTo>
                  <a:pt x="255" y="42"/>
                  <a:pt x="249" y="46"/>
                  <a:pt x="245" y="50"/>
                </a:cubicBezTo>
                <a:cubicBezTo>
                  <a:pt x="240" y="55"/>
                  <a:pt x="236" y="61"/>
                  <a:pt x="233" y="67"/>
                </a:cubicBezTo>
                <a:cubicBezTo>
                  <a:pt x="231" y="73"/>
                  <a:pt x="229" y="80"/>
                  <a:pt x="229" y="88"/>
                </a:cubicBezTo>
                <a:cubicBezTo>
                  <a:pt x="229" y="95"/>
                  <a:pt x="231" y="102"/>
                  <a:pt x="233" y="108"/>
                </a:cubicBezTo>
                <a:cubicBezTo>
                  <a:pt x="236" y="115"/>
                  <a:pt x="240" y="120"/>
                  <a:pt x="245" y="125"/>
                </a:cubicBezTo>
                <a:cubicBezTo>
                  <a:pt x="249" y="130"/>
                  <a:pt x="255" y="134"/>
                  <a:pt x="261" y="136"/>
                </a:cubicBezTo>
                <a:cubicBezTo>
                  <a:pt x="268" y="139"/>
                  <a:pt x="275" y="140"/>
                  <a:pt x="282" y="140"/>
                </a:cubicBezTo>
                <a:cubicBezTo>
                  <a:pt x="289" y="140"/>
                  <a:pt x="296" y="139"/>
                  <a:pt x="303" y="136"/>
                </a:cubicBezTo>
                <a:cubicBezTo>
                  <a:pt x="309" y="134"/>
                  <a:pt x="315" y="130"/>
                  <a:pt x="319" y="125"/>
                </a:cubicBezTo>
                <a:cubicBezTo>
                  <a:pt x="324" y="120"/>
                  <a:pt x="328" y="115"/>
                  <a:pt x="331" y="108"/>
                </a:cubicBezTo>
                <a:cubicBezTo>
                  <a:pt x="334" y="102"/>
                  <a:pt x="335" y="95"/>
                  <a:pt x="335" y="88"/>
                </a:cubicBezTo>
                <a:cubicBezTo>
                  <a:pt x="335" y="80"/>
                  <a:pt x="334" y="73"/>
                  <a:pt x="331" y="67"/>
                </a:cubicBezTo>
                <a:cubicBezTo>
                  <a:pt x="328" y="61"/>
                  <a:pt x="324" y="55"/>
                  <a:pt x="319" y="50"/>
                </a:cubicBezTo>
                <a:cubicBezTo>
                  <a:pt x="315" y="46"/>
                  <a:pt x="309" y="42"/>
                  <a:pt x="303" y="39"/>
                </a:cubicBezTo>
                <a:cubicBezTo>
                  <a:pt x="296" y="36"/>
                  <a:pt x="289" y="35"/>
                  <a:pt x="282" y="35"/>
                </a:cubicBezTo>
                <a:close/>
                <a:moveTo>
                  <a:pt x="36" y="440"/>
                </a:moveTo>
                <a:cubicBezTo>
                  <a:pt x="36" y="447"/>
                  <a:pt x="37" y="454"/>
                  <a:pt x="40" y="460"/>
                </a:cubicBezTo>
                <a:cubicBezTo>
                  <a:pt x="43" y="467"/>
                  <a:pt x="46" y="472"/>
                  <a:pt x="51" y="477"/>
                </a:cubicBezTo>
                <a:cubicBezTo>
                  <a:pt x="56" y="482"/>
                  <a:pt x="61" y="486"/>
                  <a:pt x="68" y="488"/>
                </a:cubicBezTo>
                <a:cubicBezTo>
                  <a:pt x="74" y="491"/>
                  <a:pt x="81" y="493"/>
                  <a:pt x="88" y="493"/>
                </a:cubicBezTo>
                <a:cubicBezTo>
                  <a:pt x="96" y="493"/>
                  <a:pt x="103" y="491"/>
                  <a:pt x="109" y="488"/>
                </a:cubicBezTo>
                <a:cubicBezTo>
                  <a:pt x="115" y="486"/>
                  <a:pt x="121" y="482"/>
                  <a:pt x="126" y="477"/>
                </a:cubicBezTo>
                <a:cubicBezTo>
                  <a:pt x="131" y="472"/>
                  <a:pt x="134" y="467"/>
                  <a:pt x="137" y="460"/>
                </a:cubicBezTo>
                <a:cubicBezTo>
                  <a:pt x="140" y="454"/>
                  <a:pt x="141" y="447"/>
                  <a:pt x="141" y="440"/>
                </a:cubicBezTo>
                <a:cubicBezTo>
                  <a:pt x="141" y="432"/>
                  <a:pt x="140" y="426"/>
                  <a:pt x="137" y="419"/>
                </a:cubicBezTo>
                <a:cubicBezTo>
                  <a:pt x="134" y="413"/>
                  <a:pt x="131" y="407"/>
                  <a:pt x="126" y="402"/>
                </a:cubicBezTo>
                <a:cubicBezTo>
                  <a:pt x="121" y="398"/>
                  <a:pt x="115" y="394"/>
                  <a:pt x="109" y="391"/>
                </a:cubicBezTo>
                <a:cubicBezTo>
                  <a:pt x="103" y="388"/>
                  <a:pt x="96" y="387"/>
                  <a:pt x="88" y="387"/>
                </a:cubicBezTo>
                <a:cubicBezTo>
                  <a:pt x="81" y="387"/>
                  <a:pt x="74" y="388"/>
                  <a:pt x="68" y="391"/>
                </a:cubicBezTo>
                <a:cubicBezTo>
                  <a:pt x="61" y="394"/>
                  <a:pt x="56" y="398"/>
                  <a:pt x="51" y="402"/>
                </a:cubicBezTo>
                <a:cubicBezTo>
                  <a:pt x="46" y="407"/>
                  <a:pt x="43" y="413"/>
                  <a:pt x="40" y="419"/>
                </a:cubicBezTo>
                <a:cubicBezTo>
                  <a:pt x="37" y="426"/>
                  <a:pt x="36" y="432"/>
                  <a:pt x="36" y="440"/>
                </a:cubicBezTo>
                <a:close/>
                <a:moveTo>
                  <a:pt x="282" y="528"/>
                </a:moveTo>
                <a:cubicBezTo>
                  <a:pt x="304" y="528"/>
                  <a:pt x="325" y="525"/>
                  <a:pt x="345" y="518"/>
                </a:cubicBezTo>
                <a:cubicBezTo>
                  <a:pt x="366" y="512"/>
                  <a:pt x="385" y="502"/>
                  <a:pt x="403" y="490"/>
                </a:cubicBezTo>
                <a:cubicBezTo>
                  <a:pt x="398" y="482"/>
                  <a:pt x="394" y="474"/>
                  <a:pt x="392" y="466"/>
                </a:cubicBezTo>
                <a:cubicBezTo>
                  <a:pt x="389" y="457"/>
                  <a:pt x="388" y="449"/>
                  <a:pt x="388" y="440"/>
                </a:cubicBezTo>
                <a:cubicBezTo>
                  <a:pt x="388" y="428"/>
                  <a:pt x="390" y="416"/>
                  <a:pt x="395" y="406"/>
                </a:cubicBezTo>
                <a:cubicBezTo>
                  <a:pt x="399" y="395"/>
                  <a:pt x="406" y="386"/>
                  <a:pt x="414" y="378"/>
                </a:cubicBezTo>
                <a:cubicBezTo>
                  <a:pt x="422" y="370"/>
                  <a:pt x="431" y="363"/>
                  <a:pt x="442" y="359"/>
                </a:cubicBezTo>
                <a:cubicBezTo>
                  <a:pt x="452" y="354"/>
                  <a:pt x="464" y="352"/>
                  <a:pt x="476" y="352"/>
                </a:cubicBezTo>
                <a:cubicBezTo>
                  <a:pt x="478" y="352"/>
                  <a:pt x="481" y="352"/>
                  <a:pt x="483" y="352"/>
                </a:cubicBezTo>
                <a:cubicBezTo>
                  <a:pt x="485" y="352"/>
                  <a:pt x="488" y="352"/>
                  <a:pt x="490" y="353"/>
                </a:cubicBezTo>
                <a:cubicBezTo>
                  <a:pt x="492" y="341"/>
                  <a:pt x="493" y="329"/>
                  <a:pt x="493" y="317"/>
                </a:cubicBezTo>
                <a:cubicBezTo>
                  <a:pt x="493" y="295"/>
                  <a:pt x="490" y="274"/>
                  <a:pt x="484" y="255"/>
                </a:cubicBezTo>
                <a:cubicBezTo>
                  <a:pt x="478" y="235"/>
                  <a:pt x="469" y="216"/>
                  <a:pt x="458" y="199"/>
                </a:cubicBezTo>
                <a:cubicBezTo>
                  <a:pt x="447" y="182"/>
                  <a:pt x="433" y="167"/>
                  <a:pt x="417" y="154"/>
                </a:cubicBezTo>
                <a:cubicBezTo>
                  <a:pt x="401" y="141"/>
                  <a:pt x="383" y="130"/>
                  <a:pt x="363" y="122"/>
                </a:cubicBezTo>
                <a:cubicBezTo>
                  <a:pt x="360" y="130"/>
                  <a:pt x="355" y="137"/>
                  <a:pt x="350" y="144"/>
                </a:cubicBezTo>
                <a:cubicBezTo>
                  <a:pt x="344" y="150"/>
                  <a:pt x="338" y="156"/>
                  <a:pt x="331" y="161"/>
                </a:cubicBezTo>
                <a:cubicBezTo>
                  <a:pt x="324" y="166"/>
                  <a:pt x="316" y="169"/>
                  <a:pt x="308" y="172"/>
                </a:cubicBezTo>
                <a:cubicBezTo>
                  <a:pt x="299" y="174"/>
                  <a:pt x="291" y="176"/>
                  <a:pt x="282" y="176"/>
                </a:cubicBezTo>
                <a:cubicBezTo>
                  <a:pt x="273" y="176"/>
                  <a:pt x="265" y="174"/>
                  <a:pt x="257" y="172"/>
                </a:cubicBezTo>
                <a:cubicBezTo>
                  <a:pt x="248" y="169"/>
                  <a:pt x="241" y="166"/>
                  <a:pt x="233" y="161"/>
                </a:cubicBezTo>
                <a:cubicBezTo>
                  <a:pt x="226" y="156"/>
                  <a:pt x="220" y="150"/>
                  <a:pt x="214" y="144"/>
                </a:cubicBezTo>
                <a:cubicBezTo>
                  <a:pt x="209" y="137"/>
                  <a:pt x="204" y="130"/>
                  <a:pt x="201" y="122"/>
                </a:cubicBezTo>
                <a:cubicBezTo>
                  <a:pt x="181" y="130"/>
                  <a:pt x="163" y="141"/>
                  <a:pt x="147" y="154"/>
                </a:cubicBezTo>
                <a:cubicBezTo>
                  <a:pt x="131" y="167"/>
                  <a:pt x="117" y="182"/>
                  <a:pt x="106" y="199"/>
                </a:cubicBezTo>
                <a:cubicBezTo>
                  <a:pt x="95" y="216"/>
                  <a:pt x="86" y="235"/>
                  <a:pt x="80" y="255"/>
                </a:cubicBezTo>
                <a:cubicBezTo>
                  <a:pt x="74" y="274"/>
                  <a:pt x="71" y="295"/>
                  <a:pt x="71" y="317"/>
                </a:cubicBezTo>
                <a:cubicBezTo>
                  <a:pt x="71" y="329"/>
                  <a:pt x="72" y="341"/>
                  <a:pt x="74" y="353"/>
                </a:cubicBezTo>
                <a:cubicBezTo>
                  <a:pt x="87" y="351"/>
                  <a:pt x="100" y="351"/>
                  <a:pt x="113" y="355"/>
                </a:cubicBezTo>
                <a:cubicBezTo>
                  <a:pt x="125" y="359"/>
                  <a:pt x="136" y="365"/>
                  <a:pt x="145" y="373"/>
                </a:cubicBezTo>
                <a:cubicBezTo>
                  <a:pt x="155" y="381"/>
                  <a:pt x="162" y="391"/>
                  <a:pt x="168" y="402"/>
                </a:cubicBezTo>
                <a:cubicBezTo>
                  <a:pt x="174" y="414"/>
                  <a:pt x="176" y="426"/>
                  <a:pt x="176" y="440"/>
                </a:cubicBezTo>
                <a:cubicBezTo>
                  <a:pt x="176" y="449"/>
                  <a:pt x="175" y="457"/>
                  <a:pt x="172" y="466"/>
                </a:cubicBezTo>
                <a:cubicBezTo>
                  <a:pt x="170" y="474"/>
                  <a:pt x="166" y="482"/>
                  <a:pt x="161" y="490"/>
                </a:cubicBezTo>
                <a:cubicBezTo>
                  <a:pt x="179" y="502"/>
                  <a:pt x="198" y="512"/>
                  <a:pt x="219" y="518"/>
                </a:cubicBezTo>
                <a:cubicBezTo>
                  <a:pt x="239" y="525"/>
                  <a:pt x="260" y="528"/>
                  <a:pt x="282" y="528"/>
                </a:cubicBezTo>
                <a:close/>
                <a:moveTo>
                  <a:pt x="476" y="493"/>
                </a:moveTo>
                <a:cubicBezTo>
                  <a:pt x="483" y="493"/>
                  <a:pt x="490" y="491"/>
                  <a:pt x="496" y="488"/>
                </a:cubicBezTo>
                <a:cubicBezTo>
                  <a:pt x="503" y="486"/>
                  <a:pt x="508" y="482"/>
                  <a:pt x="513" y="477"/>
                </a:cubicBezTo>
                <a:cubicBezTo>
                  <a:pt x="518" y="472"/>
                  <a:pt x="522" y="467"/>
                  <a:pt x="524" y="460"/>
                </a:cubicBezTo>
                <a:cubicBezTo>
                  <a:pt x="527" y="454"/>
                  <a:pt x="529" y="447"/>
                  <a:pt x="529" y="440"/>
                </a:cubicBezTo>
                <a:cubicBezTo>
                  <a:pt x="529" y="432"/>
                  <a:pt x="527" y="426"/>
                  <a:pt x="524" y="419"/>
                </a:cubicBezTo>
                <a:cubicBezTo>
                  <a:pt x="522" y="413"/>
                  <a:pt x="518" y="407"/>
                  <a:pt x="513" y="402"/>
                </a:cubicBezTo>
                <a:cubicBezTo>
                  <a:pt x="508" y="398"/>
                  <a:pt x="503" y="394"/>
                  <a:pt x="496" y="391"/>
                </a:cubicBezTo>
                <a:cubicBezTo>
                  <a:pt x="490" y="388"/>
                  <a:pt x="483" y="387"/>
                  <a:pt x="476" y="387"/>
                </a:cubicBezTo>
                <a:cubicBezTo>
                  <a:pt x="468" y="387"/>
                  <a:pt x="462" y="388"/>
                  <a:pt x="455" y="391"/>
                </a:cubicBezTo>
                <a:cubicBezTo>
                  <a:pt x="449" y="394"/>
                  <a:pt x="443" y="398"/>
                  <a:pt x="438" y="402"/>
                </a:cubicBezTo>
                <a:cubicBezTo>
                  <a:pt x="434" y="407"/>
                  <a:pt x="430" y="413"/>
                  <a:pt x="427" y="419"/>
                </a:cubicBezTo>
                <a:cubicBezTo>
                  <a:pt x="424" y="426"/>
                  <a:pt x="423" y="432"/>
                  <a:pt x="423" y="440"/>
                </a:cubicBezTo>
                <a:cubicBezTo>
                  <a:pt x="423" y="447"/>
                  <a:pt x="424" y="454"/>
                  <a:pt x="427" y="460"/>
                </a:cubicBezTo>
                <a:cubicBezTo>
                  <a:pt x="430" y="467"/>
                  <a:pt x="434" y="472"/>
                  <a:pt x="438" y="477"/>
                </a:cubicBezTo>
                <a:cubicBezTo>
                  <a:pt x="443" y="482"/>
                  <a:pt x="449" y="486"/>
                  <a:pt x="455" y="488"/>
                </a:cubicBezTo>
                <a:cubicBezTo>
                  <a:pt x="462" y="491"/>
                  <a:pt x="468" y="493"/>
                  <a:pt x="476" y="493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More Actions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/>
        </p:nvSpPr>
        <p:spPr bwMode="auto">
          <a:xfrm>
            <a:off x="9392379" y="591382"/>
            <a:ext cx="133297" cy="25511"/>
          </a:xfrm>
          <a:custGeom>
            <a:avLst/>
            <a:gdLst>
              <a:gd name="T0" fmla="*/ 453 w 499"/>
              <a:gd name="T1" fmla="*/ 0 h 98"/>
              <a:gd name="T2" fmla="*/ 405 w 499"/>
              <a:gd name="T3" fmla="*/ 47 h 98"/>
              <a:gd name="T4" fmla="*/ 453 w 499"/>
              <a:gd name="T5" fmla="*/ 95 h 98"/>
              <a:gd name="T6" fmla="*/ 499 w 499"/>
              <a:gd name="T7" fmla="*/ 47 h 98"/>
              <a:gd name="T8" fmla="*/ 453 w 499"/>
              <a:gd name="T9" fmla="*/ 0 h 98"/>
              <a:gd name="T10" fmla="*/ 47 w 499"/>
              <a:gd name="T11" fmla="*/ 5 h 98"/>
              <a:gd name="T12" fmla="*/ 0 w 499"/>
              <a:gd name="T13" fmla="*/ 51 h 98"/>
              <a:gd name="T14" fmla="*/ 47 w 499"/>
              <a:gd name="T15" fmla="*/ 98 h 98"/>
              <a:gd name="T16" fmla="*/ 94 w 499"/>
              <a:gd name="T17" fmla="*/ 51 h 98"/>
              <a:gd name="T18" fmla="*/ 47 w 499"/>
              <a:gd name="T19" fmla="*/ 5 h 98"/>
              <a:gd name="T20" fmla="*/ 250 w 499"/>
              <a:gd name="T21" fmla="*/ 5 h 98"/>
              <a:gd name="T22" fmla="*/ 203 w 499"/>
              <a:gd name="T23" fmla="*/ 51 h 98"/>
              <a:gd name="T24" fmla="*/ 250 w 499"/>
              <a:gd name="T25" fmla="*/ 98 h 98"/>
              <a:gd name="T26" fmla="*/ 297 w 499"/>
              <a:gd name="T27" fmla="*/ 51 h 98"/>
              <a:gd name="T28" fmla="*/ 250 w 499"/>
              <a:gd name="T29" fmla="*/ 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9" h="98">
                <a:moveTo>
                  <a:pt x="453" y="0"/>
                </a:moveTo>
                <a:cubicBezTo>
                  <a:pt x="427" y="0"/>
                  <a:pt x="405" y="21"/>
                  <a:pt x="405" y="47"/>
                </a:cubicBezTo>
                <a:cubicBezTo>
                  <a:pt x="405" y="73"/>
                  <a:pt x="427" y="95"/>
                  <a:pt x="453" y="95"/>
                </a:cubicBezTo>
                <a:cubicBezTo>
                  <a:pt x="479" y="95"/>
                  <a:pt x="499" y="73"/>
                  <a:pt x="499" y="47"/>
                </a:cubicBezTo>
                <a:cubicBezTo>
                  <a:pt x="499" y="21"/>
                  <a:pt x="479" y="0"/>
                  <a:pt x="453" y="0"/>
                </a:cubicBezTo>
                <a:close/>
                <a:moveTo>
                  <a:pt x="47" y="5"/>
                </a:moveTo>
                <a:cubicBezTo>
                  <a:pt x="21" y="5"/>
                  <a:pt x="0" y="25"/>
                  <a:pt x="0" y="51"/>
                </a:cubicBezTo>
                <a:cubicBezTo>
                  <a:pt x="0" y="77"/>
                  <a:pt x="21" y="98"/>
                  <a:pt x="47" y="98"/>
                </a:cubicBezTo>
                <a:cubicBezTo>
                  <a:pt x="73" y="98"/>
                  <a:pt x="94" y="77"/>
                  <a:pt x="94" y="51"/>
                </a:cubicBezTo>
                <a:cubicBezTo>
                  <a:pt x="94" y="25"/>
                  <a:pt x="73" y="5"/>
                  <a:pt x="47" y="5"/>
                </a:cubicBezTo>
                <a:close/>
                <a:moveTo>
                  <a:pt x="250" y="5"/>
                </a:moveTo>
                <a:cubicBezTo>
                  <a:pt x="224" y="5"/>
                  <a:pt x="203" y="25"/>
                  <a:pt x="203" y="51"/>
                </a:cubicBezTo>
                <a:cubicBezTo>
                  <a:pt x="203" y="77"/>
                  <a:pt x="224" y="98"/>
                  <a:pt x="250" y="98"/>
                </a:cubicBezTo>
                <a:cubicBezTo>
                  <a:pt x="276" y="98"/>
                  <a:pt x="297" y="77"/>
                  <a:pt x="297" y="51"/>
                </a:cubicBezTo>
                <a:cubicBezTo>
                  <a:pt x="297" y="25"/>
                  <a:pt x="276" y="5"/>
                  <a:pt x="250" y="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ab" descr="&lt;SmartSettings&gt;&lt;SmartResize anchorLeft=&quot;Absolute&quot; anchorTop=&quot;Absolute&quot; anchorRight=&quot;None&quot; anchorBottom=&quot;None&quot; /&gt;&lt;/SmartSettings&gt;"/>
          <p:cNvSpPr/>
          <p:nvPr/>
        </p:nvSpPr>
        <p:spPr>
          <a:xfrm>
            <a:off x="2" y="218409"/>
            <a:ext cx="1824868" cy="2224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6888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1125444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35000"/>
            </a:pPr>
            <a:r>
              <a:rPr kumimoji="1" lang="en-US" sz="900" b="1" kern="1200" spc="-86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ea typeface="+mn-ea"/>
                <a:cs typeface="+mj-cs"/>
              </a:rPr>
              <a:t>Page Title</a:t>
            </a:r>
          </a:p>
        </p:txBody>
      </p:sp>
      <p:sp>
        <p:nvSpPr>
          <p:cNvPr id="24" name="Close Tab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/>
        </p:nvSpPr>
        <p:spPr bwMode="auto">
          <a:xfrm>
            <a:off x="1612106" y="291356"/>
            <a:ext cx="73462" cy="76532"/>
          </a:xfrm>
          <a:custGeom>
            <a:avLst/>
            <a:gdLst>
              <a:gd name="T0" fmla="*/ 43 w 47"/>
              <a:gd name="T1" fmla="*/ 48 h 48"/>
              <a:gd name="T2" fmla="*/ 23 w 47"/>
              <a:gd name="T3" fmla="*/ 28 h 48"/>
              <a:gd name="T4" fmla="*/ 3 w 47"/>
              <a:gd name="T5" fmla="*/ 48 h 48"/>
              <a:gd name="T6" fmla="*/ 0 w 47"/>
              <a:gd name="T7" fmla="*/ 44 h 48"/>
              <a:gd name="T8" fmla="*/ 19 w 47"/>
              <a:gd name="T9" fmla="*/ 24 h 48"/>
              <a:gd name="T10" fmla="*/ 0 w 47"/>
              <a:gd name="T11" fmla="*/ 4 h 48"/>
              <a:gd name="T12" fmla="*/ 3 w 47"/>
              <a:gd name="T13" fmla="*/ 0 h 48"/>
              <a:gd name="T14" fmla="*/ 23 w 47"/>
              <a:gd name="T15" fmla="*/ 20 h 48"/>
              <a:gd name="T16" fmla="*/ 43 w 47"/>
              <a:gd name="T17" fmla="*/ 0 h 48"/>
              <a:gd name="T18" fmla="*/ 47 w 47"/>
              <a:gd name="T19" fmla="*/ 4 h 48"/>
              <a:gd name="T20" fmla="*/ 27 w 47"/>
              <a:gd name="T21" fmla="*/ 24 h 48"/>
              <a:gd name="T22" fmla="*/ 47 w 47"/>
              <a:gd name="T23" fmla="*/ 44 h 48"/>
              <a:gd name="T24" fmla="*/ 43 w 47"/>
              <a:gd name="T2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48">
                <a:moveTo>
                  <a:pt x="43" y="48"/>
                </a:moveTo>
                <a:lnTo>
                  <a:pt x="23" y="28"/>
                </a:lnTo>
                <a:lnTo>
                  <a:pt x="3" y="48"/>
                </a:lnTo>
                <a:lnTo>
                  <a:pt x="0" y="44"/>
                </a:lnTo>
                <a:lnTo>
                  <a:pt x="19" y="24"/>
                </a:lnTo>
                <a:lnTo>
                  <a:pt x="0" y="4"/>
                </a:lnTo>
                <a:lnTo>
                  <a:pt x="3" y="0"/>
                </a:lnTo>
                <a:lnTo>
                  <a:pt x="23" y="20"/>
                </a:lnTo>
                <a:lnTo>
                  <a:pt x="43" y="0"/>
                </a:lnTo>
                <a:lnTo>
                  <a:pt x="47" y="4"/>
                </a:lnTo>
                <a:lnTo>
                  <a:pt x="27" y="24"/>
                </a:lnTo>
                <a:lnTo>
                  <a:pt x="47" y="44"/>
                </a:lnTo>
                <a:lnTo>
                  <a:pt x="43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avicon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/>
        </p:nvSpPr>
        <p:spPr>
          <a:xfrm>
            <a:off x="89385" y="271026"/>
            <a:ext cx="114884" cy="117192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itle Bar" descr="&lt;SmartSettings&gt;&lt;SmartResize anchorLeft=&quot;Absolute&quot; anchorTop=&quot;Absolute&quot; anchorRight=&quot;Absolute&quot; anchorBottom=&quot;None&quot; /&gt;&lt;/SmartSettings&gt;"/>
          <p:cNvSpPr/>
          <p:nvPr/>
        </p:nvSpPr>
        <p:spPr>
          <a:xfrm>
            <a:off x="1824871" y="218409"/>
            <a:ext cx="7835067" cy="222426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46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Add Page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/>
        </p:nvSpPr>
        <p:spPr bwMode="auto">
          <a:xfrm>
            <a:off x="1919656" y="284978"/>
            <a:ext cx="84404" cy="89289"/>
          </a:xfrm>
          <a:custGeom>
            <a:avLst/>
            <a:gdLst>
              <a:gd name="T0" fmla="*/ 337 w 337"/>
              <a:gd name="T1" fmla="*/ 149 h 344"/>
              <a:gd name="T2" fmla="*/ 337 w 337"/>
              <a:gd name="T3" fmla="*/ 199 h 344"/>
              <a:gd name="T4" fmla="*/ 195 w 337"/>
              <a:gd name="T5" fmla="*/ 199 h 344"/>
              <a:gd name="T6" fmla="*/ 195 w 337"/>
              <a:gd name="T7" fmla="*/ 344 h 344"/>
              <a:gd name="T8" fmla="*/ 145 w 337"/>
              <a:gd name="T9" fmla="*/ 344 h 344"/>
              <a:gd name="T10" fmla="*/ 145 w 337"/>
              <a:gd name="T11" fmla="*/ 199 h 344"/>
              <a:gd name="T12" fmla="*/ 0 w 337"/>
              <a:gd name="T13" fmla="*/ 199 h 344"/>
              <a:gd name="T14" fmla="*/ 0 w 337"/>
              <a:gd name="T15" fmla="*/ 149 h 344"/>
              <a:gd name="T16" fmla="*/ 145 w 337"/>
              <a:gd name="T17" fmla="*/ 149 h 344"/>
              <a:gd name="T18" fmla="*/ 145 w 337"/>
              <a:gd name="T19" fmla="*/ 0 h 344"/>
              <a:gd name="T20" fmla="*/ 195 w 337"/>
              <a:gd name="T21" fmla="*/ 0 h 344"/>
              <a:gd name="T22" fmla="*/ 195 w 337"/>
              <a:gd name="T23" fmla="*/ 149 h 344"/>
              <a:gd name="T24" fmla="*/ 337 w 337"/>
              <a:gd name="T25" fmla="*/ 149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7" h="344">
                <a:moveTo>
                  <a:pt x="337" y="149"/>
                </a:moveTo>
                <a:lnTo>
                  <a:pt x="337" y="199"/>
                </a:lnTo>
                <a:lnTo>
                  <a:pt x="195" y="199"/>
                </a:lnTo>
                <a:lnTo>
                  <a:pt x="195" y="344"/>
                </a:lnTo>
                <a:lnTo>
                  <a:pt x="145" y="344"/>
                </a:lnTo>
                <a:lnTo>
                  <a:pt x="145" y="199"/>
                </a:lnTo>
                <a:lnTo>
                  <a:pt x="0" y="199"/>
                </a:lnTo>
                <a:lnTo>
                  <a:pt x="0" y="149"/>
                </a:lnTo>
                <a:lnTo>
                  <a:pt x="145" y="149"/>
                </a:lnTo>
                <a:lnTo>
                  <a:pt x="145" y="0"/>
                </a:lnTo>
                <a:lnTo>
                  <a:pt x="195" y="0"/>
                </a:lnTo>
                <a:lnTo>
                  <a:pt x="195" y="149"/>
                </a:lnTo>
                <a:lnTo>
                  <a:pt x="337" y="149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Line" descr="&lt;SmartSettings&gt;&lt;SmartResize anchorLeft=&quot;Absolute&quot; anchorTop=&quot;Absolute&quot; anchorRight=&quot;Absolute&quot; anchorBottom=&quot;None&quot; /&gt;&lt;/SmartSettings&gt;"/>
          <p:cNvCxnSpPr/>
          <p:nvPr/>
        </p:nvCxnSpPr>
        <p:spPr>
          <a:xfrm>
            <a:off x="1" y="759000"/>
            <a:ext cx="9670234" cy="0"/>
          </a:xfrm>
          <a:prstGeom prst="line">
            <a:avLst/>
          </a:prstGeom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inimize" descr="&lt;SmartSettings&gt;&lt;SmartResize anchorLeft=&quot;None&quot; anchorTop=&quot;Absolute&quot; anchorRight=&quot;Absolute&quot; anchorBottom=&quot;None&quot; /&gt;&lt;/SmartSettings&gt;"/>
          <p:cNvSpPr>
            <a:spLocks noChangeAspect="1" noChangeArrowheads="1"/>
          </p:cNvSpPr>
          <p:nvPr/>
        </p:nvSpPr>
        <p:spPr bwMode="auto">
          <a:xfrm>
            <a:off x="9098494" y="325636"/>
            <a:ext cx="74572" cy="7972"/>
          </a:xfrm>
          <a:prstGeom prst="rect">
            <a:avLst/>
          </a:prstGeom>
          <a:solidFill>
            <a:srgbClr val="00000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Maximiz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/>
        </p:nvSpPr>
        <p:spPr bwMode="auto">
          <a:xfrm>
            <a:off x="9266313" y="291356"/>
            <a:ext cx="72986" cy="76532"/>
          </a:xfrm>
          <a:custGeom>
            <a:avLst/>
            <a:gdLst>
              <a:gd name="T0" fmla="*/ 0 w 282"/>
              <a:gd name="T1" fmla="*/ 0 h 282"/>
              <a:gd name="T2" fmla="*/ 0 w 282"/>
              <a:gd name="T3" fmla="*/ 282 h 282"/>
              <a:gd name="T4" fmla="*/ 282 w 282"/>
              <a:gd name="T5" fmla="*/ 282 h 282"/>
              <a:gd name="T6" fmla="*/ 282 w 282"/>
              <a:gd name="T7" fmla="*/ 0 h 282"/>
              <a:gd name="T8" fmla="*/ 0 w 282"/>
              <a:gd name="T9" fmla="*/ 0 h 282"/>
              <a:gd name="T10" fmla="*/ 28 w 282"/>
              <a:gd name="T11" fmla="*/ 28 h 282"/>
              <a:gd name="T12" fmla="*/ 254 w 282"/>
              <a:gd name="T13" fmla="*/ 28 h 282"/>
              <a:gd name="T14" fmla="*/ 254 w 282"/>
              <a:gd name="T15" fmla="*/ 254 h 282"/>
              <a:gd name="T16" fmla="*/ 28 w 282"/>
              <a:gd name="T17" fmla="*/ 254 h 282"/>
              <a:gd name="T18" fmla="*/ 28 w 282"/>
              <a:gd name="T19" fmla="*/ 2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282">
                <a:moveTo>
                  <a:pt x="0" y="0"/>
                </a:moveTo>
                <a:lnTo>
                  <a:pt x="0" y="282"/>
                </a:lnTo>
                <a:lnTo>
                  <a:pt x="282" y="282"/>
                </a:lnTo>
                <a:lnTo>
                  <a:pt x="282" y="0"/>
                </a:lnTo>
                <a:lnTo>
                  <a:pt x="0" y="0"/>
                </a:lnTo>
                <a:close/>
                <a:moveTo>
                  <a:pt x="28" y="28"/>
                </a:moveTo>
                <a:lnTo>
                  <a:pt x="254" y="28"/>
                </a:lnTo>
                <a:lnTo>
                  <a:pt x="254" y="254"/>
                </a:lnTo>
                <a:lnTo>
                  <a:pt x="28" y="254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lose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/>
        </p:nvSpPr>
        <p:spPr bwMode="auto">
          <a:xfrm>
            <a:off x="9427845" y="289761"/>
            <a:ext cx="74572" cy="79722"/>
          </a:xfrm>
          <a:custGeom>
            <a:avLst/>
            <a:gdLst>
              <a:gd name="T0" fmla="*/ 3 w 47"/>
              <a:gd name="T1" fmla="*/ 0 h 50"/>
              <a:gd name="T2" fmla="*/ 0 w 47"/>
              <a:gd name="T3" fmla="*/ 3 h 50"/>
              <a:gd name="T4" fmla="*/ 20 w 47"/>
              <a:gd name="T5" fmla="*/ 25 h 50"/>
              <a:gd name="T6" fmla="*/ 0 w 47"/>
              <a:gd name="T7" fmla="*/ 46 h 50"/>
              <a:gd name="T8" fmla="*/ 3 w 47"/>
              <a:gd name="T9" fmla="*/ 50 h 50"/>
              <a:gd name="T10" fmla="*/ 23 w 47"/>
              <a:gd name="T11" fmla="*/ 28 h 50"/>
              <a:gd name="T12" fmla="*/ 44 w 47"/>
              <a:gd name="T13" fmla="*/ 49 h 50"/>
              <a:gd name="T14" fmla="*/ 47 w 47"/>
              <a:gd name="T15" fmla="*/ 46 h 50"/>
              <a:gd name="T16" fmla="*/ 27 w 47"/>
              <a:gd name="T17" fmla="*/ 25 h 50"/>
              <a:gd name="T18" fmla="*/ 47 w 47"/>
              <a:gd name="T19" fmla="*/ 3 h 50"/>
              <a:gd name="T20" fmla="*/ 44 w 47"/>
              <a:gd name="T21" fmla="*/ 0 h 50"/>
              <a:gd name="T22" fmla="*/ 24 w 47"/>
              <a:gd name="T23" fmla="*/ 21 h 50"/>
              <a:gd name="T24" fmla="*/ 3 w 47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50">
                <a:moveTo>
                  <a:pt x="3" y="0"/>
                </a:moveTo>
                <a:lnTo>
                  <a:pt x="0" y="3"/>
                </a:lnTo>
                <a:lnTo>
                  <a:pt x="20" y="25"/>
                </a:lnTo>
                <a:lnTo>
                  <a:pt x="0" y="46"/>
                </a:lnTo>
                <a:lnTo>
                  <a:pt x="3" y="50"/>
                </a:lnTo>
                <a:lnTo>
                  <a:pt x="23" y="28"/>
                </a:lnTo>
                <a:lnTo>
                  <a:pt x="44" y="49"/>
                </a:lnTo>
                <a:lnTo>
                  <a:pt x="47" y="46"/>
                </a:lnTo>
                <a:lnTo>
                  <a:pt x="27" y="25"/>
                </a:lnTo>
                <a:lnTo>
                  <a:pt x="47" y="3"/>
                </a:lnTo>
                <a:lnTo>
                  <a:pt x="44" y="0"/>
                </a:lnTo>
                <a:lnTo>
                  <a:pt x="24" y="21"/>
                </a:lnTo>
                <a:lnTo>
                  <a:pt x="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153291" y="0"/>
            <a:ext cx="1395894" cy="216336"/>
          </a:xfrm>
        </p:spPr>
        <p:txBody>
          <a:bodyPr>
            <a:noAutofit/>
          </a:bodyPr>
          <a:lstStyle>
            <a:lvl1pPr marL="0" indent="0">
              <a:buNone/>
              <a:defRPr kumimoji="1" lang="ko-KR" altLang="en-US" sz="900" b="0" kern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5pPr>
              <a:defRPr kumimoji="1" lang="ko-KR" altLang="en-US" sz="985" b="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페이지 넘버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363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085">
          <p15:clr>
            <a:srgbClr val="FBAE40"/>
          </p15:clr>
        </p15:guide>
        <p15:guide id="2" pos="3030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142">
          <p15:clr>
            <a:srgbClr val="FBAE40"/>
          </p15:clr>
        </p15:guide>
        <p15:guide id="5">
          <p15:clr>
            <a:srgbClr val="FBAE40"/>
          </p15:clr>
        </p15:guide>
        <p15:guide id="6" pos="756">
          <p15:clr>
            <a:srgbClr val="FBAE40"/>
          </p15:clr>
        </p15:guide>
        <p15:guide id="7" pos="52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607" y="-647"/>
            <a:ext cx="4634570" cy="216981"/>
          </a:xfrm>
        </p:spPr>
        <p:txBody>
          <a:bodyPr wrap="square">
            <a:spAutoFit/>
          </a:bodyPr>
          <a:lstStyle>
            <a:lvl1pPr>
              <a:defRPr sz="9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10144664" y="-1"/>
            <a:ext cx="1404521" cy="216335"/>
          </a:xfrm>
        </p:spPr>
        <p:txBody>
          <a:bodyPr>
            <a:noAutofit/>
          </a:bodyPr>
          <a:lstStyle>
            <a:lvl1pPr marL="0" indent="0">
              <a:buNone/>
              <a:defRPr kumimoji="1" lang="ko-KR" altLang="en-US" sz="900" b="0" kern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5pPr>
              <a:defRPr kumimoji="1" lang="ko-KR" altLang="en-US" sz="985" b="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페이지 넘버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2616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085">
          <p15:clr>
            <a:srgbClr val="FBAE40"/>
          </p15:clr>
        </p15:guide>
        <p15:guide id="2" pos="3030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4315">
          <p15:clr>
            <a:srgbClr val="FBAE40"/>
          </p15:clr>
        </p15:guide>
        <p15:guide id="6">
          <p15:clr>
            <a:srgbClr val="FBAE40"/>
          </p15:clr>
        </p15:guide>
        <p15:guide id="7" pos="5292">
          <p15:clr>
            <a:srgbClr val="FBAE40"/>
          </p15:clr>
        </p15:guide>
        <p15:guide id="8" pos="7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607" y="-647"/>
            <a:ext cx="4673810" cy="216982"/>
          </a:xfrm>
        </p:spPr>
        <p:txBody>
          <a:bodyPr wrap="square">
            <a:spAutoFit/>
          </a:bodyPr>
          <a:lstStyle>
            <a:lvl1pPr>
              <a:defRPr sz="9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10144664" y="0"/>
            <a:ext cx="1404521" cy="216335"/>
          </a:xfrm>
        </p:spPr>
        <p:txBody>
          <a:bodyPr>
            <a:noAutofit/>
          </a:bodyPr>
          <a:lstStyle>
            <a:lvl1pPr marL="0" indent="0">
              <a:buNone/>
              <a:defRPr kumimoji="1" lang="ko-KR" altLang="en-US" sz="900" b="0" kern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5pPr>
              <a:defRPr kumimoji="1" lang="ko-KR" altLang="en-US" sz="985" b="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페이지 넘버</a:t>
            </a:r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59587"/>
            <a:ext cx="9665802" cy="384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44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35000"/>
            </a:pPr>
            <a:r>
              <a:rPr kumimoji="1" lang="en-US" altLang="ko-KR" sz="1000" b="1" kern="1200" spc="-86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ea typeface="+mn-ea"/>
                <a:cs typeface="+mj-cs"/>
              </a:rPr>
              <a:t>Global Navigation Bar</a:t>
            </a:r>
            <a:endParaRPr kumimoji="1" lang="ko-KR" altLang="en-US" sz="1000" b="1" kern="1200" spc="-86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0"/>
                <a:tileRect/>
              </a:gradFill>
              <a:latin typeface="+mn-ea"/>
              <a:ea typeface="+mn-ea"/>
              <a:cs typeface="+mj-cs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-1" y="1143684"/>
            <a:ext cx="1283354" cy="571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125444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35000"/>
            </a:pPr>
            <a:r>
              <a:rPr kumimoji="1" lang="en-US" altLang="ko-KR" sz="1000" b="1" spc="-86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cs typeface="+mj-cs"/>
              </a:rPr>
              <a:t>Left</a:t>
            </a:r>
          </a:p>
          <a:p>
            <a:pPr lvl="0" algn="ctr" defTabSz="1125444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35000"/>
            </a:pPr>
            <a:r>
              <a:rPr kumimoji="1" lang="en-US" altLang="ko-KR" sz="1000" b="1" spc="-86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cs typeface="+mj-cs"/>
              </a:rPr>
              <a:t>Panel</a:t>
            </a:r>
          </a:p>
        </p:txBody>
      </p:sp>
      <p:sp>
        <p:nvSpPr>
          <p:cNvPr id="18" name="Toolbar" descr="&lt;SmartSettings&gt;&lt;SmartResize anchorLeft=&quot;Absolute&quot; anchorTop=&quot;Absolute&quot; anchorRight=&quot;Absolute&quot; anchorBottom=&quot;None&quot; /&gt;&lt;/SmartSettings&gt;"/>
          <p:cNvSpPr/>
          <p:nvPr userDrawn="1"/>
        </p:nvSpPr>
        <p:spPr>
          <a:xfrm>
            <a:off x="1" y="441148"/>
            <a:ext cx="9659937" cy="3178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46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ack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131826" y="537171"/>
            <a:ext cx="140674" cy="133933"/>
          </a:xfrm>
          <a:custGeom>
            <a:avLst/>
            <a:gdLst>
              <a:gd name="T0" fmla="*/ 90 w 90"/>
              <a:gd name="T1" fmla="*/ 39 h 84"/>
              <a:gd name="T2" fmla="*/ 90 w 90"/>
              <a:gd name="T3" fmla="*/ 45 h 84"/>
              <a:gd name="T4" fmla="*/ 11 w 90"/>
              <a:gd name="T5" fmla="*/ 45 h 84"/>
              <a:gd name="T6" fmla="*/ 46 w 90"/>
              <a:gd name="T7" fmla="*/ 80 h 84"/>
              <a:gd name="T8" fmla="*/ 42 w 90"/>
              <a:gd name="T9" fmla="*/ 84 h 84"/>
              <a:gd name="T10" fmla="*/ 0 w 90"/>
              <a:gd name="T11" fmla="*/ 42 h 84"/>
              <a:gd name="T12" fmla="*/ 42 w 90"/>
              <a:gd name="T13" fmla="*/ 0 h 84"/>
              <a:gd name="T14" fmla="*/ 46 w 90"/>
              <a:gd name="T15" fmla="*/ 4 h 84"/>
              <a:gd name="T16" fmla="*/ 11 w 90"/>
              <a:gd name="T17" fmla="*/ 39 h 84"/>
              <a:gd name="T18" fmla="*/ 90 w 90"/>
              <a:gd name="T19" fmla="*/ 3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84">
                <a:moveTo>
                  <a:pt x="90" y="39"/>
                </a:moveTo>
                <a:lnTo>
                  <a:pt x="90" y="45"/>
                </a:lnTo>
                <a:lnTo>
                  <a:pt x="11" y="45"/>
                </a:lnTo>
                <a:lnTo>
                  <a:pt x="46" y="80"/>
                </a:lnTo>
                <a:lnTo>
                  <a:pt x="42" y="84"/>
                </a:lnTo>
                <a:lnTo>
                  <a:pt x="0" y="42"/>
                </a:lnTo>
                <a:lnTo>
                  <a:pt x="42" y="0"/>
                </a:lnTo>
                <a:lnTo>
                  <a:pt x="46" y="4"/>
                </a:lnTo>
                <a:lnTo>
                  <a:pt x="11" y="39"/>
                </a:lnTo>
                <a:lnTo>
                  <a:pt x="90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orward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565424" y="537171"/>
            <a:ext cx="140674" cy="133933"/>
          </a:xfrm>
          <a:custGeom>
            <a:avLst/>
            <a:gdLst>
              <a:gd name="T0" fmla="*/ 49 w 90"/>
              <a:gd name="T1" fmla="*/ 0 h 84"/>
              <a:gd name="T2" fmla="*/ 90 w 90"/>
              <a:gd name="T3" fmla="*/ 42 h 84"/>
              <a:gd name="T4" fmla="*/ 49 w 90"/>
              <a:gd name="T5" fmla="*/ 84 h 84"/>
              <a:gd name="T6" fmla="*/ 45 w 90"/>
              <a:gd name="T7" fmla="*/ 80 h 84"/>
              <a:gd name="T8" fmla="*/ 79 w 90"/>
              <a:gd name="T9" fmla="*/ 45 h 84"/>
              <a:gd name="T10" fmla="*/ 0 w 90"/>
              <a:gd name="T11" fmla="*/ 45 h 84"/>
              <a:gd name="T12" fmla="*/ 0 w 90"/>
              <a:gd name="T13" fmla="*/ 39 h 84"/>
              <a:gd name="T14" fmla="*/ 79 w 90"/>
              <a:gd name="T15" fmla="*/ 39 h 84"/>
              <a:gd name="T16" fmla="*/ 45 w 90"/>
              <a:gd name="T17" fmla="*/ 4 h 84"/>
              <a:gd name="T18" fmla="*/ 49 w 90"/>
              <a:gd name="T1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84">
                <a:moveTo>
                  <a:pt x="49" y="0"/>
                </a:moveTo>
                <a:lnTo>
                  <a:pt x="90" y="42"/>
                </a:lnTo>
                <a:lnTo>
                  <a:pt x="49" y="84"/>
                </a:lnTo>
                <a:lnTo>
                  <a:pt x="45" y="80"/>
                </a:lnTo>
                <a:lnTo>
                  <a:pt x="79" y="45"/>
                </a:lnTo>
                <a:lnTo>
                  <a:pt x="0" y="45"/>
                </a:lnTo>
                <a:lnTo>
                  <a:pt x="0" y="39"/>
                </a:lnTo>
                <a:lnTo>
                  <a:pt x="79" y="39"/>
                </a:lnTo>
                <a:lnTo>
                  <a:pt x="45" y="4"/>
                </a:lnTo>
                <a:lnTo>
                  <a:pt x="4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fresh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1009107" y="530793"/>
            <a:ext cx="140674" cy="146688"/>
          </a:xfrm>
          <a:custGeom>
            <a:avLst/>
            <a:gdLst>
              <a:gd name="T0" fmla="*/ 357 w 563"/>
              <a:gd name="T1" fmla="*/ 10 h 563"/>
              <a:gd name="T2" fmla="*/ 440 w 563"/>
              <a:gd name="T3" fmla="*/ 49 h 563"/>
              <a:gd name="T4" fmla="*/ 506 w 563"/>
              <a:gd name="T5" fmla="*/ 111 h 563"/>
              <a:gd name="T6" fmla="*/ 548 w 563"/>
              <a:gd name="T7" fmla="*/ 191 h 563"/>
              <a:gd name="T8" fmla="*/ 563 w 563"/>
              <a:gd name="T9" fmla="*/ 281 h 563"/>
              <a:gd name="T10" fmla="*/ 553 w 563"/>
              <a:gd name="T11" fmla="*/ 356 h 563"/>
              <a:gd name="T12" fmla="*/ 525 w 563"/>
              <a:gd name="T13" fmla="*/ 424 h 563"/>
              <a:gd name="T14" fmla="*/ 481 w 563"/>
              <a:gd name="T15" fmla="*/ 481 h 563"/>
              <a:gd name="T16" fmla="*/ 424 w 563"/>
              <a:gd name="T17" fmla="*/ 525 h 563"/>
              <a:gd name="T18" fmla="*/ 357 w 563"/>
              <a:gd name="T19" fmla="*/ 553 h 563"/>
              <a:gd name="T20" fmla="*/ 282 w 563"/>
              <a:gd name="T21" fmla="*/ 563 h 563"/>
              <a:gd name="T22" fmla="*/ 207 w 563"/>
              <a:gd name="T23" fmla="*/ 553 h 563"/>
              <a:gd name="T24" fmla="*/ 140 w 563"/>
              <a:gd name="T25" fmla="*/ 525 h 563"/>
              <a:gd name="T26" fmla="*/ 82 w 563"/>
              <a:gd name="T27" fmla="*/ 481 h 563"/>
              <a:gd name="T28" fmla="*/ 38 w 563"/>
              <a:gd name="T29" fmla="*/ 424 h 563"/>
              <a:gd name="T30" fmla="*/ 10 w 563"/>
              <a:gd name="T31" fmla="*/ 356 h 563"/>
              <a:gd name="T32" fmla="*/ 0 w 563"/>
              <a:gd name="T33" fmla="*/ 281 h 563"/>
              <a:gd name="T34" fmla="*/ 10 w 563"/>
              <a:gd name="T35" fmla="*/ 207 h 563"/>
              <a:gd name="T36" fmla="*/ 39 w 563"/>
              <a:gd name="T37" fmla="*/ 138 h 563"/>
              <a:gd name="T38" fmla="*/ 85 w 563"/>
              <a:gd name="T39" fmla="*/ 80 h 563"/>
              <a:gd name="T40" fmla="*/ 146 w 563"/>
              <a:gd name="T41" fmla="*/ 35 h 563"/>
              <a:gd name="T42" fmla="*/ 71 w 563"/>
              <a:gd name="T43" fmla="*/ 35 h 563"/>
              <a:gd name="T44" fmla="*/ 71 w 563"/>
              <a:gd name="T45" fmla="*/ 0 h 563"/>
              <a:gd name="T46" fmla="*/ 211 w 563"/>
              <a:gd name="T47" fmla="*/ 0 h 563"/>
              <a:gd name="T48" fmla="*/ 211 w 563"/>
              <a:gd name="T49" fmla="*/ 141 h 563"/>
              <a:gd name="T50" fmla="*/ 176 w 563"/>
              <a:gd name="T51" fmla="*/ 141 h 563"/>
              <a:gd name="T52" fmla="*/ 176 w 563"/>
              <a:gd name="T53" fmla="*/ 59 h 563"/>
              <a:gd name="T54" fmla="*/ 118 w 563"/>
              <a:gd name="T55" fmla="*/ 98 h 563"/>
              <a:gd name="T56" fmla="*/ 74 w 563"/>
              <a:gd name="T57" fmla="*/ 150 h 563"/>
              <a:gd name="T58" fmla="*/ 45 w 563"/>
              <a:gd name="T59" fmla="*/ 212 h 563"/>
              <a:gd name="T60" fmla="*/ 35 w 563"/>
              <a:gd name="T61" fmla="*/ 281 h 563"/>
              <a:gd name="T62" fmla="*/ 44 w 563"/>
              <a:gd name="T63" fmla="*/ 347 h 563"/>
              <a:gd name="T64" fmla="*/ 69 w 563"/>
              <a:gd name="T65" fmla="*/ 406 h 563"/>
              <a:gd name="T66" fmla="*/ 108 w 563"/>
              <a:gd name="T67" fmla="*/ 456 h 563"/>
              <a:gd name="T68" fmla="*/ 158 w 563"/>
              <a:gd name="T69" fmla="*/ 494 h 563"/>
              <a:gd name="T70" fmla="*/ 216 w 563"/>
              <a:gd name="T71" fmla="*/ 519 h 563"/>
              <a:gd name="T72" fmla="*/ 282 w 563"/>
              <a:gd name="T73" fmla="*/ 528 h 563"/>
              <a:gd name="T74" fmla="*/ 347 w 563"/>
              <a:gd name="T75" fmla="*/ 519 h 563"/>
              <a:gd name="T76" fmla="*/ 406 w 563"/>
              <a:gd name="T77" fmla="*/ 494 h 563"/>
              <a:gd name="T78" fmla="*/ 456 w 563"/>
              <a:gd name="T79" fmla="*/ 456 h 563"/>
              <a:gd name="T80" fmla="*/ 495 w 563"/>
              <a:gd name="T81" fmla="*/ 406 h 563"/>
              <a:gd name="T82" fmla="*/ 519 w 563"/>
              <a:gd name="T83" fmla="*/ 347 h 563"/>
              <a:gd name="T84" fmla="*/ 528 w 563"/>
              <a:gd name="T85" fmla="*/ 281 h 563"/>
              <a:gd name="T86" fmla="*/ 515 w 563"/>
              <a:gd name="T87" fmla="*/ 202 h 563"/>
              <a:gd name="T88" fmla="*/ 478 w 563"/>
              <a:gd name="T89" fmla="*/ 132 h 563"/>
              <a:gd name="T90" fmla="*/ 421 w 563"/>
              <a:gd name="T91" fmla="*/ 78 h 563"/>
              <a:gd name="T92" fmla="*/ 348 w 563"/>
              <a:gd name="T93" fmla="*/ 44 h 563"/>
              <a:gd name="T94" fmla="*/ 357 w 563"/>
              <a:gd name="T95" fmla="*/ 1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63" h="563">
                <a:moveTo>
                  <a:pt x="357" y="10"/>
                </a:moveTo>
                <a:cubicBezTo>
                  <a:pt x="387" y="18"/>
                  <a:pt x="415" y="31"/>
                  <a:pt x="440" y="49"/>
                </a:cubicBezTo>
                <a:cubicBezTo>
                  <a:pt x="466" y="66"/>
                  <a:pt x="488" y="87"/>
                  <a:pt x="506" y="111"/>
                </a:cubicBezTo>
                <a:cubicBezTo>
                  <a:pt x="524" y="135"/>
                  <a:pt x="538" y="161"/>
                  <a:pt x="548" y="191"/>
                </a:cubicBezTo>
                <a:cubicBezTo>
                  <a:pt x="558" y="220"/>
                  <a:pt x="563" y="250"/>
                  <a:pt x="563" y="281"/>
                </a:cubicBezTo>
                <a:cubicBezTo>
                  <a:pt x="563" y="307"/>
                  <a:pt x="560" y="332"/>
                  <a:pt x="553" y="356"/>
                </a:cubicBezTo>
                <a:cubicBezTo>
                  <a:pt x="547" y="380"/>
                  <a:pt x="537" y="403"/>
                  <a:pt x="525" y="424"/>
                </a:cubicBezTo>
                <a:cubicBezTo>
                  <a:pt x="513" y="445"/>
                  <a:pt x="498" y="464"/>
                  <a:pt x="481" y="481"/>
                </a:cubicBezTo>
                <a:cubicBezTo>
                  <a:pt x="464" y="498"/>
                  <a:pt x="445" y="513"/>
                  <a:pt x="424" y="525"/>
                </a:cubicBezTo>
                <a:cubicBezTo>
                  <a:pt x="403" y="537"/>
                  <a:pt x="381" y="546"/>
                  <a:pt x="357" y="553"/>
                </a:cubicBezTo>
                <a:cubicBezTo>
                  <a:pt x="333" y="560"/>
                  <a:pt x="308" y="563"/>
                  <a:pt x="282" y="563"/>
                </a:cubicBezTo>
                <a:cubicBezTo>
                  <a:pt x="256" y="563"/>
                  <a:pt x="231" y="560"/>
                  <a:pt x="207" y="553"/>
                </a:cubicBezTo>
                <a:cubicBezTo>
                  <a:pt x="183" y="546"/>
                  <a:pt x="160" y="537"/>
                  <a:pt x="140" y="525"/>
                </a:cubicBezTo>
                <a:cubicBezTo>
                  <a:pt x="119" y="513"/>
                  <a:pt x="100" y="498"/>
                  <a:pt x="82" y="481"/>
                </a:cubicBezTo>
                <a:cubicBezTo>
                  <a:pt x="65" y="464"/>
                  <a:pt x="51" y="445"/>
                  <a:pt x="38" y="424"/>
                </a:cubicBezTo>
                <a:cubicBezTo>
                  <a:pt x="26" y="403"/>
                  <a:pt x="17" y="380"/>
                  <a:pt x="10" y="356"/>
                </a:cubicBezTo>
                <a:cubicBezTo>
                  <a:pt x="3" y="332"/>
                  <a:pt x="0" y="307"/>
                  <a:pt x="0" y="281"/>
                </a:cubicBezTo>
                <a:cubicBezTo>
                  <a:pt x="0" y="256"/>
                  <a:pt x="3" y="231"/>
                  <a:pt x="10" y="207"/>
                </a:cubicBezTo>
                <a:cubicBezTo>
                  <a:pt x="17" y="182"/>
                  <a:pt x="27" y="160"/>
                  <a:pt x="39" y="138"/>
                </a:cubicBezTo>
                <a:cubicBezTo>
                  <a:pt x="52" y="117"/>
                  <a:pt x="67" y="97"/>
                  <a:pt x="85" y="80"/>
                </a:cubicBezTo>
                <a:cubicBezTo>
                  <a:pt x="103" y="62"/>
                  <a:pt x="123" y="47"/>
                  <a:pt x="146" y="35"/>
                </a:cubicBezTo>
                <a:lnTo>
                  <a:pt x="71" y="35"/>
                </a:lnTo>
                <a:lnTo>
                  <a:pt x="71" y="0"/>
                </a:lnTo>
                <a:lnTo>
                  <a:pt x="211" y="0"/>
                </a:lnTo>
                <a:lnTo>
                  <a:pt x="211" y="141"/>
                </a:lnTo>
                <a:lnTo>
                  <a:pt x="176" y="141"/>
                </a:lnTo>
                <a:lnTo>
                  <a:pt x="176" y="59"/>
                </a:lnTo>
                <a:cubicBezTo>
                  <a:pt x="155" y="69"/>
                  <a:pt x="135" y="82"/>
                  <a:pt x="118" y="98"/>
                </a:cubicBezTo>
                <a:cubicBezTo>
                  <a:pt x="101" y="113"/>
                  <a:pt x="86" y="130"/>
                  <a:pt x="74" y="150"/>
                </a:cubicBezTo>
                <a:cubicBezTo>
                  <a:pt x="61" y="169"/>
                  <a:pt x="52" y="190"/>
                  <a:pt x="45" y="212"/>
                </a:cubicBezTo>
                <a:cubicBezTo>
                  <a:pt x="39" y="235"/>
                  <a:pt x="35" y="258"/>
                  <a:pt x="35" y="281"/>
                </a:cubicBezTo>
                <a:cubicBezTo>
                  <a:pt x="35" y="304"/>
                  <a:pt x="38" y="326"/>
                  <a:pt x="44" y="347"/>
                </a:cubicBezTo>
                <a:cubicBezTo>
                  <a:pt x="50" y="368"/>
                  <a:pt x="58" y="387"/>
                  <a:pt x="69" y="406"/>
                </a:cubicBezTo>
                <a:cubicBezTo>
                  <a:pt x="80" y="424"/>
                  <a:pt x="93" y="441"/>
                  <a:pt x="108" y="456"/>
                </a:cubicBezTo>
                <a:cubicBezTo>
                  <a:pt x="123" y="471"/>
                  <a:pt x="139" y="483"/>
                  <a:pt x="158" y="494"/>
                </a:cubicBezTo>
                <a:cubicBezTo>
                  <a:pt x="176" y="505"/>
                  <a:pt x="195" y="513"/>
                  <a:pt x="216" y="519"/>
                </a:cubicBezTo>
                <a:cubicBezTo>
                  <a:pt x="237" y="525"/>
                  <a:pt x="259" y="528"/>
                  <a:pt x="282" y="528"/>
                </a:cubicBezTo>
                <a:cubicBezTo>
                  <a:pt x="304" y="528"/>
                  <a:pt x="326" y="525"/>
                  <a:pt x="347" y="519"/>
                </a:cubicBezTo>
                <a:cubicBezTo>
                  <a:pt x="368" y="513"/>
                  <a:pt x="388" y="505"/>
                  <a:pt x="406" y="494"/>
                </a:cubicBezTo>
                <a:cubicBezTo>
                  <a:pt x="424" y="483"/>
                  <a:pt x="441" y="471"/>
                  <a:pt x="456" y="456"/>
                </a:cubicBezTo>
                <a:cubicBezTo>
                  <a:pt x="471" y="441"/>
                  <a:pt x="484" y="424"/>
                  <a:pt x="495" y="406"/>
                </a:cubicBezTo>
                <a:cubicBezTo>
                  <a:pt x="505" y="387"/>
                  <a:pt x="514" y="368"/>
                  <a:pt x="519" y="347"/>
                </a:cubicBezTo>
                <a:cubicBezTo>
                  <a:pt x="525" y="326"/>
                  <a:pt x="528" y="304"/>
                  <a:pt x="528" y="281"/>
                </a:cubicBezTo>
                <a:cubicBezTo>
                  <a:pt x="528" y="254"/>
                  <a:pt x="524" y="227"/>
                  <a:pt x="515" y="202"/>
                </a:cubicBezTo>
                <a:cubicBezTo>
                  <a:pt x="506" y="176"/>
                  <a:pt x="494" y="153"/>
                  <a:pt x="478" y="132"/>
                </a:cubicBezTo>
                <a:cubicBezTo>
                  <a:pt x="462" y="111"/>
                  <a:pt x="443" y="93"/>
                  <a:pt x="421" y="78"/>
                </a:cubicBezTo>
                <a:cubicBezTo>
                  <a:pt x="398" y="63"/>
                  <a:pt x="374" y="51"/>
                  <a:pt x="348" y="44"/>
                </a:cubicBezTo>
                <a:lnTo>
                  <a:pt x="357" y="1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Toolbar Separator" descr="&lt;SmartSettings&gt;&lt;SmartResize anchorLeft=&quot;Absolute&quot; anchorTop=&quot;Absolute&quot; anchorRight=&quot;None&quot; anchorBottom=&quot;None&quot; /&gt;&lt;/SmartSettings&gt;"/>
          <p:cNvCxnSpPr>
            <a:cxnSpLocks noChangeAspect="1"/>
          </p:cNvCxnSpPr>
          <p:nvPr userDrawn="1"/>
        </p:nvCxnSpPr>
        <p:spPr>
          <a:xfrm>
            <a:off x="1322725" y="511262"/>
            <a:ext cx="0" cy="185751"/>
          </a:xfrm>
          <a:prstGeom prst="line">
            <a:avLst/>
          </a:prstGeom>
          <a:ln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ddress Bar" descr="&lt;SmartSettings&gt;&lt;SmartResize anchorLeft=&quot;Absolute&quot; anchorTop=&quot;Absolute&quot; anchorRight=&quot;Absolute&quot; anchorBottom=&quot;None&quot; /&gt;&lt;/SmartSettings&gt;"/>
          <p:cNvSpPr txBox="1"/>
          <p:nvPr userDrawn="1"/>
        </p:nvSpPr>
        <p:spPr>
          <a:xfrm>
            <a:off x="1452787" y="488272"/>
            <a:ext cx="5571132" cy="2317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1125444" eaLnBrk="0" hangingPunct="0">
              <a:lnSpc>
                <a:spcPct val="110000"/>
              </a:lnSpc>
              <a:buClr>
                <a:srgbClr val="FF0000"/>
              </a:buClr>
              <a:buSzPct val="135000"/>
            </a:pPr>
            <a:r>
              <a:rPr kumimoji="1" lang="en-US" altLang="ko-KR" sz="900" b="0" kern="1200" spc="-86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ea typeface="굴림" charset="-127"/>
                <a:cs typeface="+mn-cs"/>
              </a:rPr>
              <a:t>https://www.devagora.com</a:t>
            </a:r>
            <a:r>
              <a:rPr kumimoji="1" lang="en-US" altLang="ko-KR" sz="900" b="0" kern="1200" spc="-86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ea typeface="굴림" charset="-127"/>
                <a:cs typeface="+mn-cs"/>
              </a:rPr>
              <a:t> </a:t>
            </a:r>
            <a:endParaRPr kumimoji="1" lang="en-US" altLang="ko-KR" sz="900" b="0" kern="1200" spc="-86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0"/>
                <a:tileRect/>
              </a:gradFill>
              <a:latin typeface="+mn-ea"/>
              <a:ea typeface="굴림" charset="-127"/>
              <a:cs typeface="+mn-cs"/>
            </a:endParaRPr>
          </a:p>
        </p:txBody>
      </p:sp>
      <p:sp>
        <p:nvSpPr>
          <p:cNvPr id="24" name="Bookmark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7337500" y="536374"/>
            <a:ext cx="153291" cy="135527"/>
          </a:xfrm>
          <a:custGeom>
            <a:avLst/>
            <a:gdLst>
              <a:gd name="T0" fmla="*/ 80 w 572"/>
              <a:gd name="T1" fmla="*/ 0 h 527"/>
              <a:gd name="T2" fmla="*/ 80 w 572"/>
              <a:gd name="T3" fmla="*/ 44 h 527"/>
              <a:gd name="T4" fmla="*/ 0 w 572"/>
              <a:gd name="T5" fmla="*/ 44 h 527"/>
              <a:gd name="T6" fmla="*/ 0 w 572"/>
              <a:gd name="T7" fmla="*/ 527 h 527"/>
              <a:gd name="T8" fmla="*/ 572 w 572"/>
              <a:gd name="T9" fmla="*/ 526 h 527"/>
              <a:gd name="T10" fmla="*/ 572 w 572"/>
              <a:gd name="T11" fmla="*/ 43 h 527"/>
              <a:gd name="T12" fmla="*/ 492 w 572"/>
              <a:gd name="T13" fmla="*/ 47 h 527"/>
              <a:gd name="T14" fmla="*/ 492 w 572"/>
              <a:gd name="T15" fmla="*/ 0 h 527"/>
              <a:gd name="T16" fmla="*/ 475 w 572"/>
              <a:gd name="T17" fmla="*/ 0 h 527"/>
              <a:gd name="T18" fmla="*/ 286 w 572"/>
              <a:gd name="T19" fmla="*/ 61 h 527"/>
              <a:gd name="T20" fmla="*/ 97 w 572"/>
              <a:gd name="T21" fmla="*/ 0 h 527"/>
              <a:gd name="T22" fmla="*/ 80 w 572"/>
              <a:gd name="T23" fmla="*/ 0 h 527"/>
              <a:gd name="T24" fmla="*/ 457 w 572"/>
              <a:gd name="T25" fmla="*/ 35 h 527"/>
              <a:gd name="T26" fmla="*/ 457 w 572"/>
              <a:gd name="T27" fmla="*/ 431 h 527"/>
              <a:gd name="T28" fmla="*/ 304 w 572"/>
              <a:gd name="T29" fmla="*/ 475 h 527"/>
              <a:gd name="T30" fmla="*/ 304 w 572"/>
              <a:gd name="T31" fmla="*/ 92 h 527"/>
              <a:gd name="T32" fmla="*/ 457 w 572"/>
              <a:gd name="T33" fmla="*/ 35 h 527"/>
              <a:gd name="T34" fmla="*/ 115 w 572"/>
              <a:gd name="T35" fmla="*/ 35 h 527"/>
              <a:gd name="T36" fmla="*/ 268 w 572"/>
              <a:gd name="T37" fmla="*/ 92 h 527"/>
              <a:gd name="T38" fmla="*/ 268 w 572"/>
              <a:gd name="T39" fmla="*/ 474 h 527"/>
              <a:gd name="T40" fmla="*/ 115 w 572"/>
              <a:gd name="T41" fmla="*/ 431 h 527"/>
              <a:gd name="T42" fmla="*/ 115 w 572"/>
              <a:gd name="T43" fmla="*/ 35 h 527"/>
              <a:gd name="T44" fmla="*/ 35 w 572"/>
              <a:gd name="T45" fmla="*/ 79 h 527"/>
              <a:gd name="T46" fmla="*/ 80 w 572"/>
              <a:gd name="T47" fmla="*/ 79 h 527"/>
              <a:gd name="T48" fmla="*/ 80 w 572"/>
              <a:gd name="T49" fmla="*/ 466 h 527"/>
              <a:gd name="T50" fmla="*/ 97 w 572"/>
              <a:gd name="T51" fmla="*/ 466 h 527"/>
              <a:gd name="T52" fmla="*/ 238 w 572"/>
              <a:gd name="T53" fmla="*/ 495 h 527"/>
              <a:gd name="T54" fmla="*/ 35 w 572"/>
              <a:gd name="T55" fmla="*/ 492 h 527"/>
              <a:gd name="T56" fmla="*/ 35 w 572"/>
              <a:gd name="T57" fmla="*/ 79 h 527"/>
              <a:gd name="T58" fmla="*/ 537 w 572"/>
              <a:gd name="T59" fmla="*/ 80 h 527"/>
              <a:gd name="T60" fmla="*/ 537 w 572"/>
              <a:gd name="T61" fmla="*/ 492 h 527"/>
              <a:gd name="T62" fmla="*/ 335 w 572"/>
              <a:gd name="T63" fmla="*/ 496 h 527"/>
              <a:gd name="T64" fmla="*/ 475 w 572"/>
              <a:gd name="T65" fmla="*/ 466 h 527"/>
              <a:gd name="T66" fmla="*/ 492 w 572"/>
              <a:gd name="T67" fmla="*/ 466 h 527"/>
              <a:gd name="T68" fmla="*/ 492 w 572"/>
              <a:gd name="T69" fmla="*/ 448 h 527"/>
              <a:gd name="T70" fmla="*/ 492 w 572"/>
              <a:gd name="T71" fmla="*/ 82 h 527"/>
              <a:gd name="T72" fmla="*/ 537 w 572"/>
              <a:gd name="T73" fmla="*/ 8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2" h="527">
                <a:moveTo>
                  <a:pt x="80" y="0"/>
                </a:moveTo>
                <a:lnTo>
                  <a:pt x="80" y="44"/>
                </a:lnTo>
                <a:cubicBezTo>
                  <a:pt x="49" y="43"/>
                  <a:pt x="28" y="44"/>
                  <a:pt x="0" y="44"/>
                </a:cubicBezTo>
                <a:lnTo>
                  <a:pt x="0" y="527"/>
                </a:lnTo>
                <a:lnTo>
                  <a:pt x="572" y="526"/>
                </a:lnTo>
                <a:lnTo>
                  <a:pt x="572" y="43"/>
                </a:lnTo>
                <a:cubicBezTo>
                  <a:pt x="545" y="44"/>
                  <a:pt x="517" y="45"/>
                  <a:pt x="492" y="47"/>
                </a:cubicBezTo>
                <a:lnTo>
                  <a:pt x="492" y="0"/>
                </a:lnTo>
                <a:lnTo>
                  <a:pt x="475" y="0"/>
                </a:lnTo>
                <a:cubicBezTo>
                  <a:pt x="377" y="0"/>
                  <a:pt x="333" y="34"/>
                  <a:pt x="286" y="61"/>
                </a:cubicBezTo>
                <a:cubicBezTo>
                  <a:pt x="241" y="34"/>
                  <a:pt x="185" y="0"/>
                  <a:pt x="97" y="0"/>
                </a:cubicBezTo>
                <a:lnTo>
                  <a:pt x="80" y="0"/>
                </a:lnTo>
                <a:close/>
                <a:moveTo>
                  <a:pt x="457" y="35"/>
                </a:moveTo>
                <a:lnTo>
                  <a:pt x="457" y="431"/>
                </a:lnTo>
                <a:cubicBezTo>
                  <a:pt x="384" y="433"/>
                  <a:pt x="341" y="449"/>
                  <a:pt x="304" y="475"/>
                </a:cubicBezTo>
                <a:lnTo>
                  <a:pt x="304" y="92"/>
                </a:lnTo>
                <a:cubicBezTo>
                  <a:pt x="349" y="65"/>
                  <a:pt x="380" y="39"/>
                  <a:pt x="457" y="35"/>
                </a:cubicBezTo>
                <a:close/>
                <a:moveTo>
                  <a:pt x="115" y="35"/>
                </a:moveTo>
                <a:cubicBezTo>
                  <a:pt x="183" y="40"/>
                  <a:pt x="227" y="67"/>
                  <a:pt x="268" y="92"/>
                </a:cubicBezTo>
                <a:lnTo>
                  <a:pt x="268" y="474"/>
                </a:lnTo>
                <a:cubicBezTo>
                  <a:pt x="234" y="450"/>
                  <a:pt x="201" y="433"/>
                  <a:pt x="115" y="431"/>
                </a:cubicBezTo>
                <a:lnTo>
                  <a:pt x="115" y="35"/>
                </a:lnTo>
                <a:close/>
                <a:moveTo>
                  <a:pt x="35" y="79"/>
                </a:moveTo>
                <a:cubicBezTo>
                  <a:pt x="51" y="79"/>
                  <a:pt x="66" y="79"/>
                  <a:pt x="80" y="79"/>
                </a:cubicBezTo>
                <a:lnTo>
                  <a:pt x="80" y="466"/>
                </a:lnTo>
                <a:lnTo>
                  <a:pt x="97" y="466"/>
                </a:lnTo>
                <a:cubicBezTo>
                  <a:pt x="182" y="466"/>
                  <a:pt x="210" y="475"/>
                  <a:pt x="238" y="495"/>
                </a:cubicBezTo>
                <a:cubicBezTo>
                  <a:pt x="170" y="494"/>
                  <a:pt x="103" y="493"/>
                  <a:pt x="35" y="492"/>
                </a:cubicBezTo>
                <a:lnTo>
                  <a:pt x="35" y="79"/>
                </a:lnTo>
                <a:close/>
                <a:moveTo>
                  <a:pt x="537" y="80"/>
                </a:moveTo>
                <a:lnTo>
                  <a:pt x="537" y="492"/>
                </a:lnTo>
                <a:cubicBezTo>
                  <a:pt x="470" y="495"/>
                  <a:pt x="403" y="495"/>
                  <a:pt x="335" y="496"/>
                </a:cubicBezTo>
                <a:cubicBezTo>
                  <a:pt x="368" y="476"/>
                  <a:pt x="404" y="466"/>
                  <a:pt x="475" y="466"/>
                </a:cubicBezTo>
                <a:lnTo>
                  <a:pt x="492" y="466"/>
                </a:lnTo>
                <a:lnTo>
                  <a:pt x="492" y="448"/>
                </a:lnTo>
                <a:lnTo>
                  <a:pt x="492" y="82"/>
                </a:lnTo>
                <a:cubicBezTo>
                  <a:pt x="506" y="81"/>
                  <a:pt x="521" y="81"/>
                  <a:pt x="537" y="80"/>
                </a:cubicBez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avorit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7621507" y="530793"/>
            <a:ext cx="151624" cy="146688"/>
          </a:xfrm>
          <a:custGeom>
            <a:avLst/>
            <a:gdLst>
              <a:gd name="T0" fmla="*/ 390 w 563"/>
              <a:gd name="T1" fmla="*/ 345 h 563"/>
              <a:gd name="T2" fmla="*/ 458 w 563"/>
              <a:gd name="T3" fmla="*/ 563 h 563"/>
              <a:gd name="T4" fmla="*/ 282 w 563"/>
              <a:gd name="T5" fmla="*/ 428 h 563"/>
              <a:gd name="T6" fmla="*/ 106 w 563"/>
              <a:gd name="T7" fmla="*/ 563 h 563"/>
              <a:gd name="T8" fmla="*/ 174 w 563"/>
              <a:gd name="T9" fmla="*/ 345 h 563"/>
              <a:gd name="T10" fmla="*/ 0 w 563"/>
              <a:gd name="T11" fmla="*/ 211 h 563"/>
              <a:gd name="T12" fmla="*/ 216 w 563"/>
              <a:gd name="T13" fmla="*/ 211 h 563"/>
              <a:gd name="T14" fmla="*/ 282 w 563"/>
              <a:gd name="T15" fmla="*/ 0 h 563"/>
              <a:gd name="T16" fmla="*/ 348 w 563"/>
              <a:gd name="T17" fmla="*/ 211 h 563"/>
              <a:gd name="T18" fmla="*/ 563 w 563"/>
              <a:gd name="T19" fmla="*/ 211 h 563"/>
              <a:gd name="T20" fmla="*/ 390 w 563"/>
              <a:gd name="T21" fmla="*/ 345 h 563"/>
              <a:gd name="T22" fmla="*/ 391 w 563"/>
              <a:gd name="T23" fmla="*/ 467 h 563"/>
              <a:gd name="T24" fmla="*/ 370 w 563"/>
              <a:gd name="T25" fmla="*/ 399 h 563"/>
              <a:gd name="T26" fmla="*/ 349 w 563"/>
              <a:gd name="T27" fmla="*/ 332 h 563"/>
              <a:gd name="T28" fmla="*/ 404 w 563"/>
              <a:gd name="T29" fmla="*/ 289 h 563"/>
              <a:gd name="T30" fmla="*/ 460 w 563"/>
              <a:gd name="T31" fmla="*/ 246 h 563"/>
              <a:gd name="T32" fmla="*/ 322 w 563"/>
              <a:gd name="T33" fmla="*/ 246 h 563"/>
              <a:gd name="T34" fmla="*/ 282 w 563"/>
              <a:gd name="T35" fmla="*/ 118 h 563"/>
              <a:gd name="T36" fmla="*/ 242 w 563"/>
              <a:gd name="T37" fmla="*/ 246 h 563"/>
              <a:gd name="T38" fmla="*/ 103 w 563"/>
              <a:gd name="T39" fmla="*/ 246 h 563"/>
              <a:gd name="T40" fmla="*/ 159 w 563"/>
              <a:gd name="T41" fmla="*/ 289 h 563"/>
              <a:gd name="T42" fmla="*/ 215 w 563"/>
              <a:gd name="T43" fmla="*/ 332 h 563"/>
              <a:gd name="T44" fmla="*/ 193 w 563"/>
              <a:gd name="T45" fmla="*/ 399 h 563"/>
              <a:gd name="T46" fmla="*/ 173 w 563"/>
              <a:gd name="T47" fmla="*/ 467 h 563"/>
              <a:gd name="T48" fmla="*/ 282 w 563"/>
              <a:gd name="T49" fmla="*/ 383 h 563"/>
              <a:gd name="T50" fmla="*/ 391 w 563"/>
              <a:gd name="T51" fmla="*/ 467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3" h="563">
                <a:moveTo>
                  <a:pt x="390" y="345"/>
                </a:moveTo>
                <a:lnTo>
                  <a:pt x="458" y="563"/>
                </a:lnTo>
                <a:lnTo>
                  <a:pt x="282" y="428"/>
                </a:lnTo>
                <a:lnTo>
                  <a:pt x="106" y="563"/>
                </a:lnTo>
                <a:lnTo>
                  <a:pt x="174" y="345"/>
                </a:lnTo>
                <a:lnTo>
                  <a:pt x="0" y="211"/>
                </a:lnTo>
                <a:lnTo>
                  <a:pt x="216" y="211"/>
                </a:lnTo>
                <a:lnTo>
                  <a:pt x="282" y="0"/>
                </a:lnTo>
                <a:lnTo>
                  <a:pt x="348" y="211"/>
                </a:lnTo>
                <a:lnTo>
                  <a:pt x="563" y="211"/>
                </a:lnTo>
                <a:lnTo>
                  <a:pt x="390" y="345"/>
                </a:lnTo>
                <a:close/>
                <a:moveTo>
                  <a:pt x="391" y="467"/>
                </a:moveTo>
                <a:cubicBezTo>
                  <a:pt x="384" y="445"/>
                  <a:pt x="377" y="422"/>
                  <a:pt x="370" y="399"/>
                </a:cubicBezTo>
                <a:cubicBezTo>
                  <a:pt x="363" y="377"/>
                  <a:pt x="356" y="354"/>
                  <a:pt x="349" y="332"/>
                </a:cubicBezTo>
                <a:cubicBezTo>
                  <a:pt x="367" y="318"/>
                  <a:pt x="386" y="303"/>
                  <a:pt x="404" y="289"/>
                </a:cubicBezTo>
                <a:cubicBezTo>
                  <a:pt x="423" y="275"/>
                  <a:pt x="441" y="260"/>
                  <a:pt x="460" y="246"/>
                </a:cubicBezTo>
                <a:lnTo>
                  <a:pt x="322" y="246"/>
                </a:lnTo>
                <a:lnTo>
                  <a:pt x="282" y="118"/>
                </a:lnTo>
                <a:lnTo>
                  <a:pt x="242" y="246"/>
                </a:lnTo>
                <a:lnTo>
                  <a:pt x="103" y="246"/>
                </a:lnTo>
                <a:cubicBezTo>
                  <a:pt x="122" y="260"/>
                  <a:pt x="141" y="275"/>
                  <a:pt x="159" y="289"/>
                </a:cubicBezTo>
                <a:cubicBezTo>
                  <a:pt x="177" y="303"/>
                  <a:pt x="196" y="318"/>
                  <a:pt x="215" y="332"/>
                </a:cubicBezTo>
                <a:cubicBezTo>
                  <a:pt x="208" y="354"/>
                  <a:pt x="200" y="377"/>
                  <a:pt x="193" y="399"/>
                </a:cubicBezTo>
                <a:cubicBezTo>
                  <a:pt x="186" y="422"/>
                  <a:pt x="179" y="445"/>
                  <a:pt x="173" y="467"/>
                </a:cubicBezTo>
                <a:lnTo>
                  <a:pt x="282" y="383"/>
                </a:lnTo>
                <a:lnTo>
                  <a:pt x="391" y="467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Toolbar Separator" descr="&lt;SmartSettings&gt;&lt;SmartResize anchorLeft=&quot;None&quot; anchorTop=&quot;Absolute&quot; anchorRight=&quot;Absolute&quot; anchorBottom=&quot;None&quot; /&gt;&lt;/SmartSettings&gt;"/>
          <p:cNvCxnSpPr>
            <a:cxnSpLocks noChangeAspect="1"/>
          </p:cNvCxnSpPr>
          <p:nvPr userDrawn="1"/>
        </p:nvCxnSpPr>
        <p:spPr>
          <a:xfrm>
            <a:off x="7875985" y="511262"/>
            <a:ext cx="0" cy="185751"/>
          </a:xfrm>
          <a:prstGeom prst="line">
            <a:avLst/>
          </a:prstGeom>
          <a:ln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ub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8189216" y="563479"/>
            <a:ext cx="151624" cy="81317"/>
          </a:xfrm>
          <a:custGeom>
            <a:avLst/>
            <a:gdLst>
              <a:gd name="T0" fmla="*/ 0 w 563"/>
              <a:gd name="T1" fmla="*/ 317 h 317"/>
              <a:gd name="T2" fmla="*/ 0 w 563"/>
              <a:gd name="T3" fmla="*/ 282 h 317"/>
              <a:gd name="T4" fmla="*/ 352 w 563"/>
              <a:gd name="T5" fmla="*/ 282 h 317"/>
              <a:gd name="T6" fmla="*/ 352 w 563"/>
              <a:gd name="T7" fmla="*/ 317 h 317"/>
              <a:gd name="T8" fmla="*/ 0 w 563"/>
              <a:gd name="T9" fmla="*/ 317 h 317"/>
              <a:gd name="T10" fmla="*/ 0 w 563"/>
              <a:gd name="T11" fmla="*/ 141 h 317"/>
              <a:gd name="T12" fmla="*/ 563 w 563"/>
              <a:gd name="T13" fmla="*/ 141 h 317"/>
              <a:gd name="T14" fmla="*/ 563 w 563"/>
              <a:gd name="T15" fmla="*/ 176 h 317"/>
              <a:gd name="T16" fmla="*/ 0 w 563"/>
              <a:gd name="T17" fmla="*/ 176 h 317"/>
              <a:gd name="T18" fmla="*/ 0 w 563"/>
              <a:gd name="T19" fmla="*/ 141 h 317"/>
              <a:gd name="T20" fmla="*/ 458 w 563"/>
              <a:gd name="T21" fmla="*/ 0 h 317"/>
              <a:gd name="T22" fmla="*/ 458 w 563"/>
              <a:gd name="T23" fmla="*/ 35 h 317"/>
              <a:gd name="T24" fmla="*/ 0 w 563"/>
              <a:gd name="T25" fmla="*/ 35 h 317"/>
              <a:gd name="T26" fmla="*/ 0 w 563"/>
              <a:gd name="T27" fmla="*/ 0 h 317"/>
              <a:gd name="T28" fmla="*/ 458 w 563"/>
              <a:gd name="T2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3" h="317">
                <a:moveTo>
                  <a:pt x="0" y="317"/>
                </a:moveTo>
                <a:lnTo>
                  <a:pt x="0" y="282"/>
                </a:lnTo>
                <a:lnTo>
                  <a:pt x="352" y="282"/>
                </a:lnTo>
                <a:lnTo>
                  <a:pt x="352" y="317"/>
                </a:lnTo>
                <a:lnTo>
                  <a:pt x="0" y="317"/>
                </a:lnTo>
                <a:close/>
                <a:moveTo>
                  <a:pt x="0" y="141"/>
                </a:moveTo>
                <a:lnTo>
                  <a:pt x="563" y="141"/>
                </a:lnTo>
                <a:lnTo>
                  <a:pt x="563" y="176"/>
                </a:lnTo>
                <a:lnTo>
                  <a:pt x="0" y="176"/>
                </a:lnTo>
                <a:lnTo>
                  <a:pt x="0" y="141"/>
                </a:lnTo>
                <a:close/>
                <a:moveTo>
                  <a:pt x="458" y="0"/>
                </a:moveTo>
                <a:lnTo>
                  <a:pt x="458" y="35"/>
                </a:lnTo>
                <a:lnTo>
                  <a:pt x="0" y="35"/>
                </a:lnTo>
                <a:lnTo>
                  <a:pt x="0" y="0"/>
                </a:lnTo>
                <a:lnTo>
                  <a:pt x="458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Web Not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8604884" y="538766"/>
            <a:ext cx="138295" cy="130743"/>
          </a:xfrm>
          <a:custGeom>
            <a:avLst/>
            <a:gdLst>
              <a:gd name="T0" fmla="*/ 438 w 513"/>
              <a:gd name="T1" fmla="*/ 0 h 509"/>
              <a:gd name="T2" fmla="*/ 409 w 513"/>
              <a:gd name="T3" fmla="*/ 6 h 509"/>
              <a:gd name="T4" fmla="*/ 384 w 513"/>
              <a:gd name="T5" fmla="*/ 22 h 509"/>
              <a:gd name="T6" fmla="*/ 356 w 513"/>
              <a:gd name="T7" fmla="*/ 50 h 509"/>
              <a:gd name="T8" fmla="*/ 0 w 513"/>
              <a:gd name="T9" fmla="*/ 50 h 509"/>
              <a:gd name="T10" fmla="*/ 0 w 513"/>
              <a:gd name="T11" fmla="*/ 509 h 509"/>
              <a:gd name="T12" fmla="*/ 459 w 513"/>
              <a:gd name="T13" fmla="*/ 509 h 509"/>
              <a:gd name="T14" fmla="*/ 459 w 513"/>
              <a:gd name="T15" fmla="*/ 160 h 509"/>
              <a:gd name="T16" fmla="*/ 491 w 513"/>
              <a:gd name="T17" fmla="*/ 129 h 509"/>
              <a:gd name="T18" fmla="*/ 507 w 513"/>
              <a:gd name="T19" fmla="*/ 104 h 509"/>
              <a:gd name="T20" fmla="*/ 513 w 513"/>
              <a:gd name="T21" fmla="*/ 75 h 509"/>
              <a:gd name="T22" fmla="*/ 507 w 513"/>
              <a:gd name="T23" fmla="*/ 46 h 509"/>
              <a:gd name="T24" fmla="*/ 491 w 513"/>
              <a:gd name="T25" fmla="*/ 22 h 509"/>
              <a:gd name="T26" fmla="*/ 467 w 513"/>
              <a:gd name="T27" fmla="*/ 6 h 509"/>
              <a:gd name="T28" fmla="*/ 438 w 513"/>
              <a:gd name="T29" fmla="*/ 0 h 509"/>
              <a:gd name="T30" fmla="*/ 437 w 513"/>
              <a:gd name="T31" fmla="*/ 29 h 509"/>
              <a:gd name="T32" fmla="*/ 455 w 513"/>
              <a:gd name="T33" fmla="*/ 33 h 509"/>
              <a:gd name="T34" fmla="*/ 470 w 513"/>
              <a:gd name="T35" fmla="*/ 43 h 509"/>
              <a:gd name="T36" fmla="*/ 480 w 513"/>
              <a:gd name="T37" fmla="*/ 57 h 509"/>
              <a:gd name="T38" fmla="*/ 484 w 513"/>
              <a:gd name="T39" fmla="*/ 75 h 509"/>
              <a:gd name="T40" fmla="*/ 482 w 513"/>
              <a:gd name="T41" fmla="*/ 90 h 509"/>
              <a:gd name="T42" fmla="*/ 475 w 513"/>
              <a:gd name="T43" fmla="*/ 102 h 509"/>
              <a:gd name="T44" fmla="*/ 466 w 513"/>
              <a:gd name="T45" fmla="*/ 113 h 509"/>
              <a:gd name="T46" fmla="*/ 455 w 513"/>
              <a:gd name="T47" fmla="*/ 123 h 509"/>
              <a:gd name="T48" fmla="*/ 183 w 513"/>
              <a:gd name="T49" fmla="*/ 395 h 509"/>
              <a:gd name="T50" fmla="*/ 93 w 513"/>
              <a:gd name="T51" fmla="*/ 420 h 509"/>
              <a:gd name="T52" fmla="*/ 116 w 513"/>
              <a:gd name="T53" fmla="*/ 330 h 509"/>
              <a:gd name="T54" fmla="*/ 390 w 513"/>
              <a:gd name="T55" fmla="*/ 58 h 509"/>
              <a:gd name="T56" fmla="*/ 400 w 513"/>
              <a:gd name="T57" fmla="*/ 47 h 509"/>
              <a:gd name="T58" fmla="*/ 411 w 513"/>
              <a:gd name="T59" fmla="*/ 38 h 509"/>
              <a:gd name="T60" fmla="*/ 422 w 513"/>
              <a:gd name="T61" fmla="*/ 31 h 509"/>
              <a:gd name="T62" fmla="*/ 437 w 513"/>
              <a:gd name="T63" fmla="*/ 29 h 509"/>
              <a:gd name="T64" fmla="*/ 29 w 513"/>
              <a:gd name="T65" fmla="*/ 79 h 509"/>
              <a:gd name="T66" fmla="*/ 328 w 513"/>
              <a:gd name="T67" fmla="*/ 79 h 509"/>
              <a:gd name="T68" fmla="*/ 89 w 513"/>
              <a:gd name="T69" fmla="*/ 317 h 509"/>
              <a:gd name="T70" fmla="*/ 54 w 513"/>
              <a:gd name="T71" fmla="*/ 459 h 509"/>
              <a:gd name="T72" fmla="*/ 196 w 513"/>
              <a:gd name="T73" fmla="*/ 424 h 509"/>
              <a:gd name="T74" fmla="*/ 430 w 513"/>
              <a:gd name="T75" fmla="*/ 189 h 509"/>
              <a:gd name="T76" fmla="*/ 430 w 513"/>
              <a:gd name="T77" fmla="*/ 480 h 509"/>
              <a:gd name="T78" fmla="*/ 29 w 513"/>
              <a:gd name="T79" fmla="*/ 480 h 509"/>
              <a:gd name="T80" fmla="*/ 29 w 513"/>
              <a:gd name="T81" fmla="*/ 7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3" h="509">
                <a:moveTo>
                  <a:pt x="438" y="0"/>
                </a:moveTo>
                <a:cubicBezTo>
                  <a:pt x="428" y="0"/>
                  <a:pt x="418" y="2"/>
                  <a:pt x="409" y="6"/>
                </a:cubicBezTo>
                <a:cubicBezTo>
                  <a:pt x="400" y="9"/>
                  <a:pt x="391" y="15"/>
                  <a:pt x="384" y="22"/>
                </a:cubicBezTo>
                <a:lnTo>
                  <a:pt x="356" y="50"/>
                </a:lnTo>
                <a:lnTo>
                  <a:pt x="0" y="50"/>
                </a:lnTo>
                <a:lnTo>
                  <a:pt x="0" y="509"/>
                </a:lnTo>
                <a:lnTo>
                  <a:pt x="459" y="509"/>
                </a:lnTo>
                <a:lnTo>
                  <a:pt x="459" y="160"/>
                </a:lnTo>
                <a:lnTo>
                  <a:pt x="491" y="129"/>
                </a:lnTo>
                <a:cubicBezTo>
                  <a:pt x="498" y="121"/>
                  <a:pt x="503" y="113"/>
                  <a:pt x="507" y="104"/>
                </a:cubicBezTo>
                <a:cubicBezTo>
                  <a:pt x="511" y="95"/>
                  <a:pt x="513" y="85"/>
                  <a:pt x="513" y="75"/>
                </a:cubicBezTo>
                <a:cubicBezTo>
                  <a:pt x="513" y="65"/>
                  <a:pt x="511" y="55"/>
                  <a:pt x="507" y="46"/>
                </a:cubicBezTo>
                <a:cubicBezTo>
                  <a:pt x="503" y="37"/>
                  <a:pt x="497" y="29"/>
                  <a:pt x="491" y="22"/>
                </a:cubicBezTo>
                <a:cubicBezTo>
                  <a:pt x="484" y="15"/>
                  <a:pt x="476" y="10"/>
                  <a:pt x="467" y="6"/>
                </a:cubicBezTo>
                <a:cubicBezTo>
                  <a:pt x="458" y="2"/>
                  <a:pt x="448" y="0"/>
                  <a:pt x="438" y="0"/>
                </a:cubicBezTo>
                <a:close/>
                <a:moveTo>
                  <a:pt x="437" y="29"/>
                </a:moveTo>
                <a:cubicBezTo>
                  <a:pt x="444" y="29"/>
                  <a:pt x="450" y="30"/>
                  <a:pt x="455" y="33"/>
                </a:cubicBezTo>
                <a:cubicBezTo>
                  <a:pt x="461" y="35"/>
                  <a:pt x="466" y="38"/>
                  <a:pt x="470" y="43"/>
                </a:cubicBezTo>
                <a:cubicBezTo>
                  <a:pt x="474" y="47"/>
                  <a:pt x="478" y="52"/>
                  <a:pt x="480" y="57"/>
                </a:cubicBezTo>
                <a:cubicBezTo>
                  <a:pt x="483" y="63"/>
                  <a:pt x="484" y="69"/>
                  <a:pt x="484" y="75"/>
                </a:cubicBezTo>
                <a:cubicBezTo>
                  <a:pt x="484" y="81"/>
                  <a:pt x="483" y="86"/>
                  <a:pt x="482" y="90"/>
                </a:cubicBezTo>
                <a:cubicBezTo>
                  <a:pt x="480" y="95"/>
                  <a:pt x="478" y="99"/>
                  <a:pt x="475" y="102"/>
                </a:cubicBezTo>
                <a:cubicBezTo>
                  <a:pt x="473" y="106"/>
                  <a:pt x="470" y="109"/>
                  <a:pt x="466" y="113"/>
                </a:cubicBezTo>
                <a:cubicBezTo>
                  <a:pt x="463" y="116"/>
                  <a:pt x="459" y="119"/>
                  <a:pt x="455" y="123"/>
                </a:cubicBezTo>
                <a:cubicBezTo>
                  <a:pt x="358" y="217"/>
                  <a:pt x="268" y="314"/>
                  <a:pt x="183" y="395"/>
                </a:cubicBezTo>
                <a:lnTo>
                  <a:pt x="93" y="420"/>
                </a:lnTo>
                <a:cubicBezTo>
                  <a:pt x="101" y="390"/>
                  <a:pt x="107" y="360"/>
                  <a:pt x="116" y="330"/>
                </a:cubicBezTo>
                <a:cubicBezTo>
                  <a:pt x="204" y="243"/>
                  <a:pt x="302" y="145"/>
                  <a:pt x="390" y="58"/>
                </a:cubicBezTo>
                <a:cubicBezTo>
                  <a:pt x="393" y="54"/>
                  <a:pt x="397" y="50"/>
                  <a:pt x="400" y="47"/>
                </a:cubicBezTo>
                <a:cubicBezTo>
                  <a:pt x="403" y="43"/>
                  <a:pt x="407" y="40"/>
                  <a:pt x="411" y="38"/>
                </a:cubicBezTo>
                <a:cubicBezTo>
                  <a:pt x="414" y="35"/>
                  <a:pt x="418" y="33"/>
                  <a:pt x="422" y="31"/>
                </a:cubicBezTo>
                <a:cubicBezTo>
                  <a:pt x="427" y="30"/>
                  <a:pt x="432" y="29"/>
                  <a:pt x="437" y="29"/>
                </a:cubicBezTo>
                <a:close/>
                <a:moveTo>
                  <a:pt x="29" y="79"/>
                </a:moveTo>
                <a:lnTo>
                  <a:pt x="328" y="79"/>
                </a:lnTo>
                <a:lnTo>
                  <a:pt x="89" y="317"/>
                </a:lnTo>
                <a:lnTo>
                  <a:pt x="54" y="459"/>
                </a:lnTo>
                <a:lnTo>
                  <a:pt x="196" y="424"/>
                </a:lnTo>
                <a:lnTo>
                  <a:pt x="430" y="189"/>
                </a:lnTo>
                <a:lnTo>
                  <a:pt x="430" y="480"/>
                </a:lnTo>
                <a:lnTo>
                  <a:pt x="29" y="480"/>
                </a:lnTo>
                <a:lnTo>
                  <a:pt x="29" y="79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har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8988850" y="531590"/>
            <a:ext cx="151624" cy="145095"/>
          </a:xfrm>
          <a:custGeom>
            <a:avLst/>
            <a:gdLst>
              <a:gd name="T0" fmla="*/ 553 w 564"/>
              <a:gd name="T1" fmla="*/ 398 h 563"/>
              <a:gd name="T2" fmla="*/ 557 w 564"/>
              <a:gd name="T3" fmla="*/ 474 h 563"/>
              <a:gd name="T4" fmla="*/ 476 w 564"/>
              <a:gd name="T5" fmla="*/ 528 h 563"/>
              <a:gd name="T6" fmla="*/ 282 w 564"/>
              <a:gd name="T7" fmla="*/ 563 h 563"/>
              <a:gd name="T8" fmla="*/ 88 w 564"/>
              <a:gd name="T9" fmla="*/ 528 h 563"/>
              <a:gd name="T10" fmla="*/ 7 w 564"/>
              <a:gd name="T11" fmla="*/ 474 h 563"/>
              <a:gd name="T12" fmla="*/ 11 w 564"/>
              <a:gd name="T13" fmla="*/ 398 h 563"/>
              <a:gd name="T14" fmla="*/ 37 w 564"/>
              <a:gd name="T15" fmla="*/ 341 h 563"/>
              <a:gd name="T16" fmla="*/ 79 w 564"/>
              <a:gd name="T17" fmla="*/ 177 h 563"/>
              <a:gd name="T18" fmla="*/ 201 w 564"/>
              <a:gd name="T19" fmla="*/ 53 h 563"/>
              <a:gd name="T20" fmla="*/ 282 w 564"/>
              <a:gd name="T21" fmla="*/ 0 h 563"/>
              <a:gd name="T22" fmla="*/ 363 w 564"/>
              <a:gd name="T23" fmla="*/ 53 h 563"/>
              <a:gd name="T24" fmla="*/ 485 w 564"/>
              <a:gd name="T25" fmla="*/ 177 h 563"/>
              <a:gd name="T26" fmla="*/ 527 w 564"/>
              <a:gd name="T27" fmla="*/ 341 h 563"/>
              <a:gd name="T28" fmla="*/ 261 w 564"/>
              <a:gd name="T29" fmla="*/ 39 h 563"/>
              <a:gd name="T30" fmla="*/ 229 w 564"/>
              <a:gd name="T31" fmla="*/ 88 h 563"/>
              <a:gd name="T32" fmla="*/ 261 w 564"/>
              <a:gd name="T33" fmla="*/ 136 h 563"/>
              <a:gd name="T34" fmla="*/ 319 w 564"/>
              <a:gd name="T35" fmla="*/ 125 h 563"/>
              <a:gd name="T36" fmla="*/ 331 w 564"/>
              <a:gd name="T37" fmla="*/ 67 h 563"/>
              <a:gd name="T38" fmla="*/ 282 w 564"/>
              <a:gd name="T39" fmla="*/ 35 h 563"/>
              <a:gd name="T40" fmla="*/ 51 w 564"/>
              <a:gd name="T41" fmla="*/ 477 h 563"/>
              <a:gd name="T42" fmla="*/ 109 w 564"/>
              <a:gd name="T43" fmla="*/ 488 h 563"/>
              <a:gd name="T44" fmla="*/ 141 w 564"/>
              <a:gd name="T45" fmla="*/ 440 h 563"/>
              <a:gd name="T46" fmla="*/ 109 w 564"/>
              <a:gd name="T47" fmla="*/ 391 h 563"/>
              <a:gd name="T48" fmla="*/ 51 w 564"/>
              <a:gd name="T49" fmla="*/ 402 h 563"/>
              <a:gd name="T50" fmla="*/ 282 w 564"/>
              <a:gd name="T51" fmla="*/ 528 h 563"/>
              <a:gd name="T52" fmla="*/ 392 w 564"/>
              <a:gd name="T53" fmla="*/ 466 h 563"/>
              <a:gd name="T54" fmla="*/ 414 w 564"/>
              <a:gd name="T55" fmla="*/ 378 h 563"/>
              <a:gd name="T56" fmla="*/ 483 w 564"/>
              <a:gd name="T57" fmla="*/ 352 h 563"/>
              <a:gd name="T58" fmla="*/ 484 w 564"/>
              <a:gd name="T59" fmla="*/ 255 h 563"/>
              <a:gd name="T60" fmla="*/ 363 w 564"/>
              <a:gd name="T61" fmla="*/ 122 h 563"/>
              <a:gd name="T62" fmla="*/ 308 w 564"/>
              <a:gd name="T63" fmla="*/ 172 h 563"/>
              <a:gd name="T64" fmla="*/ 233 w 564"/>
              <a:gd name="T65" fmla="*/ 161 h 563"/>
              <a:gd name="T66" fmla="*/ 147 w 564"/>
              <a:gd name="T67" fmla="*/ 154 h 563"/>
              <a:gd name="T68" fmla="*/ 71 w 564"/>
              <a:gd name="T69" fmla="*/ 317 h 563"/>
              <a:gd name="T70" fmla="*/ 145 w 564"/>
              <a:gd name="T71" fmla="*/ 373 h 563"/>
              <a:gd name="T72" fmla="*/ 172 w 564"/>
              <a:gd name="T73" fmla="*/ 466 h 563"/>
              <a:gd name="T74" fmla="*/ 282 w 564"/>
              <a:gd name="T75" fmla="*/ 528 h 563"/>
              <a:gd name="T76" fmla="*/ 513 w 564"/>
              <a:gd name="T77" fmla="*/ 477 h 563"/>
              <a:gd name="T78" fmla="*/ 524 w 564"/>
              <a:gd name="T79" fmla="*/ 419 h 563"/>
              <a:gd name="T80" fmla="*/ 476 w 564"/>
              <a:gd name="T81" fmla="*/ 387 h 563"/>
              <a:gd name="T82" fmla="*/ 427 w 564"/>
              <a:gd name="T83" fmla="*/ 419 h 563"/>
              <a:gd name="T84" fmla="*/ 438 w 564"/>
              <a:gd name="T85" fmla="*/ 477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4" h="563">
                <a:moveTo>
                  <a:pt x="523" y="366"/>
                </a:moveTo>
                <a:cubicBezTo>
                  <a:pt x="530" y="370"/>
                  <a:pt x="535" y="375"/>
                  <a:pt x="540" y="380"/>
                </a:cubicBezTo>
                <a:cubicBezTo>
                  <a:pt x="545" y="385"/>
                  <a:pt x="550" y="391"/>
                  <a:pt x="553" y="398"/>
                </a:cubicBezTo>
                <a:cubicBezTo>
                  <a:pt x="557" y="404"/>
                  <a:pt x="559" y="411"/>
                  <a:pt x="561" y="418"/>
                </a:cubicBezTo>
                <a:cubicBezTo>
                  <a:pt x="563" y="425"/>
                  <a:pt x="564" y="432"/>
                  <a:pt x="564" y="440"/>
                </a:cubicBezTo>
                <a:cubicBezTo>
                  <a:pt x="564" y="452"/>
                  <a:pt x="561" y="463"/>
                  <a:pt x="557" y="474"/>
                </a:cubicBezTo>
                <a:cubicBezTo>
                  <a:pt x="552" y="485"/>
                  <a:pt x="546" y="494"/>
                  <a:pt x="538" y="502"/>
                </a:cubicBezTo>
                <a:cubicBezTo>
                  <a:pt x="530" y="510"/>
                  <a:pt x="520" y="516"/>
                  <a:pt x="510" y="521"/>
                </a:cubicBezTo>
                <a:cubicBezTo>
                  <a:pt x="499" y="525"/>
                  <a:pt x="488" y="528"/>
                  <a:pt x="476" y="528"/>
                </a:cubicBezTo>
                <a:cubicBezTo>
                  <a:pt x="459" y="528"/>
                  <a:pt x="443" y="523"/>
                  <a:pt x="429" y="514"/>
                </a:cubicBezTo>
                <a:cubicBezTo>
                  <a:pt x="408" y="530"/>
                  <a:pt x="385" y="542"/>
                  <a:pt x="360" y="551"/>
                </a:cubicBezTo>
                <a:cubicBezTo>
                  <a:pt x="334" y="559"/>
                  <a:pt x="308" y="563"/>
                  <a:pt x="282" y="563"/>
                </a:cubicBezTo>
                <a:cubicBezTo>
                  <a:pt x="256" y="563"/>
                  <a:pt x="230" y="559"/>
                  <a:pt x="205" y="551"/>
                </a:cubicBezTo>
                <a:cubicBezTo>
                  <a:pt x="179" y="542"/>
                  <a:pt x="156" y="530"/>
                  <a:pt x="135" y="514"/>
                </a:cubicBezTo>
                <a:cubicBezTo>
                  <a:pt x="121" y="523"/>
                  <a:pt x="105" y="528"/>
                  <a:pt x="88" y="528"/>
                </a:cubicBezTo>
                <a:cubicBezTo>
                  <a:pt x="76" y="528"/>
                  <a:pt x="65" y="525"/>
                  <a:pt x="54" y="521"/>
                </a:cubicBezTo>
                <a:cubicBezTo>
                  <a:pt x="44" y="516"/>
                  <a:pt x="34" y="510"/>
                  <a:pt x="26" y="502"/>
                </a:cubicBezTo>
                <a:cubicBezTo>
                  <a:pt x="18" y="494"/>
                  <a:pt x="12" y="485"/>
                  <a:pt x="7" y="474"/>
                </a:cubicBezTo>
                <a:cubicBezTo>
                  <a:pt x="3" y="463"/>
                  <a:pt x="0" y="452"/>
                  <a:pt x="0" y="440"/>
                </a:cubicBezTo>
                <a:cubicBezTo>
                  <a:pt x="0" y="432"/>
                  <a:pt x="1" y="425"/>
                  <a:pt x="3" y="418"/>
                </a:cubicBezTo>
                <a:cubicBezTo>
                  <a:pt x="5" y="411"/>
                  <a:pt x="8" y="404"/>
                  <a:pt x="11" y="398"/>
                </a:cubicBezTo>
                <a:cubicBezTo>
                  <a:pt x="15" y="391"/>
                  <a:pt x="19" y="385"/>
                  <a:pt x="24" y="380"/>
                </a:cubicBezTo>
                <a:cubicBezTo>
                  <a:pt x="29" y="375"/>
                  <a:pt x="35" y="370"/>
                  <a:pt x="41" y="366"/>
                </a:cubicBezTo>
                <a:cubicBezTo>
                  <a:pt x="39" y="358"/>
                  <a:pt x="38" y="349"/>
                  <a:pt x="37" y="341"/>
                </a:cubicBezTo>
                <a:cubicBezTo>
                  <a:pt x="36" y="333"/>
                  <a:pt x="36" y="325"/>
                  <a:pt x="36" y="317"/>
                </a:cubicBezTo>
                <a:cubicBezTo>
                  <a:pt x="36" y="291"/>
                  <a:pt x="39" y="267"/>
                  <a:pt x="47" y="243"/>
                </a:cubicBezTo>
                <a:cubicBezTo>
                  <a:pt x="55" y="219"/>
                  <a:pt x="65" y="197"/>
                  <a:pt x="79" y="177"/>
                </a:cubicBezTo>
                <a:cubicBezTo>
                  <a:pt x="93" y="157"/>
                  <a:pt x="110" y="139"/>
                  <a:pt x="129" y="123"/>
                </a:cubicBezTo>
                <a:cubicBezTo>
                  <a:pt x="149" y="108"/>
                  <a:pt x="170" y="95"/>
                  <a:pt x="194" y="86"/>
                </a:cubicBezTo>
                <a:cubicBezTo>
                  <a:pt x="194" y="74"/>
                  <a:pt x="197" y="63"/>
                  <a:pt x="201" y="53"/>
                </a:cubicBezTo>
                <a:cubicBezTo>
                  <a:pt x="206" y="42"/>
                  <a:pt x="212" y="33"/>
                  <a:pt x="220" y="25"/>
                </a:cubicBezTo>
                <a:cubicBezTo>
                  <a:pt x="228" y="17"/>
                  <a:pt x="238" y="11"/>
                  <a:pt x="248" y="7"/>
                </a:cubicBezTo>
                <a:cubicBezTo>
                  <a:pt x="259" y="2"/>
                  <a:pt x="270" y="0"/>
                  <a:pt x="282" y="0"/>
                </a:cubicBezTo>
                <a:cubicBezTo>
                  <a:pt x="294" y="0"/>
                  <a:pt x="305" y="2"/>
                  <a:pt x="316" y="7"/>
                </a:cubicBezTo>
                <a:cubicBezTo>
                  <a:pt x="327" y="11"/>
                  <a:pt x="336" y="17"/>
                  <a:pt x="344" y="25"/>
                </a:cubicBezTo>
                <a:cubicBezTo>
                  <a:pt x="352" y="33"/>
                  <a:pt x="358" y="42"/>
                  <a:pt x="363" y="53"/>
                </a:cubicBezTo>
                <a:cubicBezTo>
                  <a:pt x="367" y="63"/>
                  <a:pt x="370" y="74"/>
                  <a:pt x="370" y="86"/>
                </a:cubicBezTo>
                <a:cubicBezTo>
                  <a:pt x="394" y="95"/>
                  <a:pt x="416" y="108"/>
                  <a:pt x="435" y="123"/>
                </a:cubicBezTo>
                <a:cubicBezTo>
                  <a:pt x="454" y="139"/>
                  <a:pt x="471" y="157"/>
                  <a:pt x="485" y="177"/>
                </a:cubicBezTo>
                <a:cubicBezTo>
                  <a:pt x="499" y="197"/>
                  <a:pt x="510" y="219"/>
                  <a:pt x="517" y="243"/>
                </a:cubicBezTo>
                <a:cubicBezTo>
                  <a:pt x="525" y="267"/>
                  <a:pt x="529" y="291"/>
                  <a:pt x="529" y="317"/>
                </a:cubicBezTo>
                <a:cubicBezTo>
                  <a:pt x="529" y="325"/>
                  <a:pt x="528" y="333"/>
                  <a:pt x="527" y="341"/>
                </a:cubicBezTo>
                <a:cubicBezTo>
                  <a:pt x="526" y="349"/>
                  <a:pt x="525" y="358"/>
                  <a:pt x="523" y="366"/>
                </a:cubicBezTo>
                <a:close/>
                <a:moveTo>
                  <a:pt x="282" y="35"/>
                </a:moveTo>
                <a:cubicBezTo>
                  <a:pt x="275" y="35"/>
                  <a:pt x="268" y="36"/>
                  <a:pt x="261" y="39"/>
                </a:cubicBezTo>
                <a:cubicBezTo>
                  <a:pt x="255" y="42"/>
                  <a:pt x="249" y="46"/>
                  <a:pt x="245" y="50"/>
                </a:cubicBezTo>
                <a:cubicBezTo>
                  <a:pt x="240" y="55"/>
                  <a:pt x="236" y="61"/>
                  <a:pt x="233" y="67"/>
                </a:cubicBezTo>
                <a:cubicBezTo>
                  <a:pt x="231" y="73"/>
                  <a:pt x="229" y="80"/>
                  <a:pt x="229" y="88"/>
                </a:cubicBezTo>
                <a:cubicBezTo>
                  <a:pt x="229" y="95"/>
                  <a:pt x="231" y="102"/>
                  <a:pt x="233" y="108"/>
                </a:cubicBezTo>
                <a:cubicBezTo>
                  <a:pt x="236" y="115"/>
                  <a:pt x="240" y="120"/>
                  <a:pt x="245" y="125"/>
                </a:cubicBezTo>
                <a:cubicBezTo>
                  <a:pt x="249" y="130"/>
                  <a:pt x="255" y="134"/>
                  <a:pt x="261" y="136"/>
                </a:cubicBezTo>
                <a:cubicBezTo>
                  <a:pt x="268" y="139"/>
                  <a:pt x="275" y="140"/>
                  <a:pt x="282" y="140"/>
                </a:cubicBezTo>
                <a:cubicBezTo>
                  <a:pt x="289" y="140"/>
                  <a:pt x="296" y="139"/>
                  <a:pt x="303" y="136"/>
                </a:cubicBezTo>
                <a:cubicBezTo>
                  <a:pt x="309" y="134"/>
                  <a:pt x="315" y="130"/>
                  <a:pt x="319" y="125"/>
                </a:cubicBezTo>
                <a:cubicBezTo>
                  <a:pt x="324" y="120"/>
                  <a:pt x="328" y="115"/>
                  <a:pt x="331" y="108"/>
                </a:cubicBezTo>
                <a:cubicBezTo>
                  <a:pt x="334" y="102"/>
                  <a:pt x="335" y="95"/>
                  <a:pt x="335" y="88"/>
                </a:cubicBezTo>
                <a:cubicBezTo>
                  <a:pt x="335" y="80"/>
                  <a:pt x="334" y="73"/>
                  <a:pt x="331" y="67"/>
                </a:cubicBezTo>
                <a:cubicBezTo>
                  <a:pt x="328" y="61"/>
                  <a:pt x="324" y="55"/>
                  <a:pt x="319" y="50"/>
                </a:cubicBezTo>
                <a:cubicBezTo>
                  <a:pt x="315" y="46"/>
                  <a:pt x="309" y="42"/>
                  <a:pt x="303" y="39"/>
                </a:cubicBezTo>
                <a:cubicBezTo>
                  <a:pt x="296" y="36"/>
                  <a:pt x="289" y="35"/>
                  <a:pt x="282" y="35"/>
                </a:cubicBezTo>
                <a:close/>
                <a:moveTo>
                  <a:pt x="36" y="440"/>
                </a:moveTo>
                <a:cubicBezTo>
                  <a:pt x="36" y="447"/>
                  <a:pt x="37" y="454"/>
                  <a:pt x="40" y="460"/>
                </a:cubicBezTo>
                <a:cubicBezTo>
                  <a:pt x="43" y="467"/>
                  <a:pt x="46" y="472"/>
                  <a:pt x="51" y="477"/>
                </a:cubicBezTo>
                <a:cubicBezTo>
                  <a:pt x="56" y="482"/>
                  <a:pt x="61" y="486"/>
                  <a:pt x="68" y="488"/>
                </a:cubicBezTo>
                <a:cubicBezTo>
                  <a:pt x="74" y="491"/>
                  <a:pt x="81" y="493"/>
                  <a:pt x="88" y="493"/>
                </a:cubicBezTo>
                <a:cubicBezTo>
                  <a:pt x="96" y="493"/>
                  <a:pt x="103" y="491"/>
                  <a:pt x="109" y="488"/>
                </a:cubicBezTo>
                <a:cubicBezTo>
                  <a:pt x="115" y="486"/>
                  <a:pt x="121" y="482"/>
                  <a:pt x="126" y="477"/>
                </a:cubicBezTo>
                <a:cubicBezTo>
                  <a:pt x="131" y="472"/>
                  <a:pt x="134" y="467"/>
                  <a:pt x="137" y="460"/>
                </a:cubicBezTo>
                <a:cubicBezTo>
                  <a:pt x="140" y="454"/>
                  <a:pt x="141" y="447"/>
                  <a:pt x="141" y="440"/>
                </a:cubicBezTo>
                <a:cubicBezTo>
                  <a:pt x="141" y="432"/>
                  <a:pt x="140" y="426"/>
                  <a:pt x="137" y="419"/>
                </a:cubicBezTo>
                <a:cubicBezTo>
                  <a:pt x="134" y="413"/>
                  <a:pt x="131" y="407"/>
                  <a:pt x="126" y="402"/>
                </a:cubicBezTo>
                <a:cubicBezTo>
                  <a:pt x="121" y="398"/>
                  <a:pt x="115" y="394"/>
                  <a:pt x="109" y="391"/>
                </a:cubicBezTo>
                <a:cubicBezTo>
                  <a:pt x="103" y="388"/>
                  <a:pt x="96" y="387"/>
                  <a:pt x="88" y="387"/>
                </a:cubicBezTo>
                <a:cubicBezTo>
                  <a:pt x="81" y="387"/>
                  <a:pt x="74" y="388"/>
                  <a:pt x="68" y="391"/>
                </a:cubicBezTo>
                <a:cubicBezTo>
                  <a:pt x="61" y="394"/>
                  <a:pt x="56" y="398"/>
                  <a:pt x="51" y="402"/>
                </a:cubicBezTo>
                <a:cubicBezTo>
                  <a:pt x="46" y="407"/>
                  <a:pt x="43" y="413"/>
                  <a:pt x="40" y="419"/>
                </a:cubicBezTo>
                <a:cubicBezTo>
                  <a:pt x="37" y="426"/>
                  <a:pt x="36" y="432"/>
                  <a:pt x="36" y="440"/>
                </a:cubicBezTo>
                <a:close/>
                <a:moveTo>
                  <a:pt x="282" y="528"/>
                </a:moveTo>
                <a:cubicBezTo>
                  <a:pt x="304" y="528"/>
                  <a:pt x="325" y="525"/>
                  <a:pt x="345" y="518"/>
                </a:cubicBezTo>
                <a:cubicBezTo>
                  <a:pt x="366" y="512"/>
                  <a:pt x="385" y="502"/>
                  <a:pt x="403" y="490"/>
                </a:cubicBezTo>
                <a:cubicBezTo>
                  <a:pt x="398" y="482"/>
                  <a:pt x="394" y="474"/>
                  <a:pt x="392" y="466"/>
                </a:cubicBezTo>
                <a:cubicBezTo>
                  <a:pt x="389" y="457"/>
                  <a:pt x="388" y="449"/>
                  <a:pt x="388" y="440"/>
                </a:cubicBezTo>
                <a:cubicBezTo>
                  <a:pt x="388" y="428"/>
                  <a:pt x="390" y="416"/>
                  <a:pt x="395" y="406"/>
                </a:cubicBezTo>
                <a:cubicBezTo>
                  <a:pt x="399" y="395"/>
                  <a:pt x="406" y="386"/>
                  <a:pt x="414" y="378"/>
                </a:cubicBezTo>
                <a:cubicBezTo>
                  <a:pt x="422" y="370"/>
                  <a:pt x="431" y="363"/>
                  <a:pt x="442" y="359"/>
                </a:cubicBezTo>
                <a:cubicBezTo>
                  <a:pt x="452" y="354"/>
                  <a:pt x="464" y="352"/>
                  <a:pt x="476" y="352"/>
                </a:cubicBezTo>
                <a:cubicBezTo>
                  <a:pt x="478" y="352"/>
                  <a:pt x="481" y="352"/>
                  <a:pt x="483" y="352"/>
                </a:cubicBezTo>
                <a:cubicBezTo>
                  <a:pt x="485" y="352"/>
                  <a:pt x="488" y="352"/>
                  <a:pt x="490" y="353"/>
                </a:cubicBezTo>
                <a:cubicBezTo>
                  <a:pt x="492" y="341"/>
                  <a:pt x="493" y="329"/>
                  <a:pt x="493" y="317"/>
                </a:cubicBezTo>
                <a:cubicBezTo>
                  <a:pt x="493" y="295"/>
                  <a:pt x="490" y="274"/>
                  <a:pt x="484" y="255"/>
                </a:cubicBezTo>
                <a:cubicBezTo>
                  <a:pt x="478" y="235"/>
                  <a:pt x="469" y="216"/>
                  <a:pt x="458" y="199"/>
                </a:cubicBezTo>
                <a:cubicBezTo>
                  <a:pt x="447" y="182"/>
                  <a:pt x="433" y="167"/>
                  <a:pt x="417" y="154"/>
                </a:cubicBezTo>
                <a:cubicBezTo>
                  <a:pt x="401" y="141"/>
                  <a:pt x="383" y="130"/>
                  <a:pt x="363" y="122"/>
                </a:cubicBezTo>
                <a:cubicBezTo>
                  <a:pt x="360" y="130"/>
                  <a:pt x="355" y="137"/>
                  <a:pt x="350" y="144"/>
                </a:cubicBezTo>
                <a:cubicBezTo>
                  <a:pt x="344" y="150"/>
                  <a:pt x="338" y="156"/>
                  <a:pt x="331" y="161"/>
                </a:cubicBezTo>
                <a:cubicBezTo>
                  <a:pt x="324" y="166"/>
                  <a:pt x="316" y="169"/>
                  <a:pt x="308" y="172"/>
                </a:cubicBezTo>
                <a:cubicBezTo>
                  <a:pt x="299" y="174"/>
                  <a:pt x="291" y="176"/>
                  <a:pt x="282" y="176"/>
                </a:cubicBezTo>
                <a:cubicBezTo>
                  <a:pt x="273" y="176"/>
                  <a:pt x="265" y="174"/>
                  <a:pt x="257" y="172"/>
                </a:cubicBezTo>
                <a:cubicBezTo>
                  <a:pt x="248" y="169"/>
                  <a:pt x="241" y="166"/>
                  <a:pt x="233" y="161"/>
                </a:cubicBezTo>
                <a:cubicBezTo>
                  <a:pt x="226" y="156"/>
                  <a:pt x="220" y="150"/>
                  <a:pt x="214" y="144"/>
                </a:cubicBezTo>
                <a:cubicBezTo>
                  <a:pt x="209" y="137"/>
                  <a:pt x="204" y="130"/>
                  <a:pt x="201" y="122"/>
                </a:cubicBezTo>
                <a:cubicBezTo>
                  <a:pt x="181" y="130"/>
                  <a:pt x="163" y="141"/>
                  <a:pt x="147" y="154"/>
                </a:cubicBezTo>
                <a:cubicBezTo>
                  <a:pt x="131" y="167"/>
                  <a:pt x="117" y="182"/>
                  <a:pt x="106" y="199"/>
                </a:cubicBezTo>
                <a:cubicBezTo>
                  <a:pt x="95" y="216"/>
                  <a:pt x="86" y="235"/>
                  <a:pt x="80" y="255"/>
                </a:cubicBezTo>
                <a:cubicBezTo>
                  <a:pt x="74" y="274"/>
                  <a:pt x="71" y="295"/>
                  <a:pt x="71" y="317"/>
                </a:cubicBezTo>
                <a:cubicBezTo>
                  <a:pt x="71" y="329"/>
                  <a:pt x="72" y="341"/>
                  <a:pt x="74" y="353"/>
                </a:cubicBezTo>
                <a:cubicBezTo>
                  <a:pt x="87" y="351"/>
                  <a:pt x="100" y="351"/>
                  <a:pt x="113" y="355"/>
                </a:cubicBezTo>
                <a:cubicBezTo>
                  <a:pt x="125" y="359"/>
                  <a:pt x="136" y="365"/>
                  <a:pt x="145" y="373"/>
                </a:cubicBezTo>
                <a:cubicBezTo>
                  <a:pt x="155" y="381"/>
                  <a:pt x="162" y="391"/>
                  <a:pt x="168" y="402"/>
                </a:cubicBezTo>
                <a:cubicBezTo>
                  <a:pt x="174" y="414"/>
                  <a:pt x="176" y="426"/>
                  <a:pt x="176" y="440"/>
                </a:cubicBezTo>
                <a:cubicBezTo>
                  <a:pt x="176" y="449"/>
                  <a:pt x="175" y="457"/>
                  <a:pt x="172" y="466"/>
                </a:cubicBezTo>
                <a:cubicBezTo>
                  <a:pt x="170" y="474"/>
                  <a:pt x="166" y="482"/>
                  <a:pt x="161" y="490"/>
                </a:cubicBezTo>
                <a:cubicBezTo>
                  <a:pt x="179" y="502"/>
                  <a:pt x="198" y="512"/>
                  <a:pt x="219" y="518"/>
                </a:cubicBezTo>
                <a:cubicBezTo>
                  <a:pt x="239" y="525"/>
                  <a:pt x="260" y="528"/>
                  <a:pt x="282" y="528"/>
                </a:cubicBezTo>
                <a:close/>
                <a:moveTo>
                  <a:pt x="476" y="493"/>
                </a:moveTo>
                <a:cubicBezTo>
                  <a:pt x="483" y="493"/>
                  <a:pt x="490" y="491"/>
                  <a:pt x="496" y="488"/>
                </a:cubicBezTo>
                <a:cubicBezTo>
                  <a:pt x="503" y="486"/>
                  <a:pt x="508" y="482"/>
                  <a:pt x="513" y="477"/>
                </a:cubicBezTo>
                <a:cubicBezTo>
                  <a:pt x="518" y="472"/>
                  <a:pt x="522" y="467"/>
                  <a:pt x="524" y="460"/>
                </a:cubicBezTo>
                <a:cubicBezTo>
                  <a:pt x="527" y="454"/>
                  <a:pt x="529" y="447"/>
                  <a:pt x="529" y="440"/>
                </a:cubicBezTo>
                <a:cubicBezTo>
                  <a:pt x="529" y="432"/>
                  <a:pt x="527" y="426"/>
                  <a:pt x="524" y="419"/>
                </a:cubicBezTo>
                <a:cubicBezTo>
                  <a:pt x="522" y="413"/>
                  <a:pt x="518" y="407"/>
                  <a:pt x="513" y="402"/>
                </a:cubicBezTo>
                <a:cubicBezTo>
                  <a:pt x="508" y="398"/>
                  <a:pt x="503" y="394"/>
                  <a:pt x="496" y="391"/>
                </a:cubicBezTo>
                <a:cubicBezTo>
                  <a:pt x="490" y="388"/>
                  <a:pt x="483" y="387"/>
                  <a:pt x="476" y="387"/>
                </a:cubicBezTo>
                <a:cubicBezTo>
                  <a:pt x="468" y="387"/>
                  <a:pt x="462" y="388"/>
                  <a:pt x="455" y="391"/>
                </a:cubicBezTo>
                <a:cubicBezTo>
                  <a:pt x="449" y="394"/>
                  <a:pt x="443" y="398"/>
                  <a:pt x="438" y="402"/>
                </a:cubicBezTo>
                <a:cubicBezTo>
                  <a:pt x="434" y="407"/>
                  <a:pt x="430" y="413"/>
                  <a:pt x="427" y="419"/>
                </a:cubicBezTo>
                <a:cubicBezTo>
                  <a:pt x="424" y="426"/>
                  <a:pt x="423" y="432"/>
                  <a:pt x="423" y="440"/>
                </a:cubicBezTo>
                <a:cubicBezTo>
                  <a:pt x="423" y="447"/>
                  <a:pt x="424" y="454"/>
                  <a:pt x="427" y="460"/>
                </a:cubicBezTo>
                <a:cubicBezTo>
                  <a:pt x="430" y="467"/>
                  <a:pt x="434" y="472"/>
                  <a:pt x="438" y="477"/>
                </a:cubicBezTo>
                <a:cubicBezTo>
                  <a:pt x="443" y="482"/>
                  <a:pt x="449" y="486"/>
                  <a:pt x="455" y="488"/>
                </a:cubicBezTo>
                <a:cubicBezTo>
                  <a:pt x="462" y="491"/>
                  <a:pt x="468" y="493"/>
                  <a:pt x="476" y="493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More Actions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9392379" y="591382"/>
            <a:ext cx="133297" cy="25511"/>
          </a:xfrm>
          <a:custGeom>
            <a:avLst/>
            <a:gdLst>
              <a:gd name="T0" fmla="*/ 453 w 499"/>
              <a:gd name="T1" fmla="*/ 0 h 98"/>
              <a:gd name="T2" fmla="*/ 405 w 499"/>
              <a:gd name="T3" fmla="*/ 47 h 98"/>
              <a:gd name="T4" fmla="*/ 453 w 499"/>
              <a:gd name="T5" fmla="*/ 95 h 98"/>
              <a:gd name="T6" fmla="*/ 499 w 499"/>
              <a:gd name="T7" fmla="*/ 47 h 98"/>
              <a:gd name="T8" fmla="*/ 453 w 499"/>
              <a:gd name="T9" fmla="*/ 0 h 98"/>
              <a:gd name="T10" fmla="*/ 47 w 499"/>
              <a:gd name="T11" fmla="*/ 5 h 98"/>
              <a:gd name="T12" fmla="*/ 0 w 499"/>
              <a:gd name="T13" fmla="*/ 51 h 98"/>
              <a:gd name="T14" fmla="*/ 47 w 499"/>
              <a:gd name="T15" fmla="*/ 98 h 98"/>
              <a:gd name="T16" fmla="*/ 94 w 499"/>
              <a:gd name="T17" fmla="*/ 51 h 98"/>
              <a:gd name="T18" fmla="*/ 47 w 499"/>
              <a:gd name="T19" fmla="*/ 5 h 98"/>
              <a:gd name="T20" fmla="*/ 250 w 499"/>
              <a:gd name="T21" fmla="*/ 5 h 98"/>
              <a:gd name="T22" fmla="*/ 203 w 499"/>
              <a:gd name="T23" fmla="*/ 51 h 98"/>
              <a:gd name="T24" fmla="*/ 250 w 499"/>
              <a:gd name="T25" fmla="*/ 98 h 98"/>
              <a:gd name="T26" fmla="*/ 297 w 499"/>
              <a:gd name="T27" fmla="*/ 51 h 98"/>
              <a:gd name="T28" fmla="*/ 250 w 499"/>
              <a:gd name="T29" fmla="*/ 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9" h="98">
                <a:moveTo>
                  <a:pt x="453" y="0"/>
                </a:moveTo>
                <a:cubicBezTo>
                  <a:pt x="427" y="0"/>
                  <a:pt x="405" y="21"/>
                  <a:pt x="405" y="47"/>
                </a:cubicBezTo>
                <a:cubicBezTo>
                  <a:pt x="405" y="73"/>
                  <a:pt x="427" y="95"/>
                  <a:pt x="453" y="95"/>
                </a:cubicBezTo>
                <a:cubicBezTo>
                  <a:pt x="479" y="95"/>
                  <a:pt x="499" y="73"/>
                  <a:pt x="499" y="47"/>
                </a:cubicBezTo>
                <a:cubicBezTo>
                  <a:pt x="499" y="21"/>
                  <a:pt x="479" y="0"/>
                  <a:pt x="453" y="0"/>
                </a:cubicBezTo>
                <a:close/>
                <a:moveTo>
                  <a:pt x="47" y="5"/>
                </a:moveTo>
                <a:cubicBezTo>
                  <a:pt x="21" y="5"/>
                  <a:pt x="0" y="25"/>
                  <a:pt x="0" y="51"/>
                </a:cubicBezTo>
                <a:cubicBezTo>
                  <a:pt x="0" y="77"/>
                  <a:pt x="21" y="98"/>
                  <a:pt x="47" y="98"/>
                </a:cubicBezTo>
                <a:cubicBezTo>
                  <a:pt x="73" y="98"/>
                  <a:pt x="94" y="77"/>
                  <a:pt x="94" y="51"/>
                </a:cubicBezTo>
                <a:cubicBezTo>
                  <a:pt x="94" y="25"/>
                  <a:pt x="73" y="5"/>
                  <a:pt x="47" y="5"/>
                </a:cubicBezTo>
                <a:close/>
                <a:moveTo>
                  <a:pt x="250" y="5"/>
                </a:moveTo>
                <a:cubicBezTo>
                  <a:pt x="224" y="5"/>
                  <a:pt x="203" y="25"/>
                  <a:pt x="203" y="51"/>
                </a:cubicBezTo>
                <a:cubicBezTo>
                  <a:pt x="203" y="77"/>
                  <a:pt x="224" y="98"/>
                  <a:pt x="250" y="98"/>
                </a:cubicBezTo>
                <a:cubicBezTo>
                  <a:pt x="276" y="98"/>
                  <a:pt x="297" y="77"/>
                  <a:pt x="297" y="51"/>
                </a:cubicBezTo>
                <a:cubicBezTo>
                  <a:pt x="297" y="25"/>
                  <a:pt x="276" y="5"/>
                  <a:pt x="250" y="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ab" descr="&lt;SmartSettings&gt;&lt;SmartResize anchorLeft=&quot;Absolute&quot; anchorTop=&quot;Absolute&quot; anchorRight=&quot;None&quot; anchorBottom=&quot;None&quot; /&gt;&lt;/SmartSettings&gt;"/>
          <p:cNvSpPr/>
          <p:nvPr userDrawn="1"/>
        </p:nvSpPr>
        <p:spPr>
          <a:xfrm>
            <a:off x="2" y="218409"/>
            <a:ext cx="1824868" cy="2224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6888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1125444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35000"/>
            </a:pPr>
            <a:r>
              <a:rPr kumimoji="1" lang="en-US" sz="900" b="1" kern="1200" spc="-86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ea typeface="+mn-ea"/>
                <a:cs typeface="+mj-cs"/>
              </a:rPr>
              <a:t>Page Title</a:t>
            </a:r>
          </a:p>
        </p:txBody>
      </p:sp>
      <p:sp>
        <p:nvSpPr>
          <p:cNvPr id="32" name="Close Tab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1612106" y="291356"/>
            <a:ext cx="73462" cy="76532"/>
          </a:xfrm>
          <a:custGeom>
            <a:avLst/>
            <a:gdLst>
              <a:gd name="T0" fmla="*/ 43 w 47"/>
              <a:gd name="T1" fmla="*/ 48 h 48"/>
              <a:gd name="T2" fmla="*/ 23 w 47"/>
              <a:gd name="T3" fmla="*/ 28 h 48"/>
              <a:gd name="T4" fmla="*/ 3 w 47"/>
              <a:gd name="T5" fmla="*/ 48 h 48"/>
              <a:gd name="T6" fmla="*/ 0 w 47"/>
              <a:gd name="T7" fmla="*/ 44 h 48"/>
              <a:gd name="T8" fmla="*/ 19 w 47"/>
              <a:gd name="T9" fmla="*/ 24 h 48"/>
              <a:gd name="T10" fmla="*/ 0 w 47"/>
              <a:gd name="T11" fmla="*/ 4 h 48"/>
              <a:gd name="T12" fmla="*/ 3 w 47"/>
              <a:gd name="T13" fmla="*/ 0 h 48"/>
              <a:gd name="T14" fmla="*/ 23 w 47"/>
              <a:gd name="T15" fmla="*/ 20 h 48"/>
              <a:gd name="T16" fmla="*/ 43 w 47"/>
              <a:gd name="T17" fmla="*/ 0 h 48"/>
              <a:gd name="T18" fmla="*/ 47 w 47"/>
              <a:gd name="T19" fmla="*/ 4 h 48"/>
              <a:gd name="T20" fmla="*/ 27 w 47"/>
              <a:gd name="T21" fmla="*/ 24 h 48"/>
              <a:gd name="T22" fmla="*/ 47 w 47"/>
              <a:gd name="T23" fmla="*/ 44 h 48"/>
              <a:gd name="T24" fmla="*/ 43 w 47"/>
              <a:gd name="T2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48">
                <a:moveTo>
                  <a:pt x="43" y="48"/>
                </a:moveTo>
                <a:lnTo>
                  <a:pt x="23" y="28"/>
                </a:lnTo>
                <a:lnTo>
                  <a:pt x="3" y="48"/>
                </a:lnTo>
                <a:lnTo>
                  <a:pt x="0" y="44"/>
                </a:lnTo>
                <a:lnTo>
                  <a:pt x="19" y="24"/>
                </a:lnTo>
                <a:lnTo>
                  <a:pt x="0" y="4"/>
                </a:lnTo>
                <a:lnTo>
                  <a:pt x="3" y="0"/>
                </a:lnTo>
                <a:lnTo>
                  <a:pt x="23" y="20"/>
                </a:lnTo>
                <a:lnTo>
                  <a:pt x="43" y="0"/>
                </a:lnTo>
                <a:lnTo>
                  <a:pt x="47" y="4"/>
                </a:lnTo>
                <a:lnTo>
                  <a:pt x="27" y="24"/>
                </a:lnTo>
                <a:lnTo>
                  <a:pt x="47" y="44"/>
                </a:lnTo>
                <a:lnTo>
                  <a:pt x="43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Favicon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>
          <a:xfrm>
            <a:off x="89385" y="271026"/>
            <a:ext cx="114884" cy="117192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itle Bar" descr="&lt;SmartSettings&gt;&lt;SmartResize anchorLeft=&quot;Absolute&quot; anchorTop=&quot;Absolute&quot; anchorRight=&quot;Absolute&quot; anchorBottom=&quot;None&quot; /&gt;&lt;/SmartSettings&gt;"/>
          <p:cNvSpPr/>
          <p:nvPr userDrawn="1"/>
        </p:nvSpPr>
        <p:spPr>
          <a:xfrm>
            <a:off x="1824871" y="218409"/>
            <a:ext cx="7835067" cy="222426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46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dd Page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1919656" y="284978"/>
            <a:ext cx="84404" cy="89289"/>
          </a:xfrm>
          <a:custGeom>
            <a:avLst/>
            <a:gdLst>
              <a:gd name="T0" fmla="*/ 337 w 337"/>
              <a:gd name="T1" fmla="*/ 149 h 344"/>
              <a:gd name="T2" fmla="*/ 337 w 337"/>
              <a:gd name="T3" fmla="*/ 199 h 344"/>
              <a:gd name="T4" fmla="*/ 195 w 337"/>
              <a:gd name="T5" fmla="*/ 199 h 344"/>
              <a:gd name="T6" fmla="*/ 195 w 337"/>
              <a:gd name="T7" fmla="*/ 344 h 344"/>
              <a:gd name="T8" fmla="*/ 145 w 337"/>
              <a:gd name="T9" fmla="*/ 344 h 344"/>
              <a:gd name="T10" fmla="*/ 145 w 337"/>
              <a:gd name="T11" fmla="*/ 199 h 344"/>
              <a:gd name="T12" fmla="*/ 0 w 337"/>
              <a:gd name="T13" fmla="*/ 199 h 344"/>
              <a:gd name="T14" fmla="*/ 0 w 337"/>
              <a:gd name="T15" fmla="*/ 149 h 344"/>
              <a:gd name="T16" fmla="*/ 145 w 337"/>
              <a:gd name="T17" fmla="*/ 149 h 344"/>
              <a:gd name="T18" fmla="*/ 145 w 337"/>
              <a:gd name="T19" fmla="*/ 0 h 344"/>
              <a:gd name="T20" fmla="*/ 195 w 337"/>
              <a:gd name="T21" fmla="*/ 0 h 344"/>
              <a:gd name="T22" fmla="*/ 195 w 337"/>
              <a:gd name="T23" fmla="*/ 149 h 344"/>
              <a:gd name="T24" fmla="*/ 337 w 337"/>
              <a:gd name="T25" fmla="*/ 149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7" h="344">
                <a:moveTo>
                  <a:pt x="337" y="149"/>
                </a:moveTo>
                <a:lnTo>
                  <a:pt x="337" y="199"/>
                </a:lnTo>
                <a:lnTo>
                  <a:pt x="195" y="199"/>
                </a:lnTo>
                <a:lnTo>
                  <a:pt x="195" y="344"/>
                </a:lnTo>
                <a:lnTo>
                  <a:pt x="145" y="344"/>
                </a:lnTo>
                <a:lnTo>
                  <a:pt x="145" y="199"/>
                </a:lnTo>
                <a:lnTo>
                  <a:pt x="0" y="199"/>
                </a:lnTo>
                <a:lnTo>
                  <a:pt x="0" y="149"/>
                </a:lnTo>
                <a:lnTo>
                  <a:pt x="145" y="149"/>
                </a:lnTo>
                <a:lnTo>
                  <a:pt x="145" y="0"/>
                </a:lnTo>
                <a:lnTo>
                  <a:pt x="195" y="0"/>
                </a:lnTo>
                <a:lnTo>
                  <a:pt x="195" y="149"/>
                </a:lnTo>
                <a:lnTo>
                  <a:pt x="337" y="149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6" name="Line" descr="&lt;SmartSettings&gt;&lt;SmartResize anchorLeft=&quot;Absolute&quot; anchorTop=&quot;Absolute&quot; anchorRight=&quot;Absolute&quot; anchorBottom=&quot;None&quot; /&gt;&lt;/SmartSettings&gt;"/>
          <p:cNvCxnSpPr/>
          <p:nvPr userDrawn="1"/>
        </p:nvCxnSpPr>
        <p:spPr>
          <a:xfrm>
            <a:off x="1" y="759000"/>
            <a:ext cx="9670234" cy="0"/>
          </a:xfrm>
          <a:prstGeom prst="line">
            <a:avLst/>
          </a:prstGeom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inimize" descr="&lt;SmartSettings&gt;&lt;SmartResize anchorLeft=&quot;None&quot; anchorTop=&quot;Absolute&quot; anchorRight=&quot;Absolute&quot; anchorBottom=&quot;None&quot; /&gt;&lt;/SmartSettings&gt;"/>
          <p:cNvSpPr>
            <a:spLocks noChangeAspect="1" noChangeArrowheads="1"/>
          </p:cNvSpPr>
          <p:nvPr userDrawn="1"/>
        </p:nvSpPr>
        <p:spPr bwMode="auto">
          <a:xfrm>
            <a:off x="9098494" y="325636"/>
            <a:ext cx="74572" cy="7972"/>
          </a:xfrm>
          <a:prstGeom prst="rect">
            <a:avLst/>
          </a:prstGeom>
          <a:solidFill>
            <a:srgbClr val="00000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Maximiz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9266313" y="291356"/>
            <a:ext cx="72986" cy="76532"/>
          </a:xfrm>
          <a:custGeom>
            <a:avLst/>
            <a:gdLst>
              <a:gd name="T0" fmla="*/ 0 w 282"/>
              <a:gd name="T1" fmla="*/ 0 h 282"/>
              <a:gd name="T2" fmla="*/ 0 w 282"/>
              <a:gd name="T3" fmla="*/ 282 h 282"/>
              <a:gd name="T4" fmla="*/ 282 w 282"/>
              <a:gd name="T5" fmla="*/ 282 h 282"/>
              <a:gd name="T6" fmla="*/ 282 w 282"/>
              <a:gd name="T7" fmla="*/ 0 h 282"/>
              <a:gd name="T8" fmla="*/ 0 w 282"/>
              <a:gd name="T9" fmla="*/ 0 h 282"/>
              <a:gd name="T10" fmla="*/ 28 w 282"/>
              <a:gd name="T11" fmla="*/ 28 h 282"/>
              <a:gd name="T12" fmla="*/ 254 w 282"/>
              <a:gd name="T13" fmla="*/ 28 h 282"/>
              <a:gd name="T14" fmla="*/ 254 w 282"/>
              <a:gd name="T15" fmla="*/ 254 h 282"/>
              <a:gd name="T16" fmla="*/ 28 w 282"/>
              <a:gd name="T17" fmla="*/ 254 h 282"/>
              <a:gd name="T18" fmla="*/ 28 w 282"/>
              <a:gd name="T19" fmla="*/ 2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282">
                <a:moveTo>
                  <a:pt x="0" y="0"/>
                </a:moveTo>
                <a:lnTo>
                  <a:pt x="0" y="282"/>
                </a:lnTo>
                <a:lnTo>
                  <a:pt x="282" y="282"/>
                </a:lnTo>
                <a:lnTo>
                  <a:pt x="282" y="0"/>
                </a:lnTo>
                <a:lnTo>
                  <a:pt x="0" y="0"/>
                </a:lnTo>
                <a:close/>
                <a:moveTo>
                  <a:pt x="28" y="28"/>
                </a:moveTo>
                <a:lnTo>
                  <a:pt x="254" y="28"/>
                </a:lnTo>
                <a:lnTo>
                  <a:pt x="254" y="254"/>
                </a:lnTo>
                <a:lnTo>
                  <a:pt x="28" y="254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lose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9427845" y="289761"/>
            <a:ext cx="74572" cy="79722"/>
          </a:xfrm>
          <a:custGeom>
            <a:avLst/>
            <a:gdLst>
              <a:gd name="T0" fmla="*/ 3 w 47"/>
              <a:gd name="T1" fmla="*/ 0 h 50"/>
              <a:gd name="T2" fmla="*/ 0 w 47"/>
              <a:gd name="T3" fmla="*/ 3 h 50"/>
              <a:gd name="T4" fmla="*/ 20 w 47"/>
              <a:gd name="T5" fmla="*/ 25 h 50"/>
              <a:gd name="T6" fmla="*/ 0 w 47"/>
              <a:gd name="T7" fmla="*/ 46 h 50"/>
              <a:gd name="T8" fmla="*/ 3 w 47"/>
              <a:gd name="T9" fmla="*/ 50 h 50"/>
              <a:gd name="T10" fmla="*/ 23 w 47"/>
              <a:gd name="T11" fmla="*/ 28 h 50"/>
              <a:gd name="T12" fmla="*/ 44 w 47"/>
              <a:gd name="T13" fmla="*/ 49 h 50"/>
              <a:gd name="T14" fmla="*/ 47 w 47"/>
              <a:gd name="T15" fmla="*/ 46 h 50"/>
              <a:gd name="T16" fmla="*/ 27 w 47"/>
              <a:gd name="T17" fmla="*/ 25 h 50"/>
              <a:gd name="T18" fmla="*/ 47 w 47"/>
              <a:gd name="T19" fmla="*/ 3 h 50"/>
              <a:gd name="T20" fmla="*/ 44 w 47"/>
              <a:gd name="T21" fmla="*/ 0 h 50"/>
              <a:gd name="T22" fmla="*/ 24 w 47"/>
              <a:gd name="T23" fmla="*/ 21 h 50"/>
              <a:gd name="T24" fmla="*/ 3 w 47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50">
                <a:moveTo>
                  <a:pt x="3" y="0"/>
                </a:moveTo>
                <a:lnTo>
                  <a:pt x="0" y="3"/>
                </a:lnTo>
                <a:lnTo>
                  <a:pt x="20" y="25"/>
                </a:lnTo>
                <a:lnTo>
                  <a:pt x="0" y="46"/>
                </a:lnTo>
                <a:lnTo>
                  <a:pt x="3" y="50"/>
                </a:lnTo>
                <a:lnTo>
                  <a:pt x="23" y="28"/>
                </a:lnTo>
                <a:lnTo>
                  <a:pt x="44" y="49"/>
                </a:lnTo>
                <a:lnTo>
                  <a:pt x="47" y="46"/>
                </a:lnTo>
                <a:lnTo>
                  <a:pt x="27" y="25"/>
                </a:lnTo>
                <a:lnTo>
                  <a:pt x="47" y="3"/>
                </a:lnTo>
                <a:lnTo>
                  <a:pt x="44" y="0"/>
                </a:lnTo>
                <a:lnTo>
                  <a:pt x="24" y="21"/>
                </a:lnTo>
                <a:lnTo>
                  <a:pt x="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677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085">
          <p15:clr>
            <a:srgbClr val="FBAE40"/>
          </p15:clr>
        </p15:guide>
        <p15:guide id="2" pos="3030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4315">
          <p15:clr>
            <a:srgbClr val="FBAE40"/>
          </p15:clr>
        </p15:guide>
        <p15:guide id="6">
          <p15:clr>
            <a:srgbClr val="FBAE40"/>
          </p15:clr>
        </p15:guide>
        <p15:guide id="7" pos="756">
          <p15:clr>
            <a:srgbClr val="FBAE40"/>
          </p15:clr>
        </p15:guide>
        <p15:guide id="8" pos="52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607" y="-647"/>
            <a:ext cx="4673810" cy="216982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dirty="0"/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10136038" y="0"/>
            <a:ext cx="1413147" cy="216335"/>
          </a:xfrm>
        </p:spPr>
        <p:txBody>
          <a:bodyPr>
            <a:noAutofit/>
          </a:bodyPr>
          <a:lstStyle>
            <a:lvl1pPr marL="0" indent="0">
              <a:buNone/>
              <a:defRPr kumimoji="1" lang="ko-KR" altLang="en-US" sz="900" b="0" kern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5pPr>
              <a:defRPr kumimoji="1" lang="ko-KR" altLang="en-US" sz="985" b="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페이지 넘버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759587"/>
            <a:ext cx="9665802" cy="384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44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35000"/>
            </a:pPr>
            <a:r>
              <a:rPr kumimoji="1" lang="en-US" altLang="ko-KR" sz="1000" b="1" kern="1200" spc="-86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ea typeface="+mn-ea"/>
                <a:cs typeface="+mj-cs"/>
              </a:rPr>
              <a:t>Global Navigation Bar</a:t>
            </a:r>
            <a:endParaRPr kumimoji="1" lang="ko-KR" altLang="en-US" sz="1000" b="1" kern="1200" spc="-86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0"/>
                <a:tileRect/>
              </a:gradFill>
              <a:latin typeface="+mn-ea"/>
              <a:ea typeface="+mn-ea"/>
              <a:cs typeface="+mj-cs"/>
            </a:endParaRPr>
          </a:p>
        </p:txBody>
      </p:sp>
      <p:sp>
        <p:nvSpPr>
          <p:cNvPr id="6" name="Toolbar" descr="&lt;SmartSettings&gt;&lt;SmartResize anchorLeft=&quot;Absolute&quot; anchorTop=&quot;Absolute&quot; anchorRight=&quot;Absolute&quot; anchorBottom=&quot;None&quot; /&gt;&lt;/SmartSettings&gt;"/>
          <p:cNvSpPr/>
          <p:nvPr userDrawn="1"/>
        </p:nvSpPr>
        <p:spPr>
          <a:xfrm>
            <a:off x="1" y="441148"/>
            <a:ext cx="9659937" cy="3178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46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ack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131826" y="537171"/>
            <a:ext cx="140674" cy="133933"/>
          </a:xfrm>
          <a:custGeom>
            <a:avLst/>
            <a:gdLst>
              <a:gd name="T0" fmla="*/ 90 w 90"/>
              <a:gd name="T1" fmla="*/ 39 h 84"/>
              <a:gd name="T2" fmla="*/ 90 w 90"/>
              <a:gd name="T3" fmla="*/ 45 h 84"/>
              <a:gd name="T4" fmla="*/ 11 w 90"/>
              <a:gd name="T5" fmla="*/ 45 h 84"/>
              <a:gd name="T6" fmla="*/ 46 w 90"/>
              <a:gd name="T7" fmla="*/ 80 h 84"/>
              <a:gd name="T8" fmla="*/ 42 w 90"/>
              <a:gd name="T9" fmla="*/ 84 h 84"/>
              <a:gd name="T10" fmla="*/ 0 w 90"/>
              <a:gd name="T11" fmla="*/ 42 h 84"/>
              <a:gd name="T12" fmla="*/ 42 w 90"/>
              <a:gd name="T13" fmla="*/ 0 h 84"/>
              <a:gd name="T14" fmla="*/ 46 w 90"/>
              <a:gd name="T15" fmla="*/ 4 h 84"/>
              <a:gd name="T16" fmla="*/ 11 w 90"/>
              <a:gd name="T17" fmla="*/ 39 h 84"/>
              <a:gd name="T18" fmla="*/ 90 w 90"/>
              <a:gd name="T19" fmla="*/ 3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84">
                <a:moveTo>
                  <a:pt x="90" y="39"/>
                </a:moveTo>
                <a:lnTo>
                  <a:pt x="90" y="45"/>
                </a:lnTo>
                <a:lnTo>
                  <a:pt x="11" y="45"/>
                </a:lnTo>
                <a:lnTo>
                  <a:pt x="46" y="80"/>
                </a:lnTo>
                <a:lnTo>
                  <a:pt x="42" y="84"/>
                </a:lnTo>
                <a:lnTo>
                  <a:pt x="0" y="42"/>
                </a:lnTo>
                <a:lnTo>
                  <a:pt x="42" y="0"/>
                </a:lnTo>
                <a:lnTo>
                  <a:pt x="46" y="4"/>
                </a:lnTo>
                <a:lnTo>
                  <a:pt x="11" y="39"/>
                </a:lnTo>
                <a:lnTo>
                  <a:pt x="90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orward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565424" y="537171"/>
            <a:ext cx="140674" cy="133933"/>
          </a:xfrm>
          <a:custGeom>
            <a:avLst/>
            <a:gdLst>
              <a:gd name="T0" fmla="*/ 49 w 90"/>
              <a:gd name="T1" fmla="*/ 0 h 84"/>
              <a:gd name="T2" fmla="*/ 90 w 90"/>
              <a:gd name="T3" fmla="*/ 42 h 84"/>
              <a:gd name="T4" fmla="*/ 49 w 90"/>
              <a:gd name="T5" fmla="*/ 84 h 84"/>
              <a:gd name="T6" fmla="*/ 45 w 90"/>
              <a:gd name="T7" fmla="*/ 80 h 84"/>
              <a:gd name="T8" fmla="*/ 79 w 90"/>
              <a:gd name="T9" fmla="*/ 45 h 84"/>
              <a:gd name="T10" fmla="*/ 0 w 90"/>
              <a:gd name="T11" fmla="*/ 45 h 84"/>
              <a:gd name="T12" fmla="*/ 0 w 90"/>
              <a:gd name="T13" fmla="*/ 39 h 84"/>
              <a:gd name="T14" fmla="*/ 79 w 90"/>
              <a:gd name="T15" fmla="*/ 39 h 84"/>
              <a:gd name="T16" fmla="*/ 45 w 90"/>
              <a:gd name="T17" fmla="*/ 4 h 84"/>
              <a:gd name="T18" fmla="*/ 49 w 90"/>
              <a:gd name="T1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84">
                <a:moveTo>
                  <a:pt x="49" y="0"/>
                </a:moveTo>
                <a:lnTo>
                  <a:pt x="90" y="42"/>
                </a:lnTo>
                <a:lnTo>
                  <a:pt x="49" y="84"/>
                </a:lnTo>
                <a:lnTo>
                  <a:pt x="45" y="80"/>
                </a:lnTo>
                <a:lnTo>
                  <a:pt x="79" y="45"/>
                </a:lnTo>
                <a:lnTo>
                  <a:pt x="0" y="45"/>
                </a:lnTo>
                <a:lnTo>
                  <a:pt x="0" y="39"/>
                </a:lnTo>
                <a:lnTo>
                  <a:pt x="79" y="39"/>
                </a:lnTo>
                <a:lnTo>
                  <a:pt x="45" y="4"/>
                </a:lnTo>
                <a:lnTo>
                  <a:pt x="4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fresh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1009107" y="530793"/>
            <a:ext cx="140674" cy="146688"/>
          </a:xfrm>
          <a:custGeom>
            <a:avLst/>
            <a:gdLst>
              <a:gd name="T0" fmla="*/ 357 w 563"/>
              <a:gd name="T1" fmla="*/ 10 h 563"/>
              <a:gd name="T2" fmla="*/ 440 w 563"/>
              <a:gd name="T3" fmla="*/ 49 h 563"/>
              <a:gd name="T4" fmla="*/ 506 w 563"/>
              <a:gd name="T5" fmla="*/ 111 h 563"/>
              <a:gd name="T6" fmla="*/ 548 w 563"/>
              <a:gd name="T7" fmla="*/ 191 h 563"/>
              <a:gd name="T8" fmla="*/ 563 w 563"/>
              <a:gd name="T9" fmla="*/ 281 h 563"/>
              <a:gd name="T10" fmla="*/ 553 w 563"/>
              <a:gd name="T11" fmla="*/ 356 h 563"/>
              <a:gd name="T12" fmla="*/ 525 w 563"/>
              <a:gd name="T13" fmla="*/ 424 h 563"/>
              <a:gd name="T14" fmla="*/ 481 w 563"/>
              <a:gd name="T15" fmla="*/ 481 h 563"/>
              <a:gd name="T16" fmla="*/ 424 w 563"/>
              <a:gd name="T17" fmla="*/ 525 h 563"/>
              <a:gd name="T18" fmla="*/ 357 w 563"/>
              <a:gd name="T19" fmla="*/ 553 h 563"/>
              <a:gd name="T20" fmla="*/ 282 w 563"/>
              <a:gd name="T21" fmla="*/ 563 h 563"/>
              <a:gd name="T22" fmla="*/ 207 w 563"/>
              <a:gd name="T23" fmla="*/ 553 h 563"/>
              <a:gd name="T24" fmla="*/ 140 w 563"/>
              <a:gd name="T25" fmla="*/ 525 h 563"/>
              <a:gd name="T26" fmla="*/ 82 w 563"/>
              <a:gd name="T27" fmla="*/ 481 h 563"/>
              <a:gd name="T28" fmla="*/ 38 w 563"/>
              <a:gd name="T29" fmla="*/ 424 h 563"/>
              <a:gd name="T30" fmla="*/ 10 w 563"/>
              <a:gd name="T31" fmla="*/ 356 h 563"/>
              <a:gd name="T32" fmla="*/ 0 w 563"/>
              <a:gd name="T33" fmla="*/ 281 h 563"/>
              <a:gd name="T34" fmla="*/ 10 w 563"/>
              <a:gd name="T35" fmla="*/ 207 h 563"/>
              <a:gd name="T36" fmla="*/ 39 w 563"/>
              <a:gd name="T37" fmla="*/ 138 h 563"/>
              <a:gd name="T38" fmla="*/ 85 w 563"/>
              <a:gd name="T39" fmla="*/ 80 h 563"/>
              <a:gd name="T40" fmla="*/ 146 w 563"/>
              <a:gd name="T41" fmla="*/ 35 h 563"/>
              <a:gd name="T42" fmla="*/ 71 w 563"/>
              <a:gd name="T43" fmla="*/ 35 h 563"/>
              <a:gd name="T44" fmla="*/ 71 w 563"/>
              <a:gd name="T45" fmla="*/ 0 h 563"/>
              <a:gd name="T46" fmla="*/ 211 w 563"/>
              <a:gd name="T47" fmla="*/ 0 h 563"/>
              <a:gd name="T48" fmla="*/ 211 w 563"/>
              <a:gd name="T49" fmla="*/ 141 h 563"/>
              <a:gd name="T50" fmla="*/ 176 w 563"/>
              <a:gd name="T51" fmla="*/ 141 h 563"/>
              <a:gd name="T52" fmla="*/ 176 w 563"/>
              <a:gd name="T53" fmla="*/ 59 h 563"/>
              <a:gd name="T54" fmla="*/ 118 w 563"/>
              <a:gd name="T55" fmla="*/ 98 h 563"/>
              <a:gd name="T56" fmla="*/ 74 w 563"/>
              <a:gd name="T57" fmla="*/ 150 h 563"/>
              <a:gd name="T58" fmla="*/ 45 w 563"/>
              <a:gd name="T59" fmla="*/ 212 h 563"/>
              <a:gd name="T60" fmla="*/ 35 w 563"/>
              <a:gd name="T61" fmla="*/ 281 h 563"/>
              <a:gd name="T62" fmla="*/ 44 w 563"/>
              <a:gd name="T63" fmla="*/ 347 h 563"/>
              <a:gd name="T64" fmla="*/ 69 w 563"/>
              <a:gd name="T65" fmla="*/ 406 h 563"/>
              <a:gd name="T66" fmla="*/ 108 w 563"/>
              <a:gd name="T67" fmla="*/ 456 h 563"/>
              <a:gd name="T68" fmla="*/ 158 w 563"/>
              <a:gd name="T69" fmla="*/ 494 h 563"/>
              <a:gd name="T70" fmla="*/ 216 w 563"/>
              <a:gd name="T71" fmla="*/ 519 h 563"/>
              <a:gd name="T72" fmla="*/ 282 w 563"/>
              <a:gd name="T73" fmla="*/ 528 h 563"/>
              <a:gd name="T74" fmla="*/ 347 w 563"/>
              <a:gd name="T75" fmla="*/ 519 h 563"/>
              <a:gd name="T76" fmla="*/ 406 w 563"/>
              <a:gd name="T77" fmla="*/ 494 h 563"/>
              <a:gd name="T78" fmla="*/ 456 w 563"/>
              <a:gd name="T79" fmla="*/ 456 h 563"/>
              <a:gd name="T80" fmla="*/ 495 w 563"/>
              <a:gd name="T81" fmla="*/ 406 h 563"/>
              <a:gd name="T82" fmla="*/ 519 w 563"/>
              <a:gd name="T83" fmla="*/ 347 h 563"/>
              <a:gd name="T84" fmla="*/ 528 w 563"/>
              <a:gd name="T85" fmla="*/ 281 h 563"/>
              <a:gd name="T86" fmla="*/ 515 w 563"/>
              <a:gd name="T87" fmla="*/ 202 h 563"/>
              <a:gd name="T88" fmla="*/ 478 w 563"/>
              <a:gd name="T89" fmla="*/ 132 h 563"/>
              <a:gd name="T90" fmla="*/ 421 w 563"/>
              <a:gd name="T91" fmla="*/ 78 h 563"/>
              <a:gd name="T92" fmla="*/ 348 w 563"/>
              <a:gd name="T93" fmla="*/ 44 h 563"/>
              <a:gd name="T94" fmla="*/ 357 w 563"/>
              <a:gd name="T95" fmla="*/ 1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63" h="563">
                <a:moveTo>
                  <a:pt x="357" y="10"/>
                </a:moveTo>
                <a:cubicBezTo>
                  <a:pt x="387" y="18"/>
                  <a:pt x="415" y="31"/>
                  <a:pt x="440" y="49"/>
                </a:cubicBezTo>
                <a:cubicBezTo>
                  <a:pt x="466" y="66"/>
                  <a:pt x="488" y="87"/>
                  <a:pt x="506" y="111"/>
                </a:cubicBezTo>
                <a:cubicBezTo>
                  <a:pt x="524" y="135"/>
                  <a:pt x="538" y="161"/>
                  <a:pt x="548" y="191"/>
                </a:cubicBezTo>
                <a:cubicBezTo>
                  <a:pt x="558" y="220"/>
                  <a:pt x="563" y="250"/>
                  <a:pt x="563" y="281"/>
                </a:cubicBezTo>
                <a:cubicBezTo>
                  <a:pt x="563" y="307"/>
                  <a:pt x="560" y="332"/>
                  <a:pt x="553" y="356"/>
                </a:cubicBezTo>
                <a:cubicBezTo>
                  <a:pt x="547" y="380"/>
                  <a:pt x="537" y="403"/>
                  <a:pt x="525" y="424"/>
                </a:cubicBezTo>
                <a:cubicBezTo>
                  <a:pt x="513" y="445"/>
                  <a:pt x="498" y="464"/>
                  <a:pt x="481" y="481"/>
                </a:cubicBezTo>
                <a:cubicBezTo>
                  <a:pt x="464" y="498"/>
                  <a:pt x="445" y="513"/>
                  <a:pt x="424" y="525"/>
                </a:cubicBezTo>
                <a:cubicBezTo>
                  <a:pt x="403" y="537"/>
                  <a:pt x="381" y="546"/>
                  <a:pt x="357" y="553"/>
                </a:cubicBezTo>
                <a:cubicBezTo>
                  <a:pt x="333" y="560"/>
                  <a:pt x="308" y="563"/>
                  <a:pt x="282" y="563"/>
                </a:cubicBezTo>
                <a:cubicBezTo>
                  <a:pt x="256" y="563"/>
                  <a:pt x="231" y="560"/>
                  <a:pt x="207" y="553"/>
                </a:cubicBezTo>
                <a:cubicBezTo>
                  <a:pt x="183" y="546"/>
                  <a:pt x="160" y="537"/>
                  <a:pt x="140" y="525"/>
                </a:cubicBezTo>
                <a:cubicBezTo>
                  <a:pt x="119" y="513"/>
                  <a:pt x="100" y="498"/>
                  <a:pt x="82" y="481"/>
                </a:cubicBezTo>
                <a:cubicBezTo>
                  <a:pt x="65" y="464"/>
                  <a:pt x="51" y="445"/>
                  <a:pt x="38" y="424"/>
                </a:cubicBezTo>
                <a:cubicBezTo>
                  <a:pt x="26" y="403"/>
                  <a:pt x="17" y="380"/>
                  <a:pt x="10" y="356"/>
                </a:cubicBezTo>
                <a:cubicBezTo>
                  <a:pt x="3" y="332"/>
                  <a:pt x="0" y="307"/>
                  <a:pt x="0" y="281"/>
                </a:cubicBezTo>
                <a:cubicBezTo>
                  <a:pt x="0" y="256"/>
                  <a:pt x="3" y="231"/>
                  <a:pt x="10" y="207"/>
                </a:cubicBezTo>
                <a:cubicBezTo>
                  <a:pt x="17" y="182"/>
                  <a:pt x="27" y="160"/>
                  <a:pt x="39" y="138"/>
                </a:cubicBezTo>
                <a:cubicBezTo>
                  <a:pt x="52" y="117"/>
                  <a:pt x="67" y="97"/>
                  <a:pt x="85" y="80"/>
                </a:cubicBezTo>
                <a:cubicBezTo>
                  <a:pt x="103" y="62"/>
                  <a:pt x="123" y="47"/>
                  <a:pt x="146" y="35"/>
                </a:cubicBezTo>
                <a:lnTo>
                  <a:pt x="71" y="35"/>
                </a:lnTo>
                <a:lnTo>
                  <a:pt x="71" y="0"/>
                </a:lnTo>
                <a:lnTo>
                  <a:pt x="211" y="0"/>
                </a:lnTo>
                <a:lnTo>
                  <a:pt x="211" y="141"/>
                </a:lnTo>
                <a:lnTo>
                  <a:pt x="176" y="141"/>
                </a:lnTo>
                <a:lnTo>
                  <a:pt x="176" y="59"/>
                </a:lnTo>
                <a:cubicBezTo>
                  <a:pt x="155" y="69"/>
                  <a:pt x="135" y="82"/>
                  <a:pt x="118" y="98"/>
                </a:cubicBezTo>
                <a:cubicBezTo>
                  <a:pt x="101" y="113"/>
                  <a:pt x="86" y="130"/>
                  <a:pt x="74" y="150"/>
                </a:cubicBezTo>
                <a:cubicBezTo>
                  <a:pt x="61" y="169"/>
                  <a:pt x="52" y="190"/>
                  <a:pt x="45" y="212"/>
                </a:cubicBezTo>
                <a:cubicBezTo>
                  <a:pt x="39" y="235"/>
                  <a:pt x="35" y="258"/>
                  <a:pt x="35" y="281"/>
                </a:cubicBezTo>
                <a:cubicBezTo>
                  <a:pt x="35" y="304"/>
                  <a:pt x="38" y="326"/>
                  <a:pt x="44" y="347"/>
                </a:cubicBezTo>
                <a:cubicBezTo>
                  <a:pt x="50" y="368"/>
                  <a:pt x="58" y="387"/>
                  <a:pt x="69" y="406"/>
                </a:cubicBezTo>
                <a:cubicBezTo>
                  <a:pt x="80" y="424"/>
                  <a:pt x="93" y="441"/>
                  <a:pt x="108" y="456"/>
                </a:cubicBezTo>
                <a:cubicBezTo>
                  <a:pt x="123" y="471"/>
                  <a:pt x="139" y="483"/>
                  <a:pt x="158" y="494"/>
                </a:cubicBezTo>
                <a:cubicBezTo>
                  <a:pt x="176" y="505"/>
                  <a:pt x="195" y="513"/>
                  <a:pt x="216" y="519"/>
                </a:cubicBezTo>
                <a:cubicBezTo>
                  <a:pt x="237" y="525"/>
                  <a:pt x="259" y="528"/>
                  <a:pt x="282" y="528"/>
                </a:cubicBezTo>
                <a:cubicBezTo>
                  <a:pt x="304" y="528"/>
                  <a:pt x="326" y="525"/>
                  <a:pt x="347" y="519"/>
                </a:cubicBezTo>
                <a:cubicBezTo>
                  <a:pt x="368" y="513"/>
                  <a:pt x="388" y="505"/>
                  <a:pt x="406" y="494"/>
                </a:cubicBezTo>
                <a:cubicBezTo>
                  <a:pt x="424" y="483"/>
                  <a:pt x="441" y="471"/>
                  <a:pt x="456" y="456"/>
                </a:cubicBezTo>
                <a:cubicBezTo>
                  <a:pt x="471" y="441"/>
                  <a:pt x="484" y="424"/>
                  <a:pt x="495" y="406"/>
                </a:cubicBezTo>
                <a:cubicBezTo>
                  <a:pt x="505" y="387"/>
                  <a:pt x="514" y="368"/>
                  <a:pt x="519" y="347"/>
                </a:cubicBezTo>
                <a:cubicBezTo>
                  <a:pt x="525" y="326"/>
                  <a:pt x="528" y="304"/>
                  <a:pt x="528" y="281"/>
                </a:cubicBezTo>
                <a:cubicBezTo>
                  <a:pt x="528" y="254"/>
                  <a:pt x="524" y="227"/>
                  <a:pt x="515" y="202"/>
                </a:cubicBezTo>
                <a:cubicBezTo>
                  <a:pt x="506" y="176"/>
                  <a:pt x="494" y="153"/>
                  <a:pt x="478" y="132"/>
                </a:cubicBezTo>
                <a:cubicBezTo>
                  <a:pt x="462" y="111"/>
                  <a:pt x="443" y="93"/>
                  <a:pt x="421" y="78"/>
                </a:cubicBezTo>
                <a:cubicBezTo>
                  <a:pt x="398" y="63"/>
                  <a:pt x="374" y="51"/>
                  <a:pt x="348" y="44"/>
                </a:cubicBezTo>
                <a:lnTo>
                  <a:pt x="357" y="1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Toolbar Separator" descr="&lt;SmartSettings&gt;&lt;SmartResize anchorLeft=&quot;Absolute&quot; anchorTop=&quot;Absolute&quot; anchorRight=&quot;None&quot; anchorBottom=&quot;None&quot; /&gt;&lt;/SmartSettings&gt;"/>
          <p:cNvCxnSpPr>
            <a:cxnSpLocks noChangeAspect="1"/>
          </p:cNvCxnSpPr>
          <p:nvPr userDrawn="1"/>
        </p:nvCxnSpPr>
        <p:spPr>
          <a:xfrm>
            <a:off x="1322725" y="511262"/>
            <a:ext cx="0" cy="185751"/>
          </a:xfrm>
          <a:prstGeom prst="line">
            <a:avLst/>
          </a:prstGeom>
          <a:ln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ddress Bar" descr="&lt;SmartSettings&gt;&lt;SmartResize anchorLeft=&quot;Absolute&quot; anchorTop=&quot;Absolute&quot; anchorRight=&quot;Absolute&quot; anchorBottom=&quot;None&quot; /&gt;&lt;/SmartSettings&gt;"/>
          <p:cNvSpPr txBox="1"/>
          <p:nvPr userDrawn="1"/>
        </p:nvSpPr>
        <p:spPr>
          <a:xfrm>
            <a:off x="1452787" y="488272"/>
            <a:ext cx="5571132" cy="2317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1125444" eaLnBrk="0" hangingPunct="0">
              <a:lnSpc>
                <a:spcPct val="110000"/>
              </a:lnSpc>
              <a:buClr>
                <a:srgbClr val="FF0000"/>
              </a:buClr>
              <a:buSzPct val="135000"/>
            </a:pPr>
            <a:r>
              <a:rPr kumimoji="1" lang="en-US" altLang="ko-KR" sz="900" b="0" kern="1200" spc="-86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ea typeface="굴림" charset="-127"/>
                <a:cs typeface="+mn-cs"/>
              </a:rPr>
              <a:t>https://www.devagora.com</a:t>
            </a:r>
            <a:r>
              <a:rPr kumimoji="1" lang="en-US" altLang="ko-KR" sz="900" b="0" kern="1200" spc="-86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ea typeface="굴림" charset="-127"/>
                <a:cs typeface="+mn-cs"/>
              </a:rPr>
              <a:t> </a:t>
            </a:r>
            <a:endParaRPr kumimoji="1" lang="en-US" altLang="ko-KR" sz="900" b="0" kern="1200" spc="-86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0"/>
                <a:tileRect/>
              </a:gradFill>
              <a:latin typeface="+mn-ea"/>
              <a:ea typeface="굴림" charset="-127"/>
              <a:cs typeface="+mn-cs"/>
            </a:endParaRPr>
          </a:p>
        </p:txBody>
      </p:sp>
      <p:sp>
        <p:nvSpPr>
          <p:cNvPr id="14" name="Bookmark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7337500" y="536374"/>
            <a:ext cx="153291" cy="135527"/>
          </a:xfrm>
          <a:custGeom>
            <a:avLst/>
            <a:gdLst>
              <a:gd name="T0" fmla="*/ 80 w 572"/>
              <a:gd name="T1" fmla="*/ 0 h 527"/>
              <a:gd name="T2" fmla="*/ 80 w 572"/>
              <a:gd name="T3" fmla="*/ 44 h 527"/>
              <a:gd name="T4" fmla="*/ 0 w 572"/>
              <a:gd name="T5" fmla="*/ 44 h 527"/>
              <a:gd name="T6" fmla="*/ 0 w 572"/>
              <a:gd name="T7" fmla="*/ 527 h 527"/>
              <a:gd name="T8" fmla="*/ 572 w 572"/>
              <a:gd name="T9" fmla="*/ 526 h 527"/>
              <a:gd name="T10" fmla="*/ 572 w 572"/>
              <a:gd name="T11" fmla="*/ 43 h 527"/>
              <a:gd name="T12" fmla="*/ 492 w 572"/>
              <a:gd name="T13" fmla="*/ 47 h 527"/>
              <a:gd name="T14" fmla="*/ 492 w 572"/>
              <a:gd name="T15" fmla="*/ 0 h 527"/>
              <a:gd name="T16" fmla="*/ 475 w 572"/>
              <a:gd name="T17" fmla="*/ 0 h 527"/>
              <a:gd name="T18" fmla="*/ 286 w 572"/>
              <a:gd name="T19" fmla="*/ 61 h 527"/>
              <a:gd name="T20" fmla="*/ 97 w 572"/>
              <a:gd name="T21" fmla="*/ 0 h 527"/>
              <a:gd name="T22" fmla="*/ 80 w 572"/>
              <a:gd name="T23" fmla="*/ 0 h 527"/>
              <a:gd name="T24" fmla="*/ 457 w 572"/>
              <a:gd name="T25" fmla="*/ 35 h 527"/>
              <a:gd name="T26" fmla="*/ 457 w 572"/>
              <a:gd name="T27" fmla="*/ 431 h 527"/>
              <a:gd name="T28" fmla="*/ 304 w 572"/>
              <a:gd name="T29" fmla="*/ 475 h 527"/>
              <a:gd name="T30" fmla="*/ 304 w 572"/>
              <a:gd name="T31" fmla="*/ 92 h 527"/>
              <a:gd name="T32" fmla="*/ 457 w 572"/>
              <a:gd name="T33" fmla="*/ 35 h 527"/>
              <a:gd name="T34" fmla="*/ 115 w 572"/>
              <a:gd name="T35" fmla="*/ 35 h 527"/>
              <a:gd name="T36" fmla="*/ 268 w 572"/>
              <a:gd name="T37" fmla="*/ 92 h 527"/>
              <a:gd name="T38" fmla="*/ 268 w 572"/>
              <a:gd name="T39" fmla="*/ 474 h 527"/>
              <a:gd name="T40" fmla="*/ 115 w 572"/>
              <a:gd name="T41" fmla="*/ 431 h 527"/>
              <a:gd name="T42" fmla="*/ 115 w 572"/>
              <a:gd name="T43" fmla="*/ 35 h 527"/>
              <a:gd name="T44" fmla="*/ 35 w 572"/>
              <a:gd name="T45" fmla="*/ 79 h 527"/>
              <a:gd name="T46" fmla="*/ 80 w 572"/>
              <a:gd name="T47" fmla="*/ 79 h 527"/>
              <a:gd name="T48" fmla="*/ 80 w 572"/>
              <a:gd name="T49" fmla="*/ 466 h 527"/>
              <a:gd name="T50" fmla="*/ 97 w 572"/>
              <a:gd name="T51" fmla="*/ 466 h 527"/>
              <a:gd name="T52" fmla="*/ 238 w 572"/>
              <a:gd name="T53" fmla="*/ 495 h 527"/>
              <a:gd name="T54" fmla="*/ 35 w 572"/>
              <a:gd name="T55" fmla="*/ 492 h 527"/>
              <a:gd name="T56" fmla="*/ 35 w 572"/>
              <a:gd name="T57" fmla="*/ 79 h 527"/>
              <a:gd name="T58" fmla="*/ 537 w 572"/>
              <a:gd name="T59" fmla="*/ 80 h 527"/>
              <a:gd name="T60" fmla="*/ 537 w 572"/>
              <a:gd name="T61" fmla="*/ 492 h 527"/>
              <a:gd name="T62" fmla="*/ 335 w 572"/>
              <a:gd name="T63" fmla="*/ 496 h 527"/>
              <a:gd name="T64" fmla="*/ 475 w 572"/>
              <a:gd name="T65" fmla="*/ 466 h 527"/>
              <a:gd name="T66" fmla="*/ 492 w 572"/>
              <a:gd name="T67" fmla="*/ 466 h 527"/>
              <a:gd name="T68" fmla="*/ 492 w 572"/>
              <a:gd name="T69" fmla="*/ 448 h 527"/>
              <a:gd name="T70" fmla="*/ 492 w 572"/>
              <a:gd name="T71" fmla="*/ 82 h 527"/>
              <a:gd name="T72" fmla="*/ 537 w 572"/>
              <a:gd name="T73" fmla="*/ 8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2" h="527">
                <a:moveTo>
                  <a:pt x="80" y="0"/>
                </a:moveTo>
                <a:lnTo>
                  <a:pt x="80" y="44"/>
                </a:lnTo>
                <a:cubicBezTo>
                  <a:pt x="49" y="43"/>
                  <a:pt x="28" y="44"/>
                  <a:pt x="0" y="44"/>
                </a:cubicBezTo>
                <a:lnTo>
                  <a:pt x="0" y="527"/>
                </a:lnTo>
                <a:lnTo>
                  <a:pt x="572" y="526"/>
                </a:lnTo>
                <a:lnTo>
                  <a:pt x="572" y="43"/>
                </a:lnTo>
                <a:cubicBezTo>
                  <a:pt x="545" y="44"/>
                  <a:pt x="517" y="45"/>
                  <a:pt x="492" y="47"/>
                </a:cubicBezTo>
                <a:lnTo>
                  <a:pt x="492" y="0"/>
                </a:lnTo>
                <a:lnTo>
                  <a:pt x="475" y="0"/>
                </a:lnTo>
                <a:cubicBezTo>
                  <a:pt x="377" y="0"/>
                  <a:pt x="333" y="34"/>
                  <a:pt x="286" y="61"/>
                </a:cubicBezTo>
                <a:cubicBezTo>
                  <a:pt x="241" y="34"/>
                  <a:pt x="185" y="0"/>
                  <a:pt x="97" y="0"/>
                </a:cubicBezTo>
                <a:lnTo>
                  <a:pt x="80" y="0"/>
                </a:lnTo>
                <a:close/>
                <a:moveTo>
                  <a:pt x="457" y="35"/>
                </a:moveTo>
                <a:lnTo>
                  <a:pt x="457" y="431"/>
                </a:lnTo>
                <a:cubicBezTo>
                  <a:pt x="384" y="433"/>
                  <a:pt x="341" y="449"/>
                  <a:pt x="304" y="475"/>
                </a:cubicBezTo>
                <a:lnTo>
                  <a:pt x="304" y="92"/>
                </a:lnTo>
                <a:cubicBezTo>
                  <a:pt x="349" y="65"/>
                  <a:pt x="380" y="39"/>
                  <a:pt x="457" y="35"/>
                </a:cubicBezTo>
                <a:close/>
                <a:moveTo>
                  <a:pt x="115" y="35"/>
                </a:moveTo>
                <a:cubicBezTo>
                  <a:pt x="183" y="40"/>
                  <a:pt x="227" y="67"/>
                  <a:pt x="268" y="92"/>
                </a:cubicBezTo>
                <a:lnTo>
                  <a:pt x="268" y="474"/>
                </a:lnTo>
                <a:cubicBezTo>
                  <a:pt x="234" y="450"/>
                  <a:pt x="201" y="433"/>
                  <a:pt x="115" y="431"/>
                </a:cubicBezTo>
                <a:lnTo>
                  <a:pt x="115" y="35"/>
                </a:lnTo>
                <a:close/>
                <a:moveTo>
                  <a:pt x="35" y="79"/>
                </a:moveTo>
                <a:cubicBezTo>
                  <a:pt x="51" y="79"/>
                  <a:pt x="66" y="79"/>
                  <a:pt x="80" y="79"/>
                </a:cubicBezTo>
                <a:lnTo>
                  <a:pt x="80" y="466"/>
                </a:lnTo>
                <a:lnTo>
                  <a:pt x="97" y="466"/>
                </a:lnTo>
                <a:cubicBezTo>
                  <a:pt x="182" y="466"/>
                  <a:pt x="210" y="475"/>
                  <a:pt x="238" y="495"/>
                </a:cubicBezTo>
                <a:cubicBezTo>
                  <a:pt x="170" y="494"/>
                  <a:pt x="103" y="493"/>
                  <a:pt x="35" y="492"/>
                </a:cubicBezTo>
                <a:lnTo>
                  <a:pt x="35" y="79"/>
                </a:lnTo>
                <a:close/>
                <a:moveTo>
                  <a:pt x="537" y="80"/>
                </a:moveTo>
                <a:lnTo>
                  <a:pt x="537" y="492"/>
                </a:lnTo>
                <a:cubicBezTo>
                  <a:pt x="470" y="495"/>
                  <a:pt x="403" y="495"/>
                  <a:pt x="335" y="496"/>
                </a:cubicBezTo>
                <a:cubicBezTo>
                  <a:pt x="368" y="476"/>
                  <a:pt x="404" y="466"/>
                  <a:pt x="475" y="466"/>
                </a:cubicBezTo>
                <a:lnTo>
                  <a:pt x="492" y="466"/>
                </a:lnTo>
                <a:lnTo>
                  <a:pt x="492" y="448"/>
                </a:lnTo>
                <a:lnTo>
                  <a:pt x="492" y="82"/>
                </a:lnTo>
                <a:cubicBezTo>
                  <a:pt x="506" y="81"/>
                  <a:pt x="521" y="81"/>
                  <a:pt x="537" y="80"/>
                </a:cubicBez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Favorit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7621507" y="530793"/>
            <a:ext cx="151624" cy="146688"/>
          </a:xfrm>
          <a:custGeom>
            <a:avLst/>
            <a:gdLst>
              <a:gd name="T0" fmla="*/ 390 w 563"/>
              <a:gd name="T1" fmla="*/ 345 h 563"/>
              <a:gd name="T2" fmla="*/ 458 w 563"/>
              <a:gd name="T3" fmla="*/ 563 h 563"/>
              <a:gd name="T4" fmla="*/ 282 w 563"/>
              <a:gd name="T5" fmla="*/ 428 h 563"/>
              <a:gd name="T6" fmla="*/ 106 w 563"/>
              <a:gd name="T7" fmla="*/ 563 h 563"/>
              <a:gd name="T8" fmla="*/ 174 w 563"/>
              <a:gd name="T9" fmla="*/ 345 h 563"/>
              <a:gd name="T10" fmla="*/ 0 w 563"/>
              <a:gd name="T11" fmla="*/ 211 h 563"/>
              <a:gd name="T12" fmla="*/ 216 w 563"/>
              <a:gd name="T13" fmla="*/ 211 h 563"/>
              <a:gd name="T14" fmla="*/ 282 w 563"/>
              <a:gd name="T15" fmla="*/ 0 h 563"/>
              <a:gd name="T16" fmla="*/ 348 w 563"/>
              <a:gd name="T17" fmla="*/ 211 h 563"/>
              <a:gd name="T18" fmla="*/ 563 w 563"/>
              <a:gd name="T19" fmla="*/ 211 h 563"/>
              <a:gd name="T20" fmla="*/ 390 w 563"/>
              <a:gd name="T21" fmla="*/ 345 h 563"/>
              <a:gd name="T22" fmla="*/ 391 w 563"/>
              <a:gd name="T23" fmla="*/ 467 h 563"/>
              <a:gd name="T24" fmla="*/ 370 w 563"/>
              <a:gd name="T25" fmla="*/ 399 h 563"/>
              <a:gd name="T26" fmla="*/ 349 w 563"/>
              <a:gd name="T27" fmla="*/ 332 h 563"/>
              <a:gd name="T28" fmla="*/ 404 w 563"/>
              <a:gd name="T29" fmla="*/ 289 h 563"/>
              <a:gd name="T30" fmla="*/ 460 w 563"/>
              <a:gd name="T31" fmla="*/ 246 h 563"/>
              <a:gd name="T32" fmla="*/ 322 w 563"/>
              <a:gd name="T33" fmla="*/ 246 h 563"/>
              <a:gd name="T34" fmla="*/ 282 w 563"/>
              <a:gd name="T35" fmla="*/ 118 h 563"/>
              <a:gd name="T36" fmla="*/ 242 w 563"/>
              <a:gd name="T37" fmla="*/ 246 h 563"/>
              <a:gd name="T38" fmla="*/ 103 w 563"/>
              <a:gd name="T39" fmla="*/ 246 h 563"/>
              <a:gd name="T40" fmla="*/ 159 w 563"/>
              <a:gd name="T41" fmla="*/ 289 h 563"/>
              <a:gd name="T42" fmla="*/ 215 w 563"/>
              <a:gd name="T43" fmla="*/ 332 h 563"/>
              <a:gd name="T44" fmla="*/ 193 w 563"/>
              <a:gd name="T45" fmla="*/ 399 h 563"/>
              <a:gd name="T46" fmla="*/ 173 w 563"/>
              <a:gd name="T47" fmla="*/ 467 h 563"/>
              <a:gd name="T48" fmla="*/ 282 w 563"/>
              <a:gd name="T49" fmla="*/ 383 h 563"/>
              <a:gd name="T50" fmla="*/ 391 w 563"/>
              <a:gd name="T51" fmla="*/ 467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3" h="563">
                <a:moveTo>
                  <a:pt x="390" y="345"/>
                </a:moveTo>
                <a:lnTo>
                  <a:pt x="458" y="563"/>
                </a:lnTo>
                <a:lnTo>
                  <a:pt x="282" y="428"/>
                </a:lnTo>
                <a:lnTo>
                  <a:pt x="106" y="563"/>
                </a:lnTo>
                <a:lnTo>
                  <a:pt x="174" y="345"/>
                </a:lnTo>
                <a:lnTo>
                  <a:pt x="0" y="211"/>
                </a:lnTo>
                <a:lnTo>
                  <a:pt x="216" y="211"/>
                </a:lnTo>
                <a:lnTo>
                  <a:pt x="282" y="0"/>
                </a:lnTo>
                <a:lnTo>
                  <a:pt x="348" y="211"/>
                </a:lnTo>
                <a:lnTo>
                  <a:pt x="563" y="211"/>
                </a:lnTo>
                <a:lnTo>
                  <a:pt x="390" y="345"/>
                </a:lnTo>
                <a:close/>
                <a:moveTo>
                  <a:pt x="391" y="467"/>
                </a:moveTo>
                <a:cubicBezTo>
                  <a:pt x="384" y="445"/>
                  <a:pt x="377" y="422"/>
                  <a:pt x="370" y="399"/>
                </a:cubicBezTo>
                <a:cubicBezTo>
                  <a:pt x="363" y="377"/>
                  <a:pt x="356" y="354"/>
                  <a:pt x="349" y="332"/>
                </a:cubicBezTo>
                <a:cubicBezTo>
                  <a:pt x="367" y="318"/>
                  <a:pt x="386" y="303"/>
                  <a:pt x="404" y="289"/>
                </a:cubicBezTo>
                <a:cubicBezTo>
                  <a:pt x="423" y="275"/>
                  <a:pt x="441" y="260"/>
                  <a:pt x="460" y="246"/>
                </a:cubicBezTo>
                <a:lnTo>
                  <a:pt x="322" y="246"/>
                </a:lnTo>
                <a:lnTo>
                  <a:pt x="282" y="118"/>
                </a:lnTo>
                <a:lnTo>
                  <a:pt x="242" y="246"/>
                </a:lnTo>
                <a:lnTo>
                  <a:pt x="103" y="246"/>
                </a:lnTo>
                <a:cubicBezTo>
                  <a:pt x="122" y="260"/>
                  <a:pt x="141" y="275"/>
                  <a:pt x="159" y="289"/>
                </a:cubicBezTo>
                <a:cubicBezTo>
                  <a:pt x="177" y="303"/>
                  <a:pt x="196" y="318"/>
                  <a:pt x="215" y="332"/>
                </a:cubicBezTo>
                <a:cubicBezTo>
                  <a:pt x="208" y="354"/>
                  <a:pt x="200" y="377"/>
                  <a:pt x="193" y="399"/>
                </a:cubicBezTo>
                <a:cubicBezTo>
                  <a:pt x="186" y="422"/>
                  <a:pt x="179" y="445"/>
                  <a:pt x="173" y="467"/>
                </a:cubicBezTo>
                <a:lnTo>
                  <a:pt x="282" y="383"/>
                </a:lnTo>
                <a:lnTo>
                  <a:pt x="391" y="467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Toolbar Separator" descr="&lt;SmartSettings&gt;&lt;SmartResize anchorLeft=&quot;None&quot; anchorTop=&quot;Absolute&quot; anchorRight=&quot;Absolute&quot; anchorBottom=&quot;None&quot; /&gt;&lt;/SmartSettings&gt;"/>
          <p:cNvCxnSpPr>
            <a:cxnSpLocks noChangeAspect="1"/>
          </p:cNvCxnSpPr>
          <p:nvPr userDrawn="1"/>
        </p:nvCxnSpPr>
        <p:spPr>
          <a:xfrm>
            <a:off x="7875985" y="511262"/>
            <a:ext cx="0" cy="185751"/>
          </a:xfrm>
          <a:prstGeom prst="line">
            <a:avLst/>
          </a:prstGeom>
          <a:ln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ub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8189216" y="563479"/>
            <a:ext cx="151624" cy="81317"/>
          </a:xfrm>
          <a:custGeom>
            <a:avLst/>
            <a:gdLst>
              <a:gd name="T0" fmla="*/ 0 w 563"/>
              <a:gd name="T1" fmla="*/ 317 h 317"/>
              <a:gd name="T2" fmla="*/ 0 w 563"/>
              <a:gd name="T3" fmla="*/ 282 h 317"/>
              <a:gd name="T4" fmla="*/ 352 w 563"/>
              <a:gd name="T5" fmla="*/ 282 h 317"/>
              <a:gd name="T6" fmla="*/ 352 w 563"/>
              <a:gd name="T7" fmla="*/ 317 h 317"/>
              <a:gd name="T8" fmla="*/ 0 w 563"/>
              <a:gd name="T9" fmla="*/ 317 h 317"/>
              <a:gd name="T10" fmla="*/ 0 w 563"/>
              <a:gd name="T11" fmla="*/ 141 h 317"/>
              <a:gd name="T12" fmla="*/ 563 w 563"/>
              <a:gd name="T13" fmla="*/ 141 h 317"/>
              <a:gd name="T14" fmla="*/ 563 w 563"/>
              <a:gd name="T15" fmla="*/ 176 h 317"/>
              <a:gd name="T16" fmla="*/ 0 w 563"/>
              <a:gd name="T17" fmla="*/ 176 h 317"/>
              <a:gd name="T18" fmla="*/ 0 w 563"/>
              <a:gd name="T19" fmla="*/ 141 h 317"/>
              <a:gd name="T20" fmla="*/ 458 w 563"/>
              <a:gd name="T21" fmla="*/ 0 h 317"/>
              <a:gd name="T22" fmla="*/ 458 w 563"/>
              <a:gd name="T23" fmla="*/ 35 h 317"/>
              <a:gd name="T24" fmla="*/ 0 w 563"/>
              <a:gd name="T25" fmla="*/ 35 h 317"/>
              <a:gd name="T26" fmla="*/ 0 w 563"/>
              <a:gd name="T27" fmla="*/ 0 h 317"/>
              <a:gd name="T28" fmla="*/ 458 w 563"/>
              <a:gd name="T2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3" h="317">
                <a:moveTo>
                  <a:pt x="0" y="317"/>
                </a:moveTo>
                <a:lnTo>
                  <a:pt x="0" y="282"/>
                </a:lnTo>
                <a:lnTo>
                  <a:pt x="352" y="282"/>
                </a:lnTo>
                <a:lnTo>
                  <a:pt x="352" y="317"/>
                </a:lnTo>
                <a:lnTo>
                  <a:pt x="0" y="317"/>
                </a:lnTo>
                <a:close/>
                <a:moveTo>
                  <a:pt x="0" y="141"/>
                </a:moveTo>
                <a:lnTo>
                  <a:pt x="563" y="141"/>
                </a:lnTo>
                <a:lnTo>
                  <a:pt x="563" y="176"/>
                </a:lnTo>
                <a:lnTo>
                  <a:pt x="0" y="176"/>
                </a:lnTo>
                <a:lnTo>
                  <a:pt x="0" y="141"/>
                </a:lnTo>
                <a:close/>
                <a:moveTo>
                  <a:pt x="458" y="0"/>
                </a:moveTo>
                <a:lnTo>
                  <a:pt x="458" y="35"/>
                </a:lnTo>
                <a:lnTo>
                  <a:pt x="0" y="35"/>
                </a:lnTo>
                <a:lnTo>
                  <a:pt x="0" y="0"/>
                </a:lnTo>
                <a:lnTo>
                  <a:pt x="458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Web Not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8604884" y="538766"/>
            <a:ext cx="138295" cy="130743"/>
          </a:xfrm>
          <a:custGeom>
            <a:avLst/>
            <a:gdLst>
              <a:gd name="T0" fmla="*/ 438 w 513"/>
              <a:gd name="T1" fmla="*/ 0 h 509"/>
              <a:gd name="T2" fmla="*/ 409 w 513"/>
              <a:gd name="T3" fmla="*/ 6 h 509"/>
              <a:gd name="T4" fmla="*/ 384 w 513"/>
              <a:gd name="T5" fmla="*/ 22 h 509"/>
              <a:gd name="T6" fmla="*/ 356 w 513"/>
              <a:gd name="T7" fmla="*/ 50 h 509"/>
              <a:gd name="T8" fmla="*/ 0 w 513"/>
              <a:gd name="T9" fmla="*/ 50 h 509"/>
              <a:gd name="T10" fmla="*/ 0 w 513"/>
              <a:gd name="T11" fmla="*/ 509 h 509"/>
              <a:gd name="T12" fmla="*/ 459 w 513"/>
              <a:gd name="T13" fmla="*/ 509 h 509"/>
              <a:gd name="T14" fmla="*/ 459 w 513"/>
              <a:gd name="T15" fmla="*/ 160 h 509"/>
              <a:gd name="T16" fmla="*/ 491 w 513"/>
              <a:gd name="T17" fmla="*/ 129 h 509"/>
              <a:gd name="T18" fmla="*/ 507 w 513"/>
              <a:gd name="T19" fmla="*/ 104 h 509"/>
              <a:gd name="T20" fmla="*/ 513 w 513"/>
              <a:gd name="T21" fmla="*/ 75 h 509"/>
              <a:gd name="T22" fmla="*/ 507 w 513"/>
              <a:gd name="T23" fmla="*/ 46 h 509"/>
              <a:gd name="T24" fmla="*/ 491 w 513"/>
              <a:gd name="T25" fmla="*/ 22 h 509"/>
              <a:gd name="T26" fmla="*/ 467 w 513"/>
              <a:gd name="T27" fmla="*/ 6 h 509"/>
              <a:gd name="T28" fmla="*/ 438 w 513"/>
              <a:gd name="T29" fmla="*/ 0 h 509"/>
              <a:gd name="T30" fmla="*/ 437 w 513"/>
              <a:gd name="T31" fmla="*/ 29 h 509"/>
              <a:gd name="T32" fmla="*/ 455 w 513"/>
              <a:gd name="T33" fmla="*/ 33 h 509"/>
              <a:gd name="T34" fmla="*/ 470 w 513"/>
              <a:gd name="T35" fmla="*/ 43 h 509"/>
              <a:gd name="T36" fmla="*/ 480 w 513"/>
              <a:gd name="T37" fmla="*/ 57 h 509"/>
              <a:gd name="T38" fmla="*/ 484 w 513"/>
              <a:gd name="T39" fmla="*/ 75 h 509"/>
              <a:gd name="T40" fmla="*/ 482 w 513"/>
              <a:gd name="T41" fmla="*/ 90 h 509"/>
              <a:gd name="T42" fmla="*/ 475 w 513"/>
              <a:gd name="T43" fmla="*/ 102 h 509"/>
              <a:gd name="T44" fmla="*/ 466 w 513"/>
              <a:gd name="T45" fmla="*/ 113 h 509"/>
              <a:gd name="T46" fmla="*/ 455 w 513"/>
              <a:gd name="T47" fmla="*/ 123 h 509"/>
              <a:gd name="T48" fmla="*/ 183 w 513"/>
              <a:gd name="T49" fmla="*/ 395 h 509"/>
              <a:gd name="T50" fmla="*/ 93 w 513"/>
              <a:gd name="T51" fmla="*/ 420 h 509"/>
              <a:gd name="T52" fmla="*/ 116 w 513"/>
              <a:gd name="T53" fmla="*/ 330 h 509"/>
              <a:gd name="T54" fmla="*/ 390 w 513"/>
              <a:gd name="T55" fmla="*/ 58 h 509"/>
              <a:gd name="T56" fmla="*/ 400 w 513"/>
              <a:gd name="T57" fmla="*/ 47 h 509"/>
              <a:gd name="T58" fmla="*/ 411 w 513"/>
              <a:gd name="T59" fmla="*/ 38 h 509"/>
              <a:gd name="T60" fmla="*/ 422 w 513"/>
              <a:gd name="T61" fmla="*/ 31 h 509"/>
              <a:gd name="T62" fmla="*/ 437 w 513"/>
              <a:gd name="T63" fmla="*/ 29 h 509"/>
              <a:gd name="T64" fmla="*/ 29 w 513"/>
              <a:gd name="T65" fmla="*/ 79 h 509"/>
              <a:gd name="T66" fmla="*/ 328 w 513"/>
              <a:gd name="T67" fmla="*/ 79 h 509"/>
              <a:gd name="T68" fmla="*/ 89 w 513"/>
              <a:gd name="T69" fmla="*/ 317 h 509"/>
              <a:gd name="T70" fmla="*/ 54 w 513"/>
              <a:gd name="T71" fmla="*/ 459 h 509"/>
              <a:gd name="T72" fmla="*/ 196 w 513"/>
              <a:gd name="T73" fmla="*/ 424 h 509"/>
              <a:gd name="T74" fmla="*/ 430 w 513"/>
              <a:gd name="T75" fmla="*/ 189 h 509"/>
              <a:gd name="T76" fmla="*/ 430 w 513"/>
              <a:gd name="T77" fmla="*/ 480 h 509"/>
              <a:gd name="T78" fmla="*/ 29 w 513"/>
              <a:gd name="T79" fmla="*/ 480 h 509"/>
              <a:gd name="T80" fmla="*/ 29 w 513"/>
              <a:gd name="T81" fmla="*/ 7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3" h="509">
                <a:moveTo>
                  <a:pt x="438" y="0"/>
                </a:moveTo>
                <a:cubicBezTo>
                  <a:pt x="428" y="0"/>
                  <a:pt x="418" y="2"/>
                  <a:pt x="409" y="6"/>
                </a:cubicBezTo>
                <a:cubicBezTo>
                  <a:pt x="400" y="9"/>
                  <a:pt x="391" y="15"/>
                  <a:pt x="384" y="22"/>
                </a:cubicBezTo>
                <a:lnTo>
                  <a:pt x="356" y="50"/>
                </a:lnTo>
                <a:lnTo>
                  <a:pt x="0" y="50"/>
                </a:lnTo>
                <a:lnTo>
                  <a:pt x="0" y="509"/>
                </a:lnTo>
                <a:lnTo>
                  <a:pt x="459" y="509"/>
                </a:lnTo>
                <a:lnTo>
                  <a:pt x="459" y="160"/>
                </a:lnTo>
                <a:lnTo>
                  <a:pt x="491" y="129"/>
                </a:lnTo>
                <a:cubicBezTo>
                  <a:pt x="498" y="121"/>
                  <a:pt x="503" y="113"/>
                  <a:pt x="507" y="104"/>
                </a:cubicBezTo>
                <a:cubicBezTo>
                  <a:pt x="511" y="95"/>
                  <a:pt x="513" y="85"/>
                  <a:pt x="513" y="75"/>
                </a:cubicBezTo>
                <a:cubicBezTo>
                  <a:pt x="513" y="65"/>
                  <a:pt x="511" y="55"/>
                  <a:pt x="507" y="46"/>
                </a:cubicBezTo>
                <a:cubicBezTo>
                  <a:pt x="503" y="37"/>
                  <a:pt x="497" y="29"/>
                  <a:pt x="491" y="22"/>
                </a:cubicBezTo>
                <a:cubicBezTo>
                  <a:pt x="484" y="15"/>
                  <a:pt x="476" y="10"/>
                  <a:pt x="467" y="6"/>
                </a:cubicBezTo>
                <a:cubicBezTo>
                  <a:pt x="458" y="2"/>
                  <a:pt x="448" y="0"/>
                  <a:pt x="438" y="0"/>
                </a:cubicBezTo>
                <a:close/>
                <a:moveTo>
                  <a:pt x="437" y="29"/>
                </a:moveTo>
                <a:cubicBezTo>
                  <a:pt x="444" y="29"/>
                  <a:pt x="450" y="30"/>
                  <a:pt x="455" y="33"/>
                </a:cubicBezTo>
                <a:cubicBezTo>
                  <a:pt x="461" y="35"/>
                  <a:pt x="466" y="38"/>
                  <a:pt x="470" y="43"/>
                </a:cubicBezTo>
                <a:cubicBezTo>
                  <a:pt x="474" y="47"/>
                  <a:pt x="478" y="52"/>
                  <a:pt x="480" y="57"/>
                </a:cubicBezTo>
                <a:cubicBezTo>
                  <a:pt x="483" y="63"/>
                  <a:pt x="484" y="69"/>
                  <a:pt x="484" y="75"/>
                </a:cubicBezTo>
                <a:cubicBezTo>
                  <a:pt x="484" y="81"/>
                  <a:pt x="483" y="86"/>
                  <a:pt x="482" y="90"/>
                </a:cubicBezTo>
                <a:cubicBezTo>
                  <a:pt x="480" y="95"/>
                  <a:pt x="478" y="99"/>
                  <a:pt x="475" y="102"/>
                </a:cubicBezTo>
                <a:cubicBezTo>
                  <a:pt x="473" y="106"/>
                  <a:pt x="470" y="109"/>
                  <a:pt x="466" y="113"/>
                </a:cubicBezTo>
                <a:cubicBezTo>
                  <a:pt x="463" y="116"/>
                  <a:pt x="459" y="119"/>
                  <a:pt x="455" y="123"/>
                </a:cubicBezTo>
                <a:cubicBezTo>
                  <a:pt x="358" y="217"/>
                  <a:pt x="268" y="314"/>
                  <a:pt x="183" y="395"/>
                </a:cubicBezTo>
                <a:lnTo>
                  <a:pt x="93" y="420"/>
                </a:lnTo>
                <a:cubicBezTo>
                  <a:pt x="101" y="390"/>
                  <a:pt x="107" y="360"/>
                  <a:pt x="116" y="330"/>
                </a:cubicBezTo>
                <a:cubicBezTo>
                  <a:pt x="204" y="243"/>
                  <a:pt x="302" y="145"/>
                  <a:pt x="390" y="58"/>
                </a:cubicBezTo>
                <a:cubicBezTo>
                  <a:pt x="393" y="54"/>
                  <a:pt x="397" y="50"/>
                  <a:pt x="400" y="47"/>
                </a:cubicBezTo>
                <a:cubicBezTo>
                  <a:pt x="403" y="43"/>
                  <a:pt x="407" y="40"/>
                  <a:pt x="411" y="38"/>
                </a:cubicBezTo>
                <a:cubicBezTo>
                  <a:pt x="414" y="35"/>
                  <a:pt x="418" y="33"/>
                  <a:pt x="422" y="31"/>
                </a:cubicBezTo>
                <a:cubicBezTo>
                  <a:pt x="427" y="30"/>
                  <a:pt x="432" y="29"/>
                  <a:pt x="437" y="29"/>
                </a:cubicBezTo>
                <a:close/>
                <a:moveTo>
                  <a:pt x="29" y="79"/>
                </a:moveTo>
                <a:lnTo>
                  <a:pt x="328" y="79"/>
                </a:lnTo>
                <a:lnTo>
                  <a:pt x="89" y="317"/>
                </a:lnTo>
                <a:lnTo>
                  <a:pt x="54" y="459"/>
                </a:lnTo>
                <a:lnTo>
                  <a:pt x="196" y="424"/>
                </a:lnTo>
                <a:lnTo>
                  <a:pt x="430" y="189"/>
                </a:lnTo>
                <a:lnTo>
                  <a:pt x="430" y="480"/>
                </a:lnTo>
                <a:lnTo>
                  <a:pt x="29" y="480"/>
                </a:lnTo>
                <a:lnTo>
                  <a:pt x="29" y="79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har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8988850" y="531590"/>
            <a:ext cx="151624" cy="145095"/>
          </a:xfrm>
          <a:custGeom>
            <a:avLst/>
            <a:gdLst>
              <a:gd name="T0" fmla="*/ 553 w 564"/>
              <a:gd name="T1" fmla="*/ 398 h 563"/>
              <a:gd name="T2" fmla="*/ 557 w 564"/>
              <a:gd name="T3" fmla="*/ 474 h 563"/>
              <a:gd name="T4" fmla="*/ 476 w 564"/>
              <a:gd name="T5" fmla="*/ 528 h 563"/>
              <a:gd name="T6" fmla="*/ 282 w 564"/>
              <a:gd name="T7" fmla="*/ 563 h 563"/>
              <a:gd name="T8" fmla="*/ 88 w 564"/>
              <a:gd name="T9" fmla="*/ 528 h 563"/>
              <a:gd name="T10" fmla="*/ 7 w 564"/>
              <a:gd name="T11" fmla="*/ 474 h 563"/>
              <a:gd name="T12" fmla="*/ 11 w 564"/>
              <a:gd name="T13" fmla="*/ 398 h 563"/>
              <a:gd name="T14" fmla="*/ 37 w 564"/>
              <a:gd name="T15" fmla="*/ 341 h 563"/>
              <a:gd name="T16" fmla="*/ 79 w 564"/>
              <a:gd name="T17" fmla="*/ 177 h 563"/>
              <a:gd name="T18" fmla="*/ 201 w 564"/>
              <a:gd name="T19" fmla="*/ 53 h 563"/>
              <a:gd name="T20" fmla="*/ 282 w 564"/>
              <a:gd name="T21" fmla="*/ 0 h 563"/>
              <a:gd name="T22" fmla="*/ 363 w 564"/>
              <a:gd name="T23" fmla="*/ 53 h 563"/>
              <a:gd name="T24" fmla="*/ 485 w 564"/>
              <a:gd name="T25" fmla="*/ 177 h 563"/>
              <a:gd name="T26" fmla="*/ 527 w 564"/>
              <a:gd name="T27" fmla="*/ 341 h 563"/>
              <a:gd name="T28" fmla="*/ 261 w 564"/>
              <a:gd name="T29" fmla="*/ 39 h 563"/>
              <a:gd name="T30" fmla="*/ 229 w 564"/>
              <a:gd name="T31" fmla="*/ 88 h 563"/>
              <a:gd name="T32" fmla="*/ 261 w 564"/>
              <a:gd name="T33" fmla="*/ 136 h 563"/>
              <a:gd name="T34" fmla="*/ 319 w 564"/>
              <a:gd name="T35" fmla="*/ 125 h 563"/>
              <a:gd name="T36" fmla="*/ 331 w 564"/>
              <a:gd name="T37" fmla="*/ 67 h 563"/>
              <a:gd name="T38" fmla="*/ 282 w 564"/>
              <a:gd name="T39" fmla="*/ 35 h 563"/>
              <a:gd name="T40" fmla="*/ 51 w 564"/>
              <a:gd name="T41" fmla="*/ 477 h 563"/>
              <a:gd name="T42" fmla="*/ 109 w 564"/>
              <a:gd name="T43" fmla="*/ 488 h 563"/>
              <a:gd name="T44" fmla="*/ 141 w 564"/>
              <a:gd name="T45" fmla="*/ 440 h 563"/>
              <a:gd name="T46" fmla="*/ 109 w 564"/>
              <a:gd name="T47" fmla="*/ 391 h 563"/>
              <a:gd name="T48" fmla="*/ 51 w 564"/>
              <a:gd name="T49" fmla="*/ 402 h 563"/>
              <a:gd name="T50" fmla="*/ 282 w 564"/>
              <a:gd name="T51" fmla="*/ 528 h 563"/>
              <a:gd name="T52" fmla="*/ 392 w 564"/>
              <a:gd name="T53" fmla="*/ 466 h 563"/>
              <a:gd name="T54" fmla="*/ 414 w 564"/>
              <a:gd name="T55" fmla="*/ 378 h 563"/>
              <a:gd name="T56" fmla="*/ 483 w 564"/>
              <a:gd name="T57" fmla="*/ 352 h 563"/>
              <a:gd name="T58" fmla="*/ 484 w 564"/>
              <a:gd name="T59" fmla="*/ 255 h 563"/>
              <a:gd name="T60" fmla="*/ 363 w 564"/>
              <a:gd name="T61" fmla="*/ 122 h 563"/>
              <a:gd name="T62" fmla="*/ 308 w 564"/>
              <a:gd name="T63" fmla="*/ 172 h 563"/>
              <a:gd name="T64" fmla="*/ 233 w 564"/>
              <a:gd name="T65" fmla="*/ 161 h 563"/>
              <a:gd name="T66" fmla="*/ 147 w 564"/>
              <a:gd name="T67" fmla="*/ 154 h 563"/>
              <a:gd name="T68" fmla="*/ 71 w 564"/>
              <a:gd name="T69" fmla="*/ 317 h 563"/>
              <a:gd name="T70" fmla="*/ 145 w 564"/>
              <a:gd name="T71" fmla="*/ 373 h 563"/>
              <a:gd name="T72" fmla="*/ 172 w 564"/>
              <a:gd name="T73" fmla="*/ 466 h 563"/>
              <a:gd name="T74" fmla="*/ 282 w 564"/>
              <a:gd name="T75" fmla="*/ 528 h 563"/>
              <a:gd name="T76" fmla="*/ 513 w 564"/>
              <a:gd name="T77" fmla="*/ 477 h 563"/>
              <a:gd name="T78" fmla="*/ 524 w 564"/>
              <a:gd name="T79" fmla="*/ 419 h 563"/>
              <a:gd name="T80" fmla="*/ 476 w 564"/>
              <a:gd name="T81" fmla="*/ 387 h 563"/>
              <a:gd name="T82" fmla="*/ 427 w 564"/>
              <a:gd name="T83" fmla="*/ 419 h 563"/>
              <a:gd name="T84" fmla="*/ 438 w 564"/>
              <a:gd name="T85" fmla="*/ 477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4" h="563">
                <a:moveTo>
                  <a:pt x="523" y="366"/>
                </a:moveTo>
                <a:cubicBezTo>
                  <a:pt x="530" y="370"/>
                  <a:pt x="535" y="375"/>
                  <a:pt x="540" y="380"/>
                </a:cubicBezTo>
                <a:cubicBezTo>
                  <a:pt x="545" y="385"/>
                  <a:pt x="550" y="391"/>
                  <a:pt x="553" y="398"/>
                </a:cubicBezTo>
                <a:cubicBezTo>
                  <a:pt x="557" y="404"/>
                  <a:pt x="559" y="411"/>
                  <a:pt x="561" y="418"/>
                </a:cubicBezTo>
                <a:cubicBezTo>
                  <a:pt x="563" y="425"/>
                  <a:pt x="564" y="432"/>
                  <a:pt x="564" y="440"/>
                </a:cubicBezTo>
                <a:cubicBezTo>
                  <a:pt x="564" y="452"/>
                  <a:pt x="561" y="463"/>
                  <a:pt x="557" y="474"/>
                </a:cubicBezTo>
                <a:cubicBezTo>
                  <a:pt x="552" y="485"/>
                  <a:pt x="546" y="494"/>
                  <a:pt x="538" y="502"/>
                </a:cubicBezTo>
                <a:cubicBezTo>
                  <a:pt x="530" y="510"/>
                  <a:pt x="520" y="516"/>
                  <a:pt x="510" y="521"/>
                </a:cubicBezTo>
                <a:cubicBezTo>
                  <a:pt x="499" y="525"/>
                  <a:pt x="488" y="528"/>
                  <a:pt x="476" y="528"/>
                </a:cubicBezTo>
                <a:cubicBezTo>
                  <a:pt x="459" y="528"/>
                  <a:pt x="443" y="523"/>
                  <a:pt x="429" y="514"/>
                </a:cubicBezTo>
                <a:cubicBezTo>
                  <a:pt x="408" y="530"/>
                  <a:pt x="385" y="542"/>
                  <a:pt x="360" y="551"/>
                </a:cubicBezTo>
                <a:cubicBezTo>
                  <a:pt x="334" y="559"/>
                  <a:pt x="308" y="563"/>
                  <a:pt x="282" y="563"/>
                </a:cubicBezTo>
                <a:cubicBezTo>
                  <a:pt x="256" y="563"/>
                  <a:pt x="230" y="559"/>
                  <a:pt x="205" y="551"/>
                </a:cubicBezTo>
                <a:cubicBezTo>
                  <a:pt x="179" y="542"/>
                  <a:pt x="156" y="530"/>
                  <a:pt x="135" y="514"/>
                </a:cubicBezTo>
                <a:cubicBezTo>
                  <a:pt x="121" y="523"/>
                  <a:pt x="105" y="528"/>
                  <a:pt x="88" y="528"/>
                </a:cubicBezTo>
                <a:cubicBezTo>
                  <a:pt x="76" y="528"/>
                  <a:pt x="65" y="525"/>
                  <a:pt x="54" y="521"/>
                </a:cubicBezTo>
                <a:cubicBezTo>
                  <a:pt x="44" y="516"/>
                  <a:pt x="34" y="510"/>
                  <a:pt x="26" y="502"/>
                </a:cubicBezTo>
                <a:cubicBezTo>
                  <a:pt x="18" y="494"/>
                  <a:pt x="12" y="485"/>
                  <a:pt x="7" y="474"/>
                </a:cubicBezTo>
                <a:cubicBezTo>
                  <a:pt x="3" y="463"/>
                  <a:pt x="0" y="452"/>
                  <a:pt x="0" y="440"/>
                </a:cubicBezTo>
                <a:cubicBezTo>
                  <a:pt x="0" y="432"/>
                  <a:pt x="1" y="425"/>
                  <a:pt x="3" y="418"/>
                </a:cubicBezTo>
                <a:cubicBezTo>
                  <a:pt x="5" y="411"/>
                  <a:pt x="8" y="404"/>
                  <a:pt x="11" y="398"/>
                </a:cubicBezTo>
                <a:cubicBezTo>
                  <a:pt x="15" y="391"/>
                  <a:pt x="19" y="385"/>
                  <a:pt x="24" y="380"/>
                </a:cubicBezTo>
                <a:cubicBezTo>
                  <a:pt x="29" y="375"/>
                  <a:pt x="35" y="370"/>
                  <a:pt x="41" y="366"/>
                </a:cubicBezTo>
                <a:cubicBezTo>
                  <a:pt x="39" y="358"/>
                  <a:pt x="38" y="349"/>
                  <a:pt x="37" y="341"/>
                </a:cubicBezTo>
                <a:cubicBezTo>
                  <a:pt x="36" y="333"/>
                  <a:pt x="36" y="325"/>
                  <a:pt x="36" y="317"/>
                </a:cubicBezTo>
                <a:cubicBezTo>
                  <a:pt x="36" y="291"/>
                  <a:pt x="39" y="267"/>
                  <a:pt x="47" y="243"/>
                </a:cubicBezTo>
                <a:cubicBezTo>
                  <a:pt x="55" y="219"/>
                  <a:pt x="65" y="197"/>
                  <a:pt x="79" y="177"/>
                </a:cubicBezTo>
                <a:cubicBezTo>
                  <a:pt x="93" y="157"/>
                  <a:pt x="110" y="139"/>
                  <a:pt x="129" y="123"/>
                </a:cubicBezTo>
                <a:cubicBezTo>
                  <a:pt x="149" y="108"/>
                  <a:pt x="170" y="95"/>
                  <a:pt x="194" y="86"/>
                </a:cubicBezTo>
                <a:cubicBezTo>
                  <a:pt x="194" y="74"/>
                  <a:pt x="197" y="63"/>
                  <a:pt x="201" y="53"/>
                </a:cubicBezTo>
                <a:cubicBezTo>
                  <a:pt x="206" y="42"/>
                  <a:pt x="212" y="33"/>
                  <a:pt x="220" y="25"/>
                </a:cubicBezTo>
                <a:cubicBezTo>
                  <a:pt x="228" y="17"/>
                  <a:pt x="238" y="11"/>
                  <a:pt x="248" y="7"/>
                </a:cubicBezTo>
                <a:cubicBezTo>
                  <a:pt x="259" y="2"/>
                  <a:pt x="270" y="0"/>
                  <a:pt x="282" y="0"/>
                </a:cubicBezTo>
                <a:cubicBezTo>
                  <a:pt x="294" y="0"/>
                  <a:pt x="305" y="2"/>
                  <a:pt x="316" y="7"/>
                </a:cubicBezTo>
                <a:cubicBezTo>
                  <a:pt x="327" y="11"/>
                  <a:pt x="336" y="17"/>
                  <a:pt x="344" y="25"/>
                </a:cubicBezTo>
                <a:cubicBezTo>
                  <a:pt x="352" y="33"/>
                  <a:pt x="358" y="42"/>
                  <a:pt x="363" y="53"/>
                </a:cubicBezTo>
                <a:cubicBezTo>
                  <a:pt x="367" y="63"/>
                  <a:pt x="370" y="74"/>
                  <a:pt x="370" y="86"/>
                </a:cubicBezTo>
                <a:cubicBezTo>
                  <a:pt x="394" y="95"/>
                  <a:pt x="416" y="108"/>
                  <a:pt x="435" y="123"/>
                </a:cubicBezTo>
                <a:cubicBezTo>
                  <a:pt x="454" y="139"/>
                  <a:pt x="471" y="157"/>
                  <a:pt x="485" y="177"/>
                </a:cubicBezTo>
                <a:cubicBezTo>
                  <a:pt x="499" y="197"/>
                  <a:pt x="510" y="219"/>
                  <a:pt x="517" y="243"/>
                </a:cubicBezTo>
                <a:cubicBezTo>
                  <a:pt x="525" y="267"/>
                  <a:pt x="529" y="291"/>
                  <a:pt x="529" y="317"/>
                </a:cubicBezTo>
                <a:cubicBezTo>
                  <a:pt x="529" y="325"/>
                  <a:pt x="528" y="333"/>
                  <a:pt x="527" y="341"/>
                </a:cubicBezTo>
                <a:cubicBezTo>
                  <a:pt x="526" y="349"/>
                  <a:pt x="525" y="358"/>
                  <a:pt x="523" y="366"/>
                </a:cubicBezTo>
                <a:close/>
                <a:moveTo>
                  <a:pt x="282" y="35"/>
                </a:moveTo>
                <a:cubicBezTo>
                  <a:pt x="275" y="35"/>
                  <a:pt x="268" y="36"/>
                  <a:pt x="261" y="39"/>
                </a:cubicBezTo>
                <a:cubicBezTo>
                  <a:pt x="255" y="42"/>
                  <a:pt x="249" y="46"/>
                  <a:pt x="245" y="50"/>
                </a:cubicBezTo>
                <a:cubicBezTo>
                  <a:pt x="240" y="55"/>
                  <a:pt x="236" y="61"/>
                  <a:pt x="233" y="67"/>
                </a:cubicBezTo>
                <a:cubicBezTo>
                  <a:pt x="231" y="73"/>
                  <a:pt x="229" y="80"/>
                  <a:pt x="229" y="88"/>
                </a:cubicBezTo>
                <a:cubicBezTo>
                  <a:pt x="229" y="95"/>
                  <a:pt x="231" y="102"/>
                  <a:pt x="233" y="108"/>
                </a:cubicBezTo>
                <a:cubicBezTo>
                  <a:pt x="236" y="115"/>
                  <a:pt x="240" y="120"/>
                  <a:pt x="245" y="125"/>
                </a:cubicBezTo>
                <a:cubicBezTo>
                  <a:pt x="249" y="130"/>
                  <a:pt x="255" y="134"/>
                  <a:pt x="261" y="136"/>
                </a:cubicBezTo>
                <a:cubicBezTo>
                  <a:pt x="268" y="139"/>
                  <a:pt x="275" y="140"/>
                  <a:pt x="282" y="140"/>
                </a:cubicBezTo>
                <a:cubicBezTo>
                  <a:pt x="289" y="140"/>
                  <a:pt x="296" y="139"/>
                  <a:pt x="303" y="136"/>
                </a:cubicBezTo>
                <a:cubicBezTo>
                  <a:pt x="309" y="134"/>
                  <a:pt x="315" y="130"/>
                  <a:pt x="319" y="125"/>
                </a:cubicBezTo>
                <a:cubicBezTo>
                  <a:pt x="324" y="120"/>
                  <a:pt x="328" y="115"/>
                  <a:pt x="331" y="108"/>
                </a:cubicBezTo>
                <a:cubicBezTo>
                  <a:pt x="334" y="102"/>
                  <a:pt x="335" y="95"/>
                  <a:pt x="335" y="88"/>
                </a:cubicBezTo>
                <a:cubicBezTo>
                  <a:pt x="335" y="80"/>
                  <a:pt x="334" y="73"/>
                  <a:pt x="331" y="67"/>
                </a:cubicBezTo>
                <a:cubicBezTo>
                  <a:pt x="328" y="61"/>
                  <a:pt x="324" y="55"/>
                  <a:pt x="319" y="50"/>
                </a:cubicBezTo>
                <a:cubicBezTo>
                  <a:pt x="315" y="46"/>
                  <a:pt x="309" y="42"/>
                  <a:pt x="303" y="39"/>
                </a:cubicBezTo>
                <a:cubicBezTo>
                  <a:pt x="296" y="36"/>
                  <a:pt x="289" y="35"/>
                  <a:pt x="282" y="35"/>
                </a:cubicBezTo>
                <a:close/>
                <a:moveTo>
                  <a:pt x="36" y="440"/>
                </a:moveTo>
                <a:cubicBezTo>
                  <a:pt x="36" y="447"/>
                  <a:pt x="37" y="454"/>
                  <a:pt x="40" y="460"/>
                </a:cubicBezTo>
                <a:cubicBezTo>
                  <a:pt x="43" y="467"/>
                  <a:pt x="46" y="472"/>
                  <a:pt x="51" y="477"/>
                </a:cubicBezTo>
                <a:cubicBezTo>
                  <a:pt x="56" y="482"/>
                  <a:pt x="61" y="486"/>
                  <a:pt x="68" y="488"/>
                </a:cubicBezTo>
                <a:cubicBezTo>
                  <a:pt x="74" y="491"/>
                  <a:pt x="81" y="493"/>
                  <a:pt x="88" y="493"/>
                </a:cubicBezTo>
                <a:cubicBezTo>
                  <a:pt x="96" y="493"/>
                  <a:pt x="103" y="491"/>
                  <a:pt x="109" y="488"/>
                </a:cubicBezTo>
                <a:cubicBezTo>
                  <a:pt x="115" y="486"/>
                  <a:pt x="121" y="482"/>
                  <a:pt x="126" y="477"/>
                </a:cubicBezTo>
                <a:cubicBezTo>
                  <a:pt x="131" y="472"/>
                  <a:pt x="134" y="467"/>
                  <a:pt x="137" y="460"/>
                </a:cubicBezTo>
                <a:cubicBezTo>
                  <a:pt x="140" y="454"/>
                  <a:pt x="141" y="447"/>
                  <a:pt x="141" y="440"/>
                </a:cubicBezTo>
                <a:cubicBezTo>
                  <a:pt x="141" y="432"/>
                  <a:pt x="140" y="426"/>
                  <a:pt x="137" y="419"/>
                </a:cubicBezTo>
                <a:cubicBezTo>
                  <a:pt x="134" y="413"/>
                  <a:pt x="131" y="407"/>
                  <a:pt x="126" y="402"/>
                </a:cubicBezTo>
                <a:cubicBezTo>
                  <a:pt x="121" y="398"/>
                  <a:pt x="115" y="394"/>
                  <a:pt x="109" y="391"/>
                </a:cubicBezTo>
                <a:cubicBezTo>
                  <a:pt x="103" y="388"/>
                  <a:pt x="96" y="387"/>
                  <a:pt x="88" y="387"/>
                </a:cubicBezTo>
                <a:cubicBezTo>
                  <a:pt x="81" y="387"/>
                  <a:pt x="74" y="388"/>
                  <a:pt x="68" y="391"/>
                </a:cubicBezTo>
                <a:cubicBezTo>
                  <a:pt x="61" y="394"/>
                  <a:pt x="56" y="398"/>
                  <a:pt x="51" y="402"/>
                </a:cubicBezTo>
                <a:cubicBezTo>
                  <a:pt x="46" y="407"/>
                  <a:pt x="43" y="413"/>
                  <a:pt x="40" y="419"/>
                </a:cubicBezTo>
                <a:cubicBezTo>
                  <a:pt x="37" y="426"/>
                  <a:pt x="36" y="432"/>
                  <a:pt x="36" y="440"/>
                </a:cubicBezTo>
                <a:close/>
                <a:moveTo>
                  <a:pt x="282" y="528"/>
                </a:moveTo>
                <a:cubicBezTo>
                  <a:pt x="304" y="528"/>
                  <a:pt x="325" y="525"/>
                  <a:pt x="345" y="518"/>
                </a:cubicBezTo>
                <a:cubicBezTo>
                  <a:pt x="366" y="512"/>
                  <a:pt x="385" y="502"/>
                  <a:pt x="403" y="490"/>
                </a:cubicBezTo>
                <a:cubicBezTo>
                  <a:pt x="398" y="482"/>
                  <a:pt x="394" y="474"/>
                  <a:pt x="392" y="466"/>
                </a:cubicBezTo>
                <a:cubicBezTo>
                  <a:pt x="389" y="457"/>
                  <a:pt x="388" y="449"/>
                  <a:pt x="388" y="440"/>
                </a:cubicBezTo>
                <a:cubicBezTo>
                  <a:pt x="388" y="428"/>
                  <a:pt x="390" y="416"/>
                  <a:pt x="395" y="406"/>
                </a:cubicBezTo>
                <a:cubicBezTo>
                  <a:pt x="399" y="395"/>
                  <a:pt x="406" y="386"/>
                  <a:pt x="414" y="378"/>
                </a:cubicBezTo>
                <a:cubicBezTo>
                  <a:pt x="422" y="370"/>
                  <a:pt x="431" y="363"/>
                  <a:pt x="442" y="359"/>
                </a:cubicBezTo>
                <a:cubicBezTo>
                  <a:pt x="452" y="354"/>
                  <a:pt x="464" y="352"/>
                  <a:pt x="476" y="352"/>
                </a:cubicBezTo>
                <a:cubicBezTo>
                  <a:pt x="478" y="352"/>
                  <a:pt x="481" y="352"/>
                  <a:pt x="483" y="352"/>
                </a:cubicBezTo>
                <a:cubicBezTo>
                  <a:pt x="485" y="352"/>
                  <a:pt x="488" y="352"/>
                  <a:pt x="490" y="353"/>
                </a:cubicBezTo>
                <a:cubicBezTo>
                  <a:pt x="492" y="341"/>
                  <a:pt x="493" y="329"/>
                  <a:pt x="493" y="317"/>
                </a:cubicBezTo>
                <a:cubicBezTo>
                  <a:pt x="493" y="295"/>
                  <a:pt x="490" y="274"/>
                  <a:pt x="484" y="255"/>
                </a:cubicBezTo>
                <a:cubicBezTo>
                  <a:pt x="478" y="235"/>
                  <a:pt x="469" y="216"/>
                  <a:pt x="458" y="199"/>
                </a:cubicBezTo>
                <a:cubicBezTo>
                  <a:pt x="447" y="182"/>
                  <a:pt x="433" y="167"/>
                  <a:pt x="417" y="154"/>
                </a:cubicBezTo>
                <a:cubicBezTo>
                  <a:pt x="401" y="141"/>
                  <a:pt x="383" y="130"/>
                  <a:pt x="363" y="122"/>
                </a:cubicBezTo>
                <a:cubicBezTo>
                  <a:pt x="360" y="130"/>
                  <a:pt x="355" y="137"/>
                  <a:pt x="350" y="144"/>
                </a:cubicBezTo>
                <a:cubicBezTo>
                  <a:pt x="344" y="150"/>
                  <a:pt x="338" y="156"/>
                  <a:pt x="331" y="161"/>
                </a:cubicBezTo>
                <a:cubicBezTo>
                  <a:pt x="324" y="166"/>
                  <a:pt x="316" y="169"/>
                  <a:pt x="308" y="172"/>
                </a:cubicBezTo>
                <a:cubicBezTo>
                  <a:pt x="299" y="174"/>
                  <a:pt x="291" y="176"/>
                  <a:pt x="282" y="176"/>
                </a:cubicBezTo>
                <a:cubicBezTo>
                  <a:pt x="273" y="176"/>
                  <a:pt x="265" y="174"/>
                  <a:pt x="257" y="172"/>
                </a:cubicBezTo>
                <a:cubicBezTo>
                  <a:pt x="248" y="169"/>
                  <a:pt x="241" y="166"/>
                  <a:pt x="233" y="161"/>
                </a:cubicBezTo>
                <a:cubicBezTo>
                  <a:pt x="226" y="156"/>
                  <a:pt x="220" y="150"/>
                  <a:pt x="214" y="144"/>
                </a:cubicBezTo>
                <a:cubicBezTo>
                  <a:pt x="209" y="137"/>
                  <a:pt x="204" y="130"/>
                  <a:pt x="201" y="122"/>
                </a:cubicBezTo>
                <a:cubicBezTo>
                  <a:pt x="181" y="130"/>
                  <a:pt x="163" y="141"/>
                  <a:pt x="147" y="154"/>
                </a:cubicBezTo>
                <a:cubicBezTo>
                  <a:pt x="131" y="167"/>
                  <a:pt x="117" y="182"/>
                  <a:pt x="106" y="199"/>
                </a:cubicBezTo>
                <a:cubicBezTo>
                  <a:pt x="95" y="216"/>
                  <a:pt x="86" y="235"/>
                  <a:pt x="80" y="255"/>
                </a:cubicBezTo>
                <a:cubicBezTo>
                  <a:pt x="74" y="274"/>
                  <a:pt x="71" y="295"/>
                  <a:pt x="71" y="317"/>
                </a:cubicBezTo>
                <a:cubicBezTo>
                  <a:pt x="71" y="329"/>
                  <a:pt x="72" y="341"/>
                  <a:pt x="74" y="353"/>
                </a:cubicBezTo>
                <a:cubicBezTo>
                  <a:pt x="87" y="351"/>
                  <a:pt x="100" y="351"/>
                  <a:pt x="113" y="355"/>
                </a:cubicBezTo>
                <a:cubicBezTo>
                  <a:pt x="125" y="359"/>
                  <a:pt x="136" y="365"/>
                  <a:pt x="145" y="373"/>
                </a:cubicBezTo>
                <a:cubicBezTo>
                  <a:pt x="155" y="381"/>
                  <a:pt x="162" y="391"/>
                  <a:pt x="168" y="402"/>
                </a:cubicBezTo>
                <a:cubicBezTo>
                  <a:pt x="174" y="414"/>
                  <a:pt x="176" y="426"/>
                  <a:pt x="176" y="440"/>
                </a:cubicBezTo>
                <a:cubicBezTo>
                  <a:pt x="176" y="449"/>
                  <a:pt x="175" y="457"/>
                  <a:pt x="172" y="466"/>
                </a:cubicBezTo>
                <a:cubicBezTo>
                  <a:pt x="170" y="474"/>
                  <a:pt x="166" y="482"/>
                  <a:pt x="161" y="490"/>
                </a:cubicBezTo>
                <a:cubicBezTo>
                  <a:pt x="179" y="502"/>
                  <a:pt x="198" y="512"/>
                  <a:pt x="219" y="518"/>
                </a:cubicBezTo>
                <a:cubicBezTo>
                  <a:pt x="239" y="525"/>
                  <a:pt x="260" y="528"/>
                  <a:pt x="282" y="528"/>
                </a:cubicBezTo>
                <a:close/>
                <a:moveTo>
                  <a:pt x="476" y="493"/>
                </a:moveTo>
                <a:cubicBezTo>
                  <a:pt x="483" y="493"/>
                  <a:pt x="490" y="491"/>
                  <a:pt x="496" y="488"/>
                </a:cubicBezTo>
                <a:cubicBezTo>
                  <a:pt x="503" y="486"/>
                  <a:pt x="508" y="482"/>
                  <a:pt x="513" y="477"/>
                </a:cubicBezTo>
                <a:cubicBezTo>
                  <a:pt x="518" y="472"/>
                  <a:pt x="522" y="467"/>
                  <a:pt x="524" y="460"/>
                </a:cubicBezTo>
                <a:cubicBezTo>
                  <a:pt x="527" y="454"/>
                  <a:pt x="529" y="447"/>
                  <a:pt x="529" y="440"/>
                </a:cubicBezTo>
                <a:cubicBezTo>
                  <a:pt x="529" y="432"/>
                  <a:pt x="527" y="426"/>
                  <a:pt x="524" y="419"/>
                </a:cubicBezTo>
                <a:cubicBezTo>
                  <a:pt x="522" y="413"/>
                  <a:pt x="518" y="407"/>
                  <a:pt x="513" y="402"/>
                </a:cubicBezTo>
                <a:cubicBezTo>
                  <a:pt x="508" y="398"/>
                  <a:pt x="503" y="394"/>
                  <a:pt x="496" y="391"/>
                </a:cubicBezTo>
                <a:cubicBezTo>
                  <a:pt x="490" y="388"/>
                  <a:pt x="483" y="387"/>
                  <a:pt x="476" y="387"/>
                </a:cubicBezTo>
                <a:cubicBezTo>
                  <a:pt x="468" y="387"/>
                  <a:pt x="462" y="388"/>
                  <a:pt x="455" y="391"/>
                </a:cubicBezTo>
                <a:cubicBezTo>
                  <a:pt x="449" y="394"/>
                  <a:pt x="443" y="398"/>
                  <a:pt x="438" y="402"/>
                </a:cubicBezTo>
                <a:cubicBezTo>
                  <a:pt x="434" y="407"/>
                  <a:pt x="430" y="413"/>
                  <a:pt x="427" y="419"/>
                </a:cubicBezTo>
                <a:cubicBezTo>
                  <a:pt x="424" y="426"/>
                  <a:pt x="423" y="432"/>
                  <a:pt x="423" y="440"/>
                </a:cubicBezTo>
                <a:cubicBezTo>
                  <a:pt x="423" y="447"/>
                  <a:pt x="424" y="454"/>
                  <a:pt x="427" y="460"/>
                </a:cubicBezTo>
                <a:cubicBezTo>
                  <a:pt x="430" y="467"/>
                  <a:pt x="434" y="472"/>
                  <a:pt x="438" y="477"/>
                </a:cubicBezTo>
                <a:cubicBezTo>
                  <a:pt x="443" y="482"/>
                  <a:pt x="449" y="486"/>
                  <a:pt x="455" y="488"/>
                </a:cubicBezTo>
                <a:cubicBezTo>
                  <a:pt x="462" y="491"/>
                  <a:pt x="468" y="493"/>
                  <a:pt x="476" y="493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More Actions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9392379" y="591382"/>
            <a:ext cx="133297" cy="25511"/>
          </a:xfrm>
          <a:custGeom>
            <a:avLst/>
            <a:gdLst>
              <a:gd name="T0" fmla="*/ 453 w 499"/>
              <a:gd name="T1" fmla="*/ 0 h 98"/>
              <a:gd name="T2" fmla="*/ 405 w 499"/>
              <a:gd name="T3" fmla="*/ 47 h 98"/>
              <a:gd name="T4" fmla="*/ 453 w 499"/>
              <a:gd name="T5" fmla="*/ 95 h 98"/>
              <a:gd name="T6" fmla="*/ 499 w 499"/>
              <a:gd name="T7" fmla="*/ 47 h 98"/>
              <a:gd name="T8" fmla="*/ 453 w 499"/>
              <a:gd name="T9" fmla="*/ 0 h 98"/>
              <a:gd name="T10" fmla="*/ 47 w 499"/>
              <a:gd name="T11" fmla="*/ 5 h 98"/>
              <a:gd name="T12" fmla="*/ 0 w 499"/>
              <a:gd name="T13" fmla="*/ 51 h 98"/>
              <a:gd name="T14" fmla="*/ 47 w 499"/>
              <a:gd name="T15" fmla="*/ 98 h 98"/>
              <a:gd name="T16" fmla="*/ 94 w 499"/>
              <a:gd name="T17" fmla="*/ 51 h 98"/>
              <a:gd name="T18" fmla="*/ 47 w 499"/>
              <a:gd name="T19" fmla="*/ 5 h 98"/>
              <a:gd name="T20" fmla="*/ 250 w 499"/>
              <a:gd name="T21" fmla="*/ 5 h 98"/>
              <a:gd name="T22" fmla="*/ 203 w 499"/>
              <a:gd name="T23" fmla="*/ 51 h 98"/>
              <a:gd name="T24" fmla="*/ 250 w 499"/>
              <a:gd name="T25" fmla="*/ 98 h 98"/>
              <a:gd name="T26" fmla="*/ 297 w 499"/>
              <a:gd name="T27" fmla="*/ 51 h 98"/>
              <a:gd name="T28" fmla="*/ 250 w 499"/>
              <a:gd name="T29" fmla="*/ 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9" h="98">
                <a:moveTo>
                  <a:pt x="453" y="0"/>
                </a:moveTo>
                <a:cubicBezTo>
                  <a:pt x="427" y="0"/>
                  <a:pt x="405" y="21"/>
                  <a:pt x="405" y="47"/>
                </a:cubicBezTo>
                <a:cubicBezTo>
                  <a:pt x="405" y="73"/>
                  <a:pt x="427" y="95"/>
                  <a:pt x="453" y="95"/>
                </a:cubicBezTo>
                <a:cubicBezTo>
                  <a:pt x="479" y="95"/>
                  <a:pt x="499" y="73"/>
                  <a:pt x="499" y="47"/>
                </a:cubicBezTo>
                <a:cubicBezTo>
                  <a:pt x="499" y="21"/>
                  <a:pt x="479" y="0"/>
                  <a:pt x="453" y="0"/>
                </a:cubicBezTo>
                <a:close/>
                <a:moveTo>
                  <a:pt x="47" y="5"/>
                </a:moveTo>
                <a:cubicBezTo>
                  <a:pt x="21" y="5"/>
                  <a:pt x="0" y="25"/>
                  <a:pt x="0" y="51"/>
                </a:cubicBezTo>
                <a:cubicBezTo>
                  <a:pt x="0" y="77"/>
                  <a:pt x="21" y="98"/>
                  <a:pt x="47" y="98"/>
                </a:cubicBezTo>
                <a:cubicBezTo>
                  <a:pt x="73" y="98"/>
                  <a:pt x="94" y="77"/>
                  <a:pt x="94" y="51"/>
                </a:cubicBezTo>
                <a:cubicBezTo>
                  <a:pt x="94" y="25"/>
                  <a:pt x="73" y="5"/>
                  <a:pt x="47" y="5"/>
                </a:cubicBezTo>
                <a:close/>
                <a:moveTo>
                  <a:pt x="250" y="5"/>
                </a:moveTo>
                <a:cubicBezTo>
                  <a:pt x="224" y="5"/>
                  <a:pt x="203" y="25"/>
                  <a:pt x="203" y="51"/>
                </a:cubicBezTo>
                <a:cubicBezTo>
                  <a:pt x="203" y="77"/>
                  <a:pt x="224" y="98"/>
                  <a:pt x="250" y="98"/>
                </a:cubicBezTo>
                <a:cubicBezTo>
                  <a:pt x="276" y="98"/>
                  <a:pt x="297" y="77"/>
                  <a:pt x="297" y="51"/>
                </a:cubicBezTo>
                <a:cubicBezTo>
                  <a:pt x="297" y="25"/>
                  <a:pt x="276" y="5"/>
                  <a:pt x="250" y="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ab" descr="&lt;SmartSettings&gt;&lt;SmartResize anchorLeft=&quot;Absolute&quot; anchorTop=&quot;Absolute&quot; anchorRight=&quot;None&quot; anchorBottom=&quot;None&quot; /&gt;&lt;/SmartSettings&gt;"/>
          <p:cNvSpPr/>
          <p:nvPr userDrawn="1"/>
        </p:nvSpPr>
        <p:spPr>
          <a:xfrm>
            <a:off x="2" y="218409"/>
            <a:ext cx="1824868" cy="2224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6888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1125444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35000"/>
            </a:pPr>
            <a:r>
              <a:rPr kumimoji="1" lang="en-US" sz="900" b="1" kern="1200" spc="-86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  <a:tileRect/>
                </a:gradFill>
                <a:latin typeface="+mn-ea"/>
                <a:ea typeface="+mn-ea"/>
                <a:cs typeface="+mj-cs"/>
              </a:rPr>
              <a:t>Page Title</a:t>
            </a:r>
          </a:p>
        </p:txBody>
      </p:sp>
      <p:sp>
        <p:nvSpPr>
          <p:cNvPr id="22" name="Close Tab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1612106" y="291356"/>
            <a:ext cx="73462" cy="76532"/>
          </a:xfrm>
          <a:custGeom>
            <a:avLst/>
            <a:gdLst>
              <a:gd name="T0" fmla="*/ 43 w 47"/>
              <a:gd name="T1" fmla="*/ 48 h 48"/>
              <a:gd name="T2" fmla="*/ 23 w 47"/>
              <a:gd name="T3" fmla="*/ 28 h 48"/>
              <a:gd name="T4" fmla="*/ 3 w 47"/>
              <a:gd name="T5" fmla="*/ 48 h 48"/>
              <a:gd name="T6" fmla="*/ 0 w 47"/>
              <a:gd name="T7" fmla="*/ 44 h 48"/>
              <a:gd name="T8" fmla="*/ 19 w 47"/>
              <a:gd name="T9" fmla="*/ 24 h 48"/>
              <a:gd name="T10" fmla="*/ 0 w 47"/>
              <a:gd name="T11" fmla="*/ 4 h 48"/>
              <a:gd name="T12" fmla="*/ 3 w 47"/>
              <a:gd name="T13" fmla="*/ 0 h 48"/>
              <a:gd name="T14" fmla="*/ 23 w 47"/>
              <a:gd name="T15" fmla="*/ 20 h 48"/>
              <a:gd name="T16" fmla="*/ 43 w 47"/>
              <a:gd name="T17" fmla="*/ 0 h 48"/>
              <a:gd name="T18" fmla="*/ 47 w 47"/>
              <a:gd name="T19" fmla="*/ 4 h 48"/>
              <a:gd name="T20" fmla="*/ 27 w 47"/>
              <a:gd name="T21" fmla="*/ 24 h 48"/>
              <a:gd name="T22" fmla="*/ 47 w 47"/>
              <a:gd name="T23" fmla="*/ 44 h 48"/>
              <a:gd name="T24" fmla="*/ 43 w 47"/>
              <a:gd name="T2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48">
                <a:moveTo>
                  <a:pt x="43" y="48"/>
                </a:moveTo>
                <a:lnTo>
                  <a:pt x="23" y="28"/>
                </a:lnTo>
                <a:lnTo>
                  <a:pt x="3" y="48"/>
                </a:lnTo>
                <a:lnTo>
                  <a:pt x="0" y="44"/>
                </a:lnTo>
                <a:lnTo>
                  <a:pt x="19" y="24"/>
                </a:lnTo>
                <a:lnTo>
                  <a:pt x="0" y="4"/>
                </a:lnTo>
                <a:lnTo>
                  <a:pt x="3" y="0"/>
                </a:lnTo>
                <a:lnTo>
                  <a:pt x="23" y="20"/>
                </a:lnTo>
                <a:lnTo>
                  <a:pt x="43" y="0"/>
                </a:lnTo>
                <a:lnTo>
                  <a:pt x="47" y="4"/>
                </a:lnTo>
                <a:lnTo>
                  <a:pt x="27" y="24"/>
                </a:lnTo>
                <a:lnTo>
                  <a:pt x="47" y="44"/>
                </a:lnTo>
                <a:lnTo>
                  <a:pt x="43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Favicon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>
          <a:xfrm>
            <a:off x="89385" y="271026"/>
            <a:ext cx="114884" cy="117192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itle Bar" descr="&lt;SmartSettings&gt;&lt;SmartResize anchorLeft=&quot;Absolute&quot; anchorTop=&quot;Absolute&quot; anchorRight=&quot;Absolute&quot; anchorBottom=&quot;None&quot; /&gt;&lt;/SmartSettings&gt;"/>
          <p:cNvSpPr/>
          <p:nvPr userDrawn="1"/>
        </p:nvSpPr>
        <p:spPr>
          <a:xfrm>
            <a:off x="1824871" y="218409"/>
            <a:ext cx="7835067" cy="222426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46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Add Page" descr="&lt;SmartSettings&gt;&lt;SmartResize anchorLeft=&quot;Absolute&quot; anchorTop=&quot;Absolute&quot; anchorRight=&quot;Non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1919656" y="284978"/>
            <a:ext cx="84404" cy="89289"/>
          </a:xfrm>
          <a:custGeom>
            <a:avLst/>
            <a:gdLst>
              <a:gd name="T0" fmla="*/ 337 w 337"/>
              <a:gd name="T1" fmla="*/ 149 h 344"/>
              <a:gd name="T2" fmla="*/ 337 w 337"/>
              <a:gd name="T3" fmla="*/ 199 h 344"/>
              <a:gd name="T4" fmla="*/ 195 w 337"/>
              <a:gd name="T5" fmla="*/ 199 h 344"/>
              <a:gd name="T6" fmla="*/ 195 w 337"/>
              <a:gd name="T7" fmla="*/ 344 h 344"/>
              <a:gd name="T8" fmla="*/ 145 w 337"/>
              <a:gd name="T9" fmla="*/ 344 h 344"/>
              <a:gd name="T10" fmla="*/ 145 w 337"/>
              <a:gd name="T11" fmla="*/ 199 h 344"/>
              <a:gd name="T12" fmla="*/ 0 w 337"/>
              <a:gd name="T13" fmla="*/ 199 h 344"/>
              <a:gd name="T14" fmla="*/ 0 w 337"/>
              <a:gd name="T15" fmla="*/ 149 h 344"/>
              <a:gd name="T16" fmla="*/ 145 w 337"/>
              <a:gd name="T17" fmla="*/ 149 h 344"/>
              <a:gd name="T18" fmla="*/ 145 w 337"/>
              <a:gd name="T19" fmla="*/ 0 h 344"/>
              <a:gd name="T20" fmla="*/ 195 w 337"/>
              <a:gd name="T21" fmla="*/ 0 h 344"/>
              <a:gd name="T22" fmla="*/ 195 w 337"/>
              <a:gd name="T23" fmla="*/ 149 h 344"/>
              <a:gd name="T24" fmla="*/ 337 w 337"/>
              <a:gd name="T25" fmla="*/ 149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7" h="344">
                <a:moveTo>
                  <a:pt x="337" y="149"/>
                </a:moveTo>
                <a:lnTo>
                  <a:pt x="337" y="199"/>
                </a:lnTo>
                <a:lnTo>
                  <a:pt x="195" y="199"/>
                </a:lnTo>
                <a:lnTo>
                  <a:pt x="195" y="344"/>
                </a:lnTo>
                <a:lnTo>
                  <a:pt x="145" y="344"/>
                </a:lnTo>
                <a:lnTo>
                  <a:pt x="145" y="199"/>
                </a:lnTo>
                <a:lnTo>
                  <a:pt x="0" y="199"/>
                </a:lnTo>
                <a:lnTo>
                  <a:pt x="0" y="149"/>
                </a:lnTo>
                <a:lnTo>
                  <a:pt x="145" y="149"/>
                </a:lnTo>
                <a:lnTo>
                  <a:pt x="145" y="0"/>
                </a:lnTo>
                <a:lnTo>
                  <a:pt x="195" y="0"/>
                </a:lnTo>
                <a:lnTo>
                  <a:pt x="195" y="149"/>
                </a:lnTo>
                <a:lnTo>
                  <a:pt x="337" y="149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1046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Line" descr="&lt;SmartSettings&gt;&lt;SmartResize anchorLeft=&quot;Absolute&quot; anchorTop=&quot;Absolute&quot; anchorRight=&quot;Absolute&quot; anchorBottom=&quot;None&quot; /&gt;&lt;/SmartSettings&gt;"/>
          <p:cNvCxnSpPr/>
          <p:nvPr userDrawn="1"/>
        </p:nvCxnSpPr>
        <p:spPr>
          <a:xfrm>
            <a:off x="1" y="759000"/>
            <a:ext cx="9670234" cy="0"/>
          </a:xfrm>
          <a:prstGeom prst="line">
            <a:avLst/>
          </a:prstGeom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inimize" descr="&lt;SmartSettings&gt;&lt;SmartResize anchorLeft=&quot;None&quot; anchorTop=&quot;Absolute&quot; anchorRight=&quot;Absolute&quot; anchorBottom=&quot;None&quot; /&gt;&lt;/SmartSettings&gt;"/>
          <p:cNvSpPr>
            <a:spLocks noChangeAspect="1" noChangeArrowheads="1"/>
          </p:cNvSpPr>
          <p:nvPr userDrawn="1"/>
        </p:nvSpPr>
        <p:spPr bwMode="auto">
          <a:xfrm>
            <a:off x="9098494" y="325636"/>
            <a:ext cx="74572" cy="7972"/>
          </a:xfrm>
          <a:prstGeom prst="rect">
            <a:avLst/>
          </a:prstGeom>
          <a:solidFill>
            <a:srgbClr val="000000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Maximize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 userDrawn="1"/>
        </p:nvSpPr>
        <p:spPr bwMode="auto">
          <a:xfrm>
            <a:off x="9266313" y="291356"/>
            <a:ext cx="72986" cy="76532"/>
          </a:xfrm>
          <a:custGeom>
            <a:avLst/>
            <a:gdLst>
              <a:gd name="T0" fmla="*/ 0 w 282"/>
              <a:gd name="T1" fmla="*/ 0 h 282"/>
              <a:gd name="T2" fmla="*/ 0 w 282"/>
              <a:gd name="T3" fmla="*/ 282 h 282"/>
              <a:gd name="T4" fmla="*/ 282 w 282"/>
              <a:gd name="T5" fmla="*/ 282 h 282"/>
              <a:gd name="T6" fmla="*/ 282 w 282"/>
              <a:gd name="T7" fmla="*/ 0 h 282"/>
              <a:gd name="T8" fmla="*/ 0 w 282"/>
              <a:gd name="T9" fmla="*/ 0 h 282"/>
              <a:gd name="T10" fmla="*/ 28 w 282"/>
              <a:gd name="T11" fmla="*/ 28 h 282"/>
              <a:gd name="T12" fmla="*/ 254 w 282"/>
              <a:gd name="T13" fmla="*/ 28 h 282"/>
              <a:gd name="T14" fmla="*/ 254 w 282"/>
              <a:gd name="T15" fmla="*/ 254 h 282"/>
              <a:gd name="T16" fmla="*/ 28 w 282"/>
              <a:gd name="T17" fmla="*/ 254 h 282"/>
              <a:gd name="T18" fmla="*/ 28 w 282"/>
              <a:gd name="T19" fmla="*/ 2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282">
                <a:moveTo>
                  <a:pt x="0" y="0"/>
                </a:moveTo>
                <a:lnTo>
                  <a:pt x="0" y="282"/>
                </a:lnTo>
                <a:lnTo>
                  <a:pt x="282" y="282"/>
                </a:lnTo>
                <a:lnTo>
                  <a:pt x="282" y="0"/>
                </a:lnTo>
                <a:lnTo>
                  <a:pt x="0" y="0"/>
                </a:lnTo>
                <a:close/>
                <a:moveTo>
                  <a:pt x="28" y="28"/>
                </a:moveTo>
                <a:lnTo>
                  <a:pt x="254" y="28"/>
                </a:lnTo>
                <a:lnTo>
                  <a:pt x="254" y="254"/>
                </a:lnTo>
                <a:lnTo>
                  <a:pt x="28" y="254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lose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 userDrawn="1"/>
        </p:nvSpPr>
        <p:spPr bwMode="auto">
          <a:xfrm>
            <a:off x="9427845" y="289761"/>
            <a:ext cx="74572" cy="79722"/>
          </a:xfrm>
          <a:custGeom>
            <a:avLst/>
            <a:gdLst>
              <a:gd name="T0" fmla="*/ 3 w 47"/>
              <a:gd name="T1" fmla="*/ 0 h 50"/>
              <a:gd name="T2" fmla="*/ 0 w 47"/>
              <a:gd name="T3" fmla="*/ 3 h 50"/>
              <a:gd name="T4" fmla="*/ 20 w 47"/>
              <a:gd name="T5" fmla="*/ 25 h 50"/>
              <a:gd name="T6" fmla="*/ 0 w 47"/>
              <a:gd name="T7" fmla="*/ 46 h 50"/>
              <a:gd name="T8" fmla="*/ 3 w 47"/>
              <a:gd name="T9" fmla="*/ 50 h 50"/>
              <a:gd name="T10" fmla="*/ 23 w 47"/>
              <a:gd name="T11" fmla="*/ 28 h 50"/>
              <a:gd name="T12" fmla="*/ 44 w 47"/>
              <a:gd name="T13" fmla="*/ 49 h 50"/>
              <a:gd name="T14" fmla="*/ 47 w 47"/>
              <a:gd name="T15" fmla="*/ 46 h 50"/>
              <a:gd name="T16" fmla="*/ 27 w 47"/>
              <a:gd name="T17" fmla="*/ 25 h 50"/>
              <a:gd name="T18" fmla="*/ 47 w 47"/>
              <a:gd name="T19" fmla="*/ 3 h 50"/>
              <a:gd name="T20" fmla="*/ 44 w 47"/>
              <a:gd name="T21" fmla="*/ 0 h 50"/>
              <a:gd name="T22" fmla="*/ 24 w 47"/>
              <a:gd name="T23" fmla="*/ 21 h 50"/>
              <a:gd name="T24" fmla="*/ 3 w 47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50">
                <a:moveTo>
                  <a:pt x="3" y="0"/>
                </a:moveTo>
                <a:lnTo>
                  <a:pt x="0" y="3"/>
                </a:lnTo>
                <a:lnTo>
                  <a:pt x="20" y="25"/>
                </a:lnTo>
                <a:lnTo>
                  <a:pt x="0" y="46"/>
                </a:lnTo>
                <a:lnTo>
                  <a:pt x="3" y="50"/>
                </a:lnTo>
                <a:lnTo>
                  <a:pt x="23" y="28"/>
                </a:lnTo>
                <a:lnTo>
                  <a:pt x="44" y="49"/>
                </a:lnTo>
                <a:lnTo>
                  <a:pt x="47" y="46"/>
                </a:lnTo>
                <a:lnTo>
                  <a:pt x="27" y="25"/>
                </a:lnTo>
                <a:lnTo>
                  <a:pt x="47" y="3"/>
                </a:lnTo>
                <a:lnTo>
                  <a:pt x="44" y="0"/>
                </a:lnTo>
                <a:lnTo>
                  <a:pt x="24" y="21"/>
                </a:lnTo>
                <a:lnTo>
                  <a:pt x="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479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085">
          <p15:clr>
            <a:srgbClr val="FBAE40"/>
          </p15:clr>
        </p15:guide>
        <p15:guide id="2" pos="3030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4315">
          <p15:clr>
            <a:srgbClr val="FBAE40"/>
          </p15:clr>
        </p15:guide>
        <p15:guide id="6">
          <p15:clr>
            <a:srgbClr val="FBAE40"/>
          </p15:clr>
        </p15:guide>
        <p15:guide id="7" pos="5292">
          <p15:clr>
            <a:srgbClr val="FBAE40"/>
          </p15:clr>
        </p15:guide>
        <p15:guide id="8" pos="7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607" y="-1"/>
            <a:ext cx="4625944" cy="216335"/>
          </a:xfrm>
        </p:spPr>
        <p:txBody>
          <a:bodyPr wrap="square">
            <a:spAutoFit/>
          </a:bodyPr>
          <a:lstStyle>
            <a:lvl1pPr>
              <a:defRPr sz="9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10136038" y="0"/>
            <a:ext cx="1413147" cy="216336"/>
          </a:xfrm>
        </p:spPr>
        <p:txBody>
          <a:bodyPr>
            <a:noAutofit/>
          </a:bodyPr>
          <a:lstStyle>
            <a:lvl1pPr marL="0" indent="0">
              <a:buNone/>
              <a:defRPr kumimoji="1" lang="ko-KR" altLang="en-US" sz="900" b="0" kern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5pPr>
              <a:defRPr kumimoji="1" lang="ko-KR" altLang="en-US" sz="985" b="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페이지 넘버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220508"/>
            <a:ext cx="9670235" cy="21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31" dirty="0"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646334"/>
            <a:ext cx="9670235" cy="211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44" rtl="0" eaLnBrk="1" latinLnBrk="1" hangingPunct="1"/>
            <a:r>
              <a:rPr lang="en-US" altLang="ko-KR" sz="1231" b="1" kern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Footer </a:t>
            </a:r>
            <a:r>
              <a:rPr lang="ko-KR" altLang="en-US" sz="1231" b="1" kern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영역</a:t>
            </a:r>
            <a:endParaRPr lang="ko-KR" altLang="en-US" sz="1231"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842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085">
          <p15:clr>
            <a:srgbClr val="FBAE40"/>
          </p15:clr>
        </p15:guide>
        <p15:guide id="2" pos="3030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4315">
          <p15:clr>
            <a:srgbClr val="FBAE40"/>
          </p15:clr>
        </p15:guide>
        <p15:guide id="6">
          <p15:clr>
            <a:srgbClr val="FBAE40"/>
          </p15:clr>
        </p15:guide>
        <p15:guide id="7" pos="756">
          <p15:clr>
            <a:srgbClr val="FBAE40"/>
          </p15:clr>
        </p15:guide>
        <p15:guide id="8" pos="52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828606" y="1"/>
            <a:ext cx="4669077" cy="216000"/>
          </a:xfrm>
        </p:spPr>
        <p:txBody>
          <a:bodyPr/>
          <a:lstStyle>
            <a:lvl1pPr>
              <a:defRPr sz="9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10144664" y="0"/>
            <a:ext cx="1404521" cy="216000"/>
          </a:xfrm>
        </p:spPr>
        <p:txBody>
          <a:bodyPr>
            <a:noAutofit/>
          </a:bodyPr>
          <a:lstStyle>
            <a:lvl1pPr marL="0" indent="0">
              <a:buNone/>
              <a:defRPr kumimoji="1" lang="ko-KR" altLang="en-US" sz="900" b="0" kern="1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5pPr>
              <a:defRPr kumimoji="1" lang="ko-KR" altLang="en-US" sz="985" b="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페이지 넘버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4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9043437"/>
              </p:ext>
            </p:extLst>
          </p:nvPr>
        </p:nvGraphicFramePr>
        <p:xfrm>
          <a:off x="1" y="0"/>
          <a:ext cx="12191997" cy="216000"/>
        </p:xfrm>
        <a:graphic>
          <a:graphicData uri="http://schemas.openxmlformats.org/drawingml/2006/table">
            <a:tbl>
              <a:tblPr/>
              <a:tblGrid>
                <a:gridCol w="582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2130"/>
                <a:gridCol w="30670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29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56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42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40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32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kern="120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Document</a:t>
                      </a:r>
                      <a:endParaRPr kumimoji="1" lang="ko-KR" altLang="en-US" sz="900" b="1" kern="120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kern="120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주니어 개발자 고민 저장소</a:t>
                      </a:r>
                      <a:r>
                        <a:rPr kumimoji="1" lang="en-US" altLang="ko-KR" sz="900" b="0" kern="120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b="0" kern="1200" spc="-86" dirty="0" err="1" smtClean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0" scaled="0"/>
                            <a:tileRect/>
                          </a:gradFill>
                          <a:latin typeface="+mn-ea"/>
                          <a:ea typeface="+mn-ea"/>
                          <a:cs typeface="+mn-cs"/>
                        </a:rPr>
                        <a:t>devagora</a:t>
                      </a:r>
                      <a:r>
                        <a:rPr lang="en-US" altLang="ko-KR" sz="900" b="0" kern="1200" spc="-86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0" scaled="0"/>
                            <a:tileRect/>
                          </a:gra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900" b="0" kern="1200" dirty="0" smtClean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Title</a:t>
                      </a:r>
                      <a:endParaRPr kumimoji="1" lang="ko-KR" altLang="en-US" sz="900" b="1" kern="120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kern="120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No</a:t>
                      </a:r>
                      <a:endParaRPr kumimoji="1" lang="en-US" altLang="ko-KR" sz="900" b="1" kern="120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8607" y="1"/>
            <a:ext cx="4643198" cy="21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B69DC9FA-5E92-46E3-8599-01FC3C7C7D2D}" type="datetimeFigureOut">
              <a:rPr lang="ko-KR" altLang="en-US" smtClean="0"/>
              <a:pPr/>
              <a:t>2022-08-15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6C913019-7EC3-470E-8227-B98D5D8B8C2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200" y="31643"/>
            <a:ext cx="423984" cy="152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25444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913019-7EC3-470E-8227-B98D5D8B8C2F}" type="slidenum">
              <a:rPr kumimoji="1" lang="ko-KR" altLang="en-US" sz="900" b="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1125444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900" b="0" kern="1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19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iming>
    <p:tnLst>
      <p:par>
        <p:cTn id="1" dur="indefinite" restart="never" nodeType="tmRoot"/>
      </p:par>
    </p:tnLst>
  </p:timing>
  <p:txStyles>
    <p:titleStyle>
      <a:lvl1pPr algn="l" defTabSz="1125444" rtl="0" eaLnBrk="1" latinLnBrk="1" hangingPunct="1">
        <a:lnSpc>
          <a:spcPct val="90000"/>
        </a:lnSpc>
        <a:spcBef>
          <a:spcPct val="0"/>
        </a:spcBef>
        <a:buNone/>
        <a:defRPr kumimoji="1" lang="en-US" altLang="en-US" sz="900" b="0" kern="1200" dirty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맑은 고딕" pitchFamily="50" charset="-127"/>
          <a:ea typeface="맑은 고딕" pitchFamily="50" charset="-127"/>
          <a:cs typeface="+mn-cs"/>
        </a:defRPr>
      </a:lvl1pPr>
    </p:titleStyle>
    <p:bodyStyle>
      <a:lvl1pPr marL="281361" indent="-281361" algn="l" defTabSz="1125444" rtl="0" eaLnBrk="1" latinLnBrk="1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ea"/>
          <a:ea typeface="+mn-ea"/>
          <a:cs typeface="+mn-cs"/>
        </a:defRPr>
      </a:lvl1pPr>
      <a:lvl2pPr marL="84408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ea"/>
          <a:ea typeface="+mn-ea"/>
          <a:cs typeface="+mn-cs"/>
        </a:defRPr>
      </a:lvl2pPr>
      <a:lvl3pPr marL="1406804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ea"/>
          <a:ea typeface="+mn-ea"/>
          <a:cs typeface="+mn-cs"/>
        </a:defRPr>
      </a:lvl3pPr>
      <a:lvl4pPr marL="1969526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ea"/>
          <a:ea typeface="+mn-ea"/>
          <a:cs typeface="+mn-cs"/>
        </a:defRPr>
      </a:lvl4pPr>
      <a:lvl5pPr marL="2532248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ea"/>
          <a:ea typeface="+mn-ea"/>
          <a:cs typeface="+mn-cs"/>
        </a:defRPr>
      </a:lvl5pPr>
      <a:lvl6pPr marL="3094970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521" y="1509622"/>
            <a:ext cx="104638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/>
              <a:t>주니어 개발자 고민 저장소</a:t>
            </a:r>
            <a:endParaRPr lang="en-US" altLang="ko-KR" sz="4800" b="1" dirty="0" smtClean="0"/>
          </a:p>
          <a:p>
            <a:r>
              <a:rPr lang="en-US" altLang="ko-KR" sz="4800" b="1" dirty="0" err="1" smtClean="0"/>
              <a:t>DevAgora</a:t>
            </a:r>
            <a:endParaRPr lang="en-US" altLang="ko-KR" sz="4800" b="1" dirty="0" smtClean="0"/>
          </a:p>
          <a:p>
            <a:endParaRPr lang="en-US" altLang="ko-KR" sz="4800" b="1" dirty="0" smtClean="0"/>
          </a:p>
          <a:p>
            <a:r>
              <a:rPr lang="ko-KR" altLang="en-US" sz="4800" b="1" dirty="0" smtClean="0"/>
              <a:t>기획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251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2913" y="1337094"/>
            <a:ext cx="11706045" cy="54001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2913" y="871267"/>
            <a:ext cx="5253487" cy="4658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1925" y="957532"/>
            <a:ext cx="52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서비스의 필요 배경 및 서비스가 </a:t>
            </a:r>
            <a:r>
              <a:rPr lang="ko-KR" altLang="en-US" dirty="0" smtClean="0"/>
              <a:t>제공하는 가치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" y="1465927"/>
            <a:ext cx="103022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문제 상황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주니어 개발자들은 다양한 고민들이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여러 가지 이유로 불안하고 초조해 종종 </a:t>
            </a:r>
            <a:r>
              <a:rPr lang="ko-KR" altLang="en-US" sz="1600" dirty="0" err="1"/>
              <a:t>멘탈이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터지기도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내가 지금 제대로 된 방향으로 걸어가고 있는 것인지 확인하고 싶은 마음이 반복적으로 일어난다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주니어 개발자는 외롭고 불안하다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주니어 개발자는 같은 고민을 하고 성장하려는 의지를 가진 함께 할 동료가 필요하다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주니어 개발자는 자신이 걷고 있는 길을 먼저 걸었고</a:t>
            </a:r>
            <a:r>
              <a:rPr lang="en-US" altLang="ko-KR" sz="1600" dirty="0"/>
              <a:t> </a:t>
            </a:r>
            <a:r>
              <a:rPr lang="ko-KR" altLang="en-US" sz="1600" dirty="0"/>
              <a:t>경험한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도달하고자 하는 곳에 먼저 도달한</a:t>
            </a:r>
            <a:r>
              <a:rPr lang="en-US" altLang="ko-KR" sz="1600" dirty="0"/>
              <a:t>,</a:t>
            </a:r>
            <a:r>
              <a:rPr lang="ko-KR" altLang="en-US" sz="1600" dirty="0"/>
              <a:t> 주니어의 고민을 진심으로 이해하고 길을 알려줄 수 있는 </a:t>
            </a:r>
            <a:r>
              <a:rPr lang="ko-KR" altLang="en-US" sz="1600" dirty="0" err="1"/>
              <a:t>멘토가</a:t>
            </a:r>
            <a:r>
              <a:rPr lang="ko-KR" altLang="en-US" sz="1600" dirty="0"/>
              <a:t> 필요하다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주니어 개발자는 </a:t>
            </a:r>
            <a:r>
              <a:rPr lang="ko-KR" altLang="en-US" sz="1600" dirty="0"/>
              <a:t>자신이 원하는 커리어를 </a:t>
            </a:r>
            <a:r>
              <a:rPr lang="ko-KR" altLang="en-US" sz="1600" dirty="0" smtClean="0"/>
              <a:t>위해선 </a:t>
            </a:r>
            <a:r>
              <a:rPr lang="ko-KR" altLang="en-US" sz="1600" dirty="0"/>
              <a:t>현재의 고민에 어떻게 대처해야 할지 </a:t>
            </a:r>
            <a:r>
              <a:rPr lang="ko-KR" altLang="en-US" sz="1600" dirty="0" smtClean="0"/>
              <a:t>차분히 </a:t>
            </a:r>
            <a:r>
              <a:rPr lang="ko-KR" altLang="en-US" sz="1600" dirty="0"/>
              <a:t>객관적으로</a:t>
            </a:r>
            <a:r>
              <a:rPr lang="ko-KR" altLang="en-US" sz="1600" dirty="0" smtClean="0"/>
              <a:t> 정리가 되어야 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위해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자신 뿐 아닌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비슷한 입장의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혹은 먼저 앞선 입장의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자의 관점에서의 의견도 접해볼 필요가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해결하려는 것과 만들어내려는 가치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같이 고민을 나누고 공감하며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해결방안에 대해 여러 의견을 서로 나눠본다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서로 격려하면서도 현실적인 조언과 유익한 정보를 나누는 등 유익한 교류를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그럼으로써 주니어 개발자의 외로움과 불안감 및 초조함을 완화한다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동시에 학습동기의 고취와 지속적으로 성장할 동력을 발생시킨다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841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2913" y="1337094"/>
            <a:ext cx="11706045" cy="54001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2913" y="871267"/>
            <a:ext cx="5253487" cy="4658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1925" y="957532"/>
            <a:ext cx="52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서비스의 대표적인 기능 상세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" y="1465927"/>
            <a:ext cx="1030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24840" y="1465927"/>
            <a:ext cx="5724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* 사용자 관점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고민글</a:t>
            </a:r>
            <a:r>
              <a:rPr lang="ko-KR" altLang="en-US" sz="1600" dirty="0" smtClean="0"/>
              <a:t> 작성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조회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여러 글 조회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고민글</a:t>
            </a:r>
            <a:r>
              <a:rPr lang="ko-KR" altLang="en-US" sz="1600" dirty="0" smtClean="0"/>
              <a:t> 마다 </a:t>
            </a:r>
            <a:r>
              <a:rPr lang="ko-KR" altLang="en-US" sz="1600" dirty="0" err="1" smtClean="0"/>
              <a:t>답글</a:t>
            </a:r>
            <a:r>
              <a:rPr lang="ko-KR" altLang="en-US" sz="1600" dirty="0" smtClean="0"/>
              <a:t> 작성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고민글</a:t>
            </a:r>
            <a:r>
              <a:rPr lang="ko-KR" altLang="en-US" sz="1600" dirty="0" smtClean="0"/>
              <a:t> 마다 </a:t>
            </a:r>
            <a:r>
              <a:rPr lang="ko-KR" altLang="en-US" sz="1600" dirty="0" err="1" smtClean="0"/>
              <a:t>리액션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좋아요 </a:t>
            </a:r>
            <a:r>
              <a:rPr lang="ko-KR" altLang="en-US" sz="1600" dirty="0" err="1" smtClean="0"/>
              <a:t>따봉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고민글</a:t>
            </a:r>
            <a:r>
              <a:rPr lang="ko-KR" altLang="en-US" sz="1600" dirty="0" smtClean="0"/>
              <a:t> 마다 </a:t>
            </a:r>
            <a:r>
              <a:rPr lang="ko-KR" altLang="en-US" sz="1600" dirty="0" err="1" smtClean="0"/>
              <a:t>태깅</a:t>
            </a:r>
            <a:r>
              <a:rPr lang="en-US" altLang="ko-KR" sz="1600" dirty="0" smtClean="0"/>
              <a:t>(Tagging)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악성 글이거나 부적절한 글 신고 가능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24840" y="3410642"/>
            <a:ext cx="57242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* 관리자 관점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공지글</a:t>
            </a:r>
            <a:r>
              <a:rPr lang="ko-KR" altLang="en-US" sz="1600" dirty="0" smtClean="0"/>
              <a:t> 작성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조회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사용자들의 글 조회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삭제 가능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신고접수된</a:t>
            </a:r>
            <a:r>
              <a:rPr lang="ko-KR" altLang="en-US" sz="1600" dirty="0" smtClean="0"/>
              <a:t> 글 및 유저를 모니터링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신고접수된</a:t>
            </a:r>
            <a:r>
              <a:rPr lang="ko-KR" altLang="en-US" sz="1600" dirty="0" smtClean="0"/>
              <a:t> 글 및 유저에게 경고 및 이용정지</a:t>
            </a:r>
            <a:r>
              <a:rPr lang="en-US" altLang="ko-KR" sz="1600" dirty="0" smtClean="0"/>
              <a:t>(Ban)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 화면에서 서비스의 전체 정보를 일람 가능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대시보드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각종 통계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당일 방문자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당일 </a:t>
            </a:r>
            <a:r>
              <a:rPr lang="ko-KR" altLang="en-US" sz="1600" dirty="0" err="1" smtClean="0"/>
              <a:t>신규글</a:t>
            </a:r>
            <a:r>
              <a:rPr lang="ko-KR" altLang="en-US" sz="1600" dirty="0" smtClean="0"/>
              <a:t>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당일 </a:t>
            </a:r>
            <a:r>
              <a:rPr lang="ko-KR" altLang="en-US" sz="1600" dirty="0" err="1" smtClean="0"/>
              <a:t>수정글</a:t>
            </a:r>
            <a:r>
              <a:rPr lang="ko-KR" altLang="en-US" sz="1600" dirty="0" smtClean="0"/>
              <a:t>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당일 </a:t>
            </a:r>
            <a:r>
              <a:rPr lang="ko-KR" altLang="en-US" sz="1600" dirty="0" err="1" smtClean="0"/>
              <a:t>삭제글</a:t>
            </a:r>
            <a:r>
              <a:rPr lang="ko-KR" altLang="en-US" sz="1600" dirty="0" smtClean="0"/>
              <a:t> 수</a:t>
            </a:r>
            <a:r>
              <a:rPr lang="en-US" altLang="ko-KR" sz="1600" dirty="0" smtClean="0"/>
              <a:t>, (+</a:t>
            </a:r>
            <a:r>
              <a:rPr lang="ko-KR" altLang="en-US" sz="1600" dirty="0" err="1" smtClean="0"/>
              <a:t>주별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월별 내용으로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태그 별 전체 글 통계</a:t>
            </a:r>
            <a:r>
              <a:rPr lang="en-US" altLang="ko-KR" sz="1600" dirty="0" smtClean="0"/>
              <a:t>, Top5 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349042" y="1470088"/>
            <a:ext cx="5477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* 시스템 관점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욕설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상소리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 부적절한 글 내용 및 첨부파일을 잡아내어 자동으로 </a:t>
            </a:r>
            <a:r>
              <a:rPr lang="ko-KR" altLang="en-US" sz="1600" dirty="0" err="1" smtClean="0"/>
              <a:t>게시글</a:t>
            </a:r>
            <a:r>
              <a:rPr lang="en-US" altLang="ko-KR" sz="1600" dirty="0" smtClean="0"/>
              <a:t>Ban</a:t>
            </a:r>
            <a:r>
              <a:rPr lang="ko-KR" altLang="en-US" sz="1600" dirty="0" smtClean="0"/>
              <a:t>처리하도록 정기 배치 작업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 화면의 </a:t>
            </a:r>
            <a:r>
              <a:rPr lang="ko-KR" altLang="en-US" sz="1600" dirty="0" err="1" smtClean="0"/>
              <a:t>대시보드</a:t>
            </a:r>
            <a:r>
              <a:rPr lang="ko-KR" altLang="en-US" sz="1600" dirty="0" smtClean="0"/>
              <a:t> 내용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 전체 통계 정보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수집하는 정기 배치 작업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923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메인 화면 설계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0" y="759587"/>
            <a:ext cx="9665802" cy="608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35000"/>
            </a:pP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83353" y="1368184"/>
            <a:ext cx="7090508" cy="5489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35000"/>
              <a:defRPr/>
            </a:pPr>
            <a:endParaRPr kumimoji="1" lang="ko-KR" altLang="en-US" sz="14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84381"/>
              </p:ext>
            </p:extLst>
          </p:nvPr>
        </p:nvGraphicFramePr>
        <p:xfrm>
          <a:off x="9665802" y="215900"/>
          <a:ext cx="2530288" cy="30517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18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94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-70" baseline="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 spc="-70" baseline="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44308" marR="44308" marT="56271" marB="5627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346">
                <a:tc>
                  <a:txBody>
                    <a:bodyPr/>
                    <a:lstStyle/>
                    <a:p>
                      <a:pPr algn="r" latinLnBrk="1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-150" baseline="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000" b="0" spc="-150" baseline="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56271" marR="56271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ko-KR" altLang="en-US" sz="1000" kern="120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메인 화면 요소</a:t>
                      </a:r>
                      <a:endParaRPr kumimoji="1" lang="en-US" altLang="ko-KR" sz="1000" kern="1200" dirty="0" smtClean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271" marR="56271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4075">
                <a:tc>
                  <a:txBody>
                    <a:bodyPr/>
                    <a:lstStyle/>
                    <a:p>
                      <a:pPr algn="r" latinLnBrk="1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-70" baseline="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spc="-70" baseline="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56271" marR="56271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None/>
                      </a:pPr>
                      <a:endParaRPr kumimoji="1" lang="en-US" altLang="ko-KR" sz="1000" kern="1200" dirty="0" smtClean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6" marR="112556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r" latinLnBrk="1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-70" baseline="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spc="-70" baseline="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56271" marR="56271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None/>
                      </a:pPr>
                      <a:endParaRPr kumimoji="1" lang="en-US" altLang="ko-KR" sz="1000" b="0" kern="1200" baseline="0" dirty="0" smtClean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6" marR="112556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93">
                <a:tc>
                  <a:txBody>
                    <a:bodyPr/>
                    <a:lstStyle/>
                    <a:p>
                      <a:pPr algn="r" latinLnBrk="1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-70" baseline="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spc="-70" baseline="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56271" marR="56271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None/>
                      </a:pPr>
                      <a:endParaRPr kumimoji="1" lang="en-US" altLang="ko-KR" sz="1000" b="0" kern="1200" dirty="0" smtClean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6" marR="112556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7293">
                <a:tc>
                  <a:txBody>
                    <a:bodyPr/>
                    <a:lstStyle/>
                    <a:p>
                      <a:pPr algn="r" latinLnBrk="1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-70" baseline="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spc="-70" baseline="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56271" marR="56271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None/>
                      </a:pPr>
                      <a:endParaRPr kumimoji="1" lang="en-US" altLang="ko-KR" sz="1000" b="0" kern="1200" dirty="0" smtClean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6" marR="112556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400">
                <a:tc>
                  <a:txBody>
                    <a:bodyPr/>
                    <a:lstStyle/>
                    <a:p>
                      <a:pPr algn="r" latinLnBrk="1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-70" baseline="0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spc="-70" baseline="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56271" marR="56271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kumimoji="1" lang="en-US" altLang="ko-KR" sz="1000" b="0" kern="1200" dirty="0" smtClean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112556" marR="112556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9400">
                <a:tc>
                  <a:txBody>
                    <a:bodyPr/>
                    <a:lstStyle/>
                    <a:p>
                      <a:pPr algn="r" latinLnBrk="1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ko-KR" altLang="en-US" sz="1000" b="0" spc="-70" baseline="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</a:endParaRPr>
                    </a:p>
                  </a:txBody>
                  <a:tcPr marL="56271" marR="56271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ko-KR" sz="1000" kern="1200" spc="-70" baseline="0" dirty="0" smtClean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112556" marR="112556" marT="56271" marB="5627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-1" y="1368184"/>
            <a:ext cx="1283354" cy="548981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35000"/>
              <a:defRPr/>
            </a:pP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79516" y="1368184"/>
            <a:ext cx="1283354" cy="548981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35000"/>
              <a:defRPr/>
            </a:pP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10" y="759586"/>
            <a:ext cx="15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DevAgora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45" y="1063885"/>
            <a:ext cx="3148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 dirty="0" smtClean="0">
                <a:solidFill>
                  <a:schemeClr val="bg1"/>
                </a:solidFill>
              </a:rPr>
              <a:t>주니어 개발자 고민 저장소</a:t>
            </a:r>
            <a:endParaRPr lang="ko-KR" altLang="en-US" sz="1100" i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04517" y="961504"/>
            <a:ext cx="56934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53481" y="961504"/>
            <a:ext cx="56934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글쓰기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1696" y="961504"/>
            <a:ext cx="43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홈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073252" y="965477"/>
            <a:ext cx="67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73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고딕&amp;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로젝트명_no_메뉴명_버전_yyyymmdd_Template" id="{39AAF2BA-A2CE-44B8-A506-B5A4E0C5029C}" vid="{7123EB26-15B3-437C-86F7-60CEE9DD51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357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ＭＳ Ｐゴシック</vt:lpstr>
      <vt:lpstr>굴림</vt:lpstr>
      <vt:lpstr>맑은 고딕</vt:lpstr>
      <vt:lpstr>Arial</vt:lpstr>
      <vt:lpstr>Segoe UI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메인 화면 설계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Jongbin Kim</dc:creator>
  <cp:lastModifiedBy>Jongbin Kim</cp:lastModifiedBy>
  <cp:revision>41</cp:revision>
  <dcterms:created xsi:type="dcterms:W3CDTF">2022-08-15T11:31:34Z</dcterms:created>
  <dcterms:modified xsi:type="dcterms:W3CDTF">2022-08-15T13:55:24Z</dcterms:modified>
</cp:coreProperties>
</file>