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C8B7A-2106-FADF-BC4E-DDD34C7D0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63F00D-A798-DF3B-D87D-5BD31432E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3DE8D-EE0D-D80C-127C-798E51D3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2E334-7CCF-0624-A14B-D94EE541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62E1D-2ED2-B233-9DCC-2CCEC7C7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6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603B3-7A76-C329-B681-A1A1E151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EDF17-45FC-45D0-49A4-FBED4B709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CBF52-A540-339D-BAC8-17EB421A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4578F-AB80-1053-3FF4-E3D33CFB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52DA6-FED0-599D-EDE1-21C60C5C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7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C403A6-4130-FC87-4FAB-43F191F29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BEA55-31C9-B167-8B87-18C0ABAA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2B805-2D83-CC55-0F14-2EC82F5F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6E550-7862-C65F-254B-56FECC8D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F15BD-0987-B32C-FF71-AD31CFBB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991B2-149B-99D1-32AC-21CCD428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D5EA9-A7B6-693D-DC61-0D22E8C8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932A7-EA89-019F-528D-942723E0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2D042-5644-5F99-2940-98E9191F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99BA0-02B0-23C8-A07F-884F72DB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5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D53DB-63C8-136A-B366-E62F0572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5749B-3F5C-C277-6536-7C23AE80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8141C-2E82-A2FB-2C9E-71AD6A31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1302E-42C2-3ED9-DFFB-E6241DDB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171B6-A5CD-96BC-1B2E-55394412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9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86577-68A9-20AE-52BB-88ADA1A4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C72B4-7285-01AF-6BD9-126F1A310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2BDE8-3866-22AA-0443-627745888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4BFED-C8A7-3EE5-F33B-248A2BEB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81C11-F009-8754-6D61-DB5EF6B6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F1D04-3BD1-A964-0794-4204AA1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7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237B2-CCBD-CFBE-03EA-94ED70EE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336B7-22B0-08E9-DE32-FEBF27486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95340-CEB9-8114-94A6-6F2FC51B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983FE-BC92-D46E-D304-788218EDD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516DD2-5D2C-FC07-2C0B-0C63EF158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5851C2-39B3-80E4-F106-C9A1CD0D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31077-DD95-F07B-96E1-9B9C6D7D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E6BEA-2DEF-4DD4-7A96-C42738D2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6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A2012-3830-9368-F3F9-F44AD674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E0EBA-5D06-051E-5EC9-0AE9DE2C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ACD6CB-1A5C-65D5-D11A-D099516D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AAF56-2646-2659-F714-35C9DCDE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08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9745F6-9F95-CC84-1F81-B16CCAE8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021C6F-1E93-ECD4-1DA5-D0CBBFC9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F1045-4D5E-CFA8-40D0-8E7E289A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6D89C-C128-434E-1D28-6DD4C38F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78F98-B894-D08D-4881-2AB3D6D8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F74BB-FA7A-864B-272E-3F922E83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D6F1C-E053-399E-886C-81429CC3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38321-CF3F-8485-4FBD-4717E63D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02A37-0369-8DEF-5681-F8B20293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3020A-1F98-BECF-8766-890C6B67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C61C1-4363-B0BF-AFE7-A0E7FF3EF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89AC19-ADE7-B72D-6CC7-99F22822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E8ADD-D7FE-2F00-17EF-01C33D1C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9E78C-2265-8634-F641-F71EF7C3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F04B0-74D1-254E-DA44-2E109185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CF8C5D-24D9-66EF-11F5-66D1795E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72EBD-1956-91D8-D02E-D78D619E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5A41B-E71C-5590-7A7A-6C57035CE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5706-1048-4E90-8992-9D771513CA89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19E70-C5F5-9717-CCB9-65AA14B8E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E63F0-6E05-1B9F-07C1-AB2E44B4E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6C14-887D-4943-9E94-6490A2E1B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8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B1E7D0-DC72-7580-6E48-345B9909EE05}"/>
              </a:ext>
            </a:extLst>
          </p:cNvPr>
          <p:cNvSpPr/>
          <p:nvPr/>
        </p:nvSpPr>
        <p:spPr>
          <a:xfrm>
            <a:off x="1015793" y="2337941"/>
            <a:ext cx="2444620" cy="231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맡기기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EF9035-AB5E-3C0D-69B4-302D4629CFA3}"/>
              </a:ext>
            </a:extLst>
          </p:cNvPr>
          <p:cNvSpPr/>
          <p:nvPr/>
        </p:nvSpPr>
        <p:spPr>
          <a:xfrm>
            <a:off x="3739711" y="2355980"/>
            <a:ext cx="2444620" cy="231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반출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5CF921-20CD-F594-9AF4-673E2DB102F1}"/>
              </a:ext>
            </a:extLst>
          </p:cNvPr>
          <p:cNvSpPr/>
          <p:nvPr/>
        </p:nvSpPr>
        <p:spPr>
          <a:xfrm>
            <a:off x="2129867" y="893874"/>
            <a:ext cx="3187338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상호명</a:t>
            </a:r>
            <a:r>
              <a:rPr lang="en-US" altLang="ko-KR" dirty="0"/>
              <a:t>,,,, </a:t>
            </a:r>
            <a:r>
              <a:rPr lang="ko-KR" altLang="en-US" dirty="0"/>
              <a:t>날짜 시간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67EE06-4E59-38A4-F6AA-8A44931A25D0}"/>
              </a:ext>
            </a:extLst>
          </p:cNvPr>
          <p:cNvSpPr/>
          <p:nvPr/>
        </p:nvSpPr>
        <p:spPr>
          <a:xfrm>
            <a:off x="7251131" y="4926563"/>
            <a:ext cx="2444620" cy="67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C34AD3-19B4-20C1-F181-802A75B327EB}"/>
              </a:ext>
            </a:extLst>
          </p:cNvPr>
          <p:cNvSpPr/>
          <p:nvPr/>
        </p:nvSpPr>
        <p:spPr>
          <a:xfrm>
            <a:off x="7251131" y="2337941"/>
            <a:ext cx="2444620" cy="231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65746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B1E7D0-DC72-7580-6E48-345B9909EE05}"/>
              </a:ext>
            </a:extLst>
          </p:cNvPr>
          <p:cNvSpPr/>
          <p:nvPr/>
        </p:nvSpPr>
        <p:spPr>
          <a:xfrm>
            <a:off x="540554" y="939591"/>
            <a:ext cx="10885092" cy="5796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F1DB9-90D2-3536-EC8A-F666B6723244}"/>
              </a:ext>
            </a:extLst>
          </p:cNvPr>
          <p:cNvSpPr txBox="1"/>
          <p:nvPr/>
        </p:nvSpPr>
        <p:spPr>
          <a:xfrm>
            <a:off x="296091" y="121920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맡기기</a:t>
            </a:r>
          </a:p>
        </p:txBody>
      </p:sp>
      <p:grpSp>
        <p:nvGrpSpPr>
          <p:cNvPr id="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B97A1F4-4DA6-491D-B7A2-F869153152B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1556" y="3151973"/>
            <a:ext cx="1061301" cy="554053"/>
            <a:chOff x="593892" y="1585163"/>
            <a:chExt cx="396500" cy="212366"/>
          </a:xfrm>
        </p:grpSpPr>
        <p:sp>
          <p:nvSpPr>
            <p:cNvPr id="9" name="Circle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E4C556A-CF5C-093D-AC16-839E75DF500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93892" y="1665790"/>
              <a:ext cx="49819" cy="51112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F03DD6E9-1BFC-9942-FA7B-66868CBE48E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07829" y="1680089"/>
              <a:ext cx="21944" cy="22514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4D0FCF0-30DD-4913-6218-40CACB75FBFB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643712" y="1585163"/>
              <a:ext cx="346680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옷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0DC964E3-D8C1-4E82-2D1F-824E4515951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268110" y="3256224"/>
            <a:ext cx="627334" cy="212366"/>
            <a:chOff x="593892" y="1650646"/>
            <a:chExt cx="234371" cy="81399"/>
          </a:xfrm>
        </p:grpSpPr>
        <p:sp>
          <p:nvSpPr>
            <p:cNvPr id="17" name="Circle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C614042-A34A-5278-C83F-E8CBD115872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93892" y="1665790"/>
              <a:ext cx="49819" cy="51112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heck" descr="&lt;SmartSettings&gt;&lt;SmartResize anchorLeft=&quot;Absolute&quot; anchorTop=&quot;None&quot; anchorRight=&quot;None&quot; anchorBottom=&quot;None&quot; /&gt;&lt;/SmartSettings&gt;" hidden="1">
              <a:extLst>
                <a:ext uri="{FF2B5EF4-FFF2-40B4-BE49-F238E27FC236}">
                  <a16:creationId xmlns:a16="http://schemas.microsoft.com/office/drawing/2014/main" id="{6F1D30EA-26D7-1AEA-39F8-A52B3902416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07829" y="1680089"/>
              <a:ext cx="21944" cy="22514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479DF8A-D9F3-7915-A878-770A5EE065E9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643712" y="1650646"/>
              <a:ext cx="184551" cy="81399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운동화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7FC53063-4572-CFD0-679F-542A898F514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59236" y="3263808"/>
            <a:ext cx="511916" cy="212366"/>
            <a:chOff x="593892" y="1650646"/>
            <a:chExt cx="191251" cy="81399"/>
          </a:xfrm>
        </p:grpSpPr>
        <p:sp>
          <p:nvSpPr>
            <p:cNvPr id="21" name="Circle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B26DBE8-E9D8-3CB0-987E-4D0B3097374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93892" y="1665790"/>
              <a:ext cx="49819" cy="51112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B67466C-B701-CCE2-C474-16F9440293BF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7829" y="1680089"/>
              <a:ext cx="21944" cy="22514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3D888C0-E9A5-D392-1482-C92B8E59BB5A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643712" y="1650646"/>
              <a:ext cx="141431" cy="81399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수선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Labeled Field">
            <a:extLst>
              <a:ext uri="{FF2B5EF4-FFF2-40B4-BE49-F238E27FC236}">
                <a16:creationId xmlns:a16="http://schemas.microsoft.com/office/drawing/2014/main" id="{EC75E172-3887-ADBF-9130-BDC595DAD2A8}"/>
              </a:ext>
            </a:extLst>
          </p:cNvPr>
          <p:cNvGrpSpPr/>
          <p:nvPr/>
        </p:nvGrpSpPr>
        <p:grpSpPr>
          <a:xfrm>
            <a:off x="849878" y="1130390"/>
            <a:ext cx="2695848" cy="241121"/>
            <a:chOff x="716602" y="2039771"/>
            <a:chExt cx="2695848" cy="241121"/>
          </a:xfrm>
        </p:grpSpPr>
        <p:sp>
          <p:nvSpPr>
            <p:cNvPr id="42" name="Text Box">
              <a:extLst>
                <a:ext uri="{FF2B5EF4-FFF2-40B4-BE49-F238E27FC236}">
                  <a16:creationId xmlns:a16="http://schemas.microsoft.com/office/drawing/2014/main" id="{8BD3CE30-2150-FF24-B4FF-9ABCEAE9AF7B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홍길동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abel">
              <a:extLst>
                <a:ext uri="{FF2B5EF4-FFF2-40B4-BE49-F238E27FC236}">
                  <a16:creationId xmlns:a16="http://schemas.microsoft.com/office/drawing/2014/main" id="{B2C3CDFC-D960-FA7A-35BB-778C63854116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이름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44" name="Labeled Field">
            <a:extLst>
              <a:ext uri="{FF2B5EF4-FFF2-40B4-BE49-F238E27FC236}">
                <a16:creationId xmlns:a16="http://schemas.microsoft.com/office/drawing/2014/main" id="{54A59636-5BFD-7F07-0406-3230CE9B4589}"/>
              </a:ext>
            </a:extLst>
          </p:cNvPr>
          <p:cNvGrpSpPr/>
          <p:nvPr/>
        </p:nvGrpSpPr>
        <p:grpSpPr>
          <a:xfrm>
            <a:off x="849878" y="1495000"/>
            <a:ext cx="2695848" cy="241121"/>
            <a:chOff x="716602" y="2039771"/>
            <a:chExt cx="2695848" cy="241121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4759ED54-6C78-9A7C-04F9-624DB38DE786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010-1001-2034</a:t>
              </a:r>
            </a:p>
          </p:txBody>
        </p:sp>
        <p:sp>
          <p:nvSpPr>
            <p:cNvPr id="46" name="Label">
              <a:extLst>
                <a:ext uri="{FF2B5EF4-FFF2-40B4-BE49-F238E27FC236}">
                  <a16:creationId xmlns:a16="http://schemas.microsoft.com/office/drawing/2014/main" id="{1AC72647-52EA-1AC7-CE3A-2C1C65998FCC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전화번호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47" name="Labeled Field">
            <a:extLst>
              <a:ext uri="{FF2B5EF4-FFF2-40B4-BE49-F238E27FC236}">
                <a16:creationId xmlns:a16="http://schemas.microsoft.com/office/drawing/2014/main" id="{34E3EFEE-88E6-1EF3-399E-707928BD3173}"/>
              </a:ext>
            </a:extLst>
          </p:cNvPr>
          <p:cNvGrpSpPr/>
          <p:nvPr/>
        </p:nvGrpSpPr>
        <p:grpSpPr>
          <a:xfrm>
            <a:off x="849878" y="1838677"/>
            <a:ext cx="2695848" cy="241121"/>
            <a:chOff x="716602" y="2039771"/>
            <a:chExt cx="2695848" cy="241121"/>
          </a:xfrm>
        </p:grpSpPr>
        <p:sp>
          <p:nvSpPr>
            <p:cNvPr id="48" name="Text Box">
              <a:extLst>
                <a:ext uri="{FF2B5EF4-FFF2-40B4-BE49-F238E27FC236}">
                  <a16:creationId xmlns:a16="http://schemas.microsoft.com/office/drawing/2014/main" id="{959215E7-68C5-A4E1-8F68-6A17D30A3EA2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경기도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,.,,,,,,,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abel">
              <a:extLst>
                <a:ext uri="{FF2B5EF4-FFF2-40B4-BE49-F238E27FC236}">
                  <a16:creationId xmlns:a16="http://schemas.microsoft.com/office/drawing/2014/main" id="{89DE0941-B79D-C78A-17BC-3CD11D1F469B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주소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sp>
        <p:nvSpPr>
          <p:cNvPr id="53" name="Text Area">
            <a:extLst>
              <a:ext uri="{FF2B5EF4-FFF2-40B4-BE49-F238E27FC236}">
                <a16:creationId xmlns:a16="http://schemas.microsoft.com/office/drawing/2014/main" id="{08CB0413-41E2-AC37-1EB7-6ED820992C85}"/>
              </a:ext>
            </a:extLst>
          </p:cNvPr>
          <p:cNvSpPr/>
          <p:nvPr/>
        </p:nvSpPr>
        <p:spPr>
          <a:xfrm>
            <a:off x="1848532" y="2163352"/>
            <a:ext cx="1697194" cy="82949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 까지 해달라함</a:t>
            </a:r>
            <a:b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시까지 오라고했음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Label">
            <a:extLst>
              <a:ext uri="{FF2B5EF4-FFF2-40B4-BE49-F238E27FC236}">
                <a16:creationId xmlns:a16="http://schemas.microsoft.com/office/drawing/2014/main" id="{23EA0634-56B7-D9AC-6234-1F898DB5777F}"/>
              </a:ext>
            </a:extLst>
          </p:cNvPr>
          <p:cNvSpPr txBox="1"/>
          <p:nvPr/>
        </p:nvSpPr>
        <p:spPr>
          <a:xfrm>
            <a:off x="867544" y="2418039"/>
            <a:ext cx="1008112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특이사항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55" name="Text Area">
            <a:extLst>
              <a:ext uri="{FF2B5EF4-FFF2-40B4-BE49-F238E27FC236}">
                <a16:creationId xmlns:a16="http://schemas.microsoft.com/office/drawing/2014/main" id="{1B8804DC-8CED-7422-B2BE-D81CCE580790}"/>
              </a:ext>
            </a:extLst>
          </p:cNvPr>
          <p:cNvSpPr/>
          <p:nvPr/>
        </p:nvSpPr>
        <p:spPr>
          <a:xfrm>
            <a:off x="4809628" y="3714363"/>
            <a:ext cx="1697194" cy="82949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밑단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xxCm 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줄임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상의 소매 오버로크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Label">
            <a:extLst>
              <a:ext uri="{FF2B5EF4-FFF2-40B4-BE49-F238E27FC236}">
                <a16:creationId xmlns:a16="http://schemas.microsoft.com/office/drawing/2014/main" id="{4DE5F49A-5082-4731-600D-365516960F41}"/>
              </a:ext>
            </a:extLst>
          </p:cNvPr>
          <p:cNvSpPr txBox="1"/>
          <p:nvPr/>
        </p:nvSpPr>
        <p:spPr>
          <a:xfrm>
            <a:off x="3828640" y="3969050"/>
            <a:ext cx="1008112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수선정보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153C1616-2819-14E7-17D8-3286636BE0AD}"/>
              </a:ext>
            </a:extLst>
          </p:cNvPr>
          <p:cNvSpPr>
            <a:spLocks/>
          </p:cNvSpPr>
          <p:nvPr/>
        </p:nvSpPr>
        <p:spPr bwMode="auto">
          <a:xfrm>
            <a:off x="899341" y="621894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Labeled Field">
            <a:extLst>
              <a:ext uri="{FF2B5EF4-FFF2-40B4-BE49-F238E27FC236}">
                <a16:creationId xmlns:a16="http://schemas.microsoft.com/office/drawing/2014/main" id="{7862B0D1-B81D-022C-3525-2183D60FEFD3}"/>
              </a:ext>
            </a:extLst>
          </p:cNvPr>
          <p:cNvGrpSpPr/>
          <p:nvPr/>
        </p:nvGrpSpPr>
        <p:grpSpPr>
          <a:xfrm>
            <a:off x="820592" y="5802742"/>
            <a:ext cx="2695848" cy="241121"/>
            <a:chOff x="716602" y="2039771"/>
            <a:chExt cx="2695848" cy="241121"/>
          </a:xfrm>
        </p:grpSpPr>
        <p:sp>
          <p:nvSpPr>
            <p:cNvPr id="59" name="Text Box">
              <a:extLst>
                <a:ext uri="{FF2B5EF4-FFF2-40B4-BE49-F238E27FC236}">
                  <a16:creationId xmlns:a16="http://schemas.microsoft.com/office/drawing/2014/main" id="{4289AEC7-FC87-104C-CC74-742C565F679A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10,000</a:t>
              </a:r>
            </a:p>
          </p:txBody>
        </p:sp>
        <p:sp>
          <p:nvSpPr>
            <p:cNvPr id="60" name="Label">
              <a:extLst>
                <a:ext uri="{FF2B5EF4-FFF2-40B4-BE49-F238E27FC236}">
                  <a16:creationId xmlns:a16="http://schemas.microsoft.com/office/drawing/2014/main" id="{33B12D00-8455-6515-81CE-482ECF653081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72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FA69554B-238E-37C3-9233-0BC0833F880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66354" y="3954571"/>
            <a:ext cx="1368150" cy="646664"/>
            <a:chOff x="595686" y="1261242"/>
            <a:chExt cx="1368150" cy="646664"/>
          </a:xfrm>
        </p:grpSpPr>
        <p:grpSp>
          <p:nvGrpSpPr>
            <p:cNvPr id="73" name="Drop-Down Box">
              <a:extLst>
                <a:ext uri="{FF2B5EF4-FFF2-40B4-BE49-F238E27FC236}">
                  <a16:creationId xmlns:a16="http://schemas.microsoft.com/office/drawing/2014/main" id="{279D2FA9-CD0C-B583-CE00-6EE49F979CCD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77" name="Text Box" descr="&lt;Tags&gt;&lt;SMARTRESIZEANCHORS&gt;Absolute,None,Absolute,Absolute&lt;/SMARTRESIZEANCHORS&gt;&lt;/Tags&gt;">
                <a:extLst>
                  <a:ext uri="{FF2B5EF4-FFF2-40B4-BE49-F238E27FC236}">
                    <a16:creationId xmlns:a16="http://schemas.microsoft.com/office/drawing/2014/main" id="{64748F2D-4456-00F4-7F31-943C0497D05B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상의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Arrow Dow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8F89F25A-B18B-6F78-628F-3BBB35EC44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Drop-Down Menu">
              <a:extLst>
                <a:ext uri="{FF2B5EF4-FFF2-40B4-BE49-F238E27FC236}">
                  <a16:creationId xmlns:a16="http://schemas.microsoft.com/office/drawing/2014/main" id="{3D19A7E5-9F5C-9D81-6552-DD628DBCAE95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405239"/>
              <a:chOff x="595686" y="1502667"/>
              <a:chExt cx="1368150" cy="405239"/>
            </a:xfrm>
          </p:grpSpPr>
          <p:sp>
            <p:nvSpPr>
              <p:cNvPr id="75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63CA5111-0C58-34FD-556C-6F2024F41408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502667"/>
                <a:ext cx="1368150" cy="40523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하의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외투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FF0670B-20BD-5242-A665-CB5A8F536C6C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9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D9A1316-A48D-615A-8AD8-F295195C854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70044" y="3171335"/>
            <a:ext cx="1368150" cy="646664"/>
            <a:chOff x="595686" y="1261242"/>
            <a:chExt cx="1368150" cy="646664"/>
          </a:xfrm>
        </p:grpSpPr>
        <p:grpSp>
          <p:nvGrpSpPr>
            <p:cNvPr id="80" name="Drop-Down Box">
              <a:extLst>
                <a:ext uri="{FF2B5EF4-FFF2-40B4-BE49-F238E27FC236}">
                  <a16:creationId xmlns:a16="http://schemas.microsoft.com/office/drawing/2014/main" id="{38D19F13-9F21-3A47-649E-F5F0FC0AE7AC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84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7FF2466-7143-8805-DDB6-169AD7397E5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와이셔츠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Arrow Dow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C9CD1D83-D8CF-B87C-2E9B-C0DA8711B3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Drop-Down Menu">
              <a:extLst>
                <a:ext uri="{FF2B5EF4-FFF2-40B4-BE49-F238E27FC236}">
                  <a16:creationId xmlns:a16="http://schemas.microsoft.com/office/drawing/2014/main" id="{B7EAE64B-58FF-9C88-8C34-D78F6717A9E9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405239"/>
              <a:chOff x="595686" y="1502667"/>
              <a:chExt cx="1368150" cy="405239"/>
            </a:xfrm>
          </p:grpSpPr>
          <p:sp>
            <p:nvSpPr>
              <p:cNvPr id="82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3E90058C-FEB8-3046-F2EC-BD6384302E64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1502667"/>
                <a:ext cx="1368150" cy="40523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티셔츠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니트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8D33E97-1895-3425-C16F-A0EEB6B328F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6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E51D7B92-6718-9CE1-AB87-63C4BB6A68A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497856" y="3915007"/>
            <a:ext cx="1368150" cy="646664"/>
            <a:chOff x="595686" y="1261242"/>
            <a:chExt cx="1368150" cy="646664"/>
          </a:xfrm>
        </p:grpSpPr>
        <p:grpSp>
          <p:nvGrpSpPr>
            <p:cNvPr id="87" name="Drop-Down Box">
              <a:extLst>
                <a:ext uri="{FF2B5EF4-FFF2-40B4-BE49-F238E27FC236}">
                  <a16:creationId xmlns:a16="http://schemas.microsoft.com/office/drawing/2014/main" id="{76CAF25A-45B3-1860-EAAD-D246B8C5FF1E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91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3A6155B-2C33-60F0-EDD0-0640ACFD932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청바지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Arrow Dow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B0944ED8-8F4D-6EC1-C100-83BA071575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8" name="Drop-Down Menu">
              <a:extLst>
                <a:ext uri="{FF2B5EF4-FFF2-40B4-BE49-F238E27FC236}">
                  <a16:creationId xmlns:a16="http://schemas.microsoft.com/office/drawing/2014/main" id="{41319487-002D-7B7D-847E-C039D778D6AD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405239"/>
              <a:chOff x="595686" y="1502667"/>
              <a:chExt cx="1368150" cy="405239"/>
            </a:xfrm>
          </p:grpSpPr>
          <p:sp>
            <p:nvSpPr>
              <p:cNvPr id="89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BE93CB77-6B71-29B1-C48A-CD96B7D608E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86" y="1502667"/>
                <a:ext cx="1368150" cy="40523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면바지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정장바지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1EA5690-AF9E-A657-8208-06D9E72EE85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3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9B20A664-BC5A-3B6A-9486-DA797126545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526683" y="4670096"/>
            <a:ext cx="1368150" cy="646664"/>
            <a:chOff x="595686" y="1261242"/>
            <a:chExt cx="1368150" cy="646664"/>
          </a:xfrm>
        </p:grpSpPr>
        <p:grpSp>
          <p:nvGrpSpPr>
            <p:cNvPr id="94" name="Drop-Down Box">
              <a:extLst>
                <a:ext uri="{FF2B5EF4-FFF2-40B4-BE49-F238E27FC236}">
                  <a16:creationId xmlns:a16="http://schemas.microsoft.com/office/drawing/2014/main" id="{9AE1750E-654A-2ED3-E0B8-0BE0E5D01552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98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A3C22E2-082C-2395-536F-4A41987F699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패딩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Arrow Dow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DF72BBF8-3D7B-25D9-236D-B0983C0749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5" name="Drop-Down Menu">
              <a:extLst>
                <a:ext uri="{FF2B5EF4-FFF2-40B4-BE49-F238E27FC236}">
                  <a16:creationId xmlns:a16="http://schemas.microsoft.com/office/drawing/2014/main" id="{0D2CC772-A742-7037-C8CF-809D73AEAC8C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405239"/>
              <a:chOff x="595686" y="1502667"/>
              <a:chExt cx="1368150" cy="405239"/>
            </a:xfrm>
          </p:grpSpPr>
          <p:sp>
            <p:nvSpPr>
              <p:cNvPr id="96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31434AAD-86D9-3813-6899-9486C624EDB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95686" y="1502667"/>
                <a:ext cx="1368150" cy="40523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코트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자켓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3D63D9D-064A-9FFA-E3CB-D72C05E676A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C2D0F66-D46A-55BB-1401-CD952B167E3F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1743428" y="3291881"/>
            <a:ext cx="726616" cy="76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0F74B7A-8440-C2F2-C137-F4E96795C5D6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1743425" y="4035553"/>
            <a:ext cx="754431" cy="27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8E40B5F-7986-3338-1AE5-380185258B1C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1743425" y="4477954"/>
            <a:ext cx="783258" cy="31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Labeled Field">
            <a:extLst>
              <a:ext uri="{FF2B5EF4-FFF2-40B4-BE49-F238E27FC236}">
                <a16:creationId xmlns:a16="http://schemas.microsoft.com/office/drawing/2014/main" id="{58747A01-EC19-4B0F-1D5E-10758D479A34}"/>
              </a:ext>
            </a:extLst>
          </p:cNvPr>
          <p:cNvGrpSpPr/>
          <p:nvPr/>
        </p:nvGrpSpPr>
        <p:grpSpPr>
          <a:xfrm>
            <a:off x="867544" y="5432989"/>
            <a:ext cx="2695848" cy="241121"/>
            <a:chOff x="716602" y="2039771"/>
            <a:chExt cx="2695848" cy="241121"/>
          </a:xfrm>
        </p:grpSpPr>
        <p:sp>
          <p:nvSpPr>
            <p:cNvPr id="110" name="Text Box">
              <a:extLst>
                <a:ext uri="{FF2B5EF4-FFF2-40B4-BE49-F238E27FC236}">
                  <a16:creationId xmlns:a16="http://schemas.microsoft.com/office/drawing/2014/main" id="{14EB6834-1AF5-1861-90DD-0EF0411EA624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11" name="Label">
              <a:extLst>
                <a:ext uri="{FF2B5EF4-FFF2-40B4-BE49-F238E27FC236}">
                  <a16:creationId xmlns:a16="http://schemas.microsoft.com/office/drawing/2014/main" id="{46CB88A0-F0C5-255F-4DAC-97FC289CA4A8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수량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04BA178-0F19-CC7D-ADC5-8A52A4DCD659}"/>
              </a:ext>
            </a:extLst>
          </p:cNvPr>
          <p:cNvSpPr/>
          <p:nvPr/>
        </p:nvSpPr>
        <p:spPr>
          <a:xfrm>
            <a:off x="715650" y="3091913"/>
            <a:ext cx="10009500" cy="3510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3" name="Button">
            <a:extLst>
              <a:ext uri="{FF2B5EF4-FFF2-40B4-BE49-F238E27FC236}">
                <a16:creationId xmlns:a16="http://schemas.microsoft.com/office/drawing/2014/main" id="{22D3B1B6-B92E-CB38-4A39-EDB352C172DA}"/>
              </a:ext>
            </a:extLst>
          </p:cNvPr>
          <p:cNvSpPr>
            <a:spLocks/>
          </p:cNvSpPr>
          <p:nvPr/>
        </p:nvSpPr>
        <p:spPr bwMode="auto">
          <a:xfrm>
            <a:off x="1457095" y="6215634"/>
            <a:ext cx="74321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(reset)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Button">
            <a:extLst>
              <a:ext uri="{FF2B5EF4-FFF2-40B4-BE49-F238E27FC236}">
                <a16:creationId xmlns:a16="http://schemas.microsoft.com/office/drawing/2014/main" id="{0D454549-21C7-9690-F796-0E68518446AD}"/>
              </a:ext>
            </a:extLst>
          </p:cNvPr>
          <p:cNvSpPr>
            <a:spLocks/>
          </p:cNvSpPr>
          <p:nvPr/>
        </p:nvSpPr>
        <p:spPr bwMode="auto">
          <a:xfrm>
            <a:off x="3725348" y="183777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Labeled Field">
            <a:extLst>
              <a:ext uri="{FF2B5EF4-FFF2-40B4-BE49-F238E27FC236}">
                <a16:creationId xmlns:a16="http://schemas.microsoft.com/office/drawing/2014/main" id="{C15A54B1-014E-E4F8-55E6-A9C373FB51CF}"/>
              </a:ext>
            </a:extLst>
          </p:cNvPr>
          <p:cNvGrpSpPr/>
          <p:nvPr/>
        </p:nvGrpSpPr>
        <p:grpSpPr>
          <a:xfrm>
            <a:off x="4332523" y="1832676"/>
            <a:ext cx="2695848" cy="241121"/>
            <a:chOff x="716602" y="2039771"/>
            <a:chExt cx="2695848" cy="241121"/>
          </a:xfrm>
        </p:grpSpPr>
        <p:sp>
          <p:nvSpPr>
            <p:cNvPr id="116" name="Text Box">
              <a:extLst>
                <a:ext uri="{FF2B5EF4-FFF2-40B4-BE49-F238E27FC236}">
                  <a16:creationId xmlns:a16="http://schemas.microsoft.com/office/drawing/2014/main" id="{6A721C53-3A12-8B71-9E7F-D98ED1391561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경기도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,.,,,,,,,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abel">
              <a:extLst>
                <a:ext uri="{FF2B5EF4-FFF2-40B4-BE49-F238E27FC236}">
                  <a16:creationId xmlns:a16="http://schemas.microsoft.com/office/drawing/2014/main" id="{8680B552-F170-2415-168B-AC8779C64705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위도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18" name="Labeled Field">
            <a:extLst>
              <a:ext uri="{FF2B5EF4-FFF2-40B4-BE49-F238E27FC236}">
                <a16:creationId xmlns:a16="http://schemas.microsoft.com/office/drawing/2014/main" id="{0A805FC9-FDF8-92B8-6784-8E12429FCFD4}"/>
              </a:ext>
            </a:extLst>
          </p:cNvPr>
          <p:cNvGrpSpPr/>
          <p:nvPr/>
        </p:nvGrpSpPr>
        <p:grpSpPr>
          <a:xfrm>
            <a:off x="4372476" y="2183336"/>
            <a:ext cx="2695848" cy="241121"/>
            <a:chOff x="716602" y="2039771"/>
            <a:chExt cx="2695848" cy="241121"/>
          </a:xfrm>
        </p:grpSpPr>
        <p:sp>
          <p:nvSpPr>
            <p:cNvPr id="119" name="Text Box">
              <a:extLst>
                <a:ext uri="{FF2B5EF4-FFF2-40B4-BE49-F238E27FC236}">
                  <a16:creationId xmlns:a16="http://schemas.microsoft.com/office/drawing/2014/main" id="{492C157B-5BBA-6E38-A0E1-381C0A42D4D4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경기도</a:t>
              </a:r>
              <a:r>
                <a:rPr lang="en-US" altLang="ko-KR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,.,,,,,,,</a:t>
              </a:r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Label">
              <a:extLst>
                <a:ext uri="{FF2B5EF4-FFF2-40B4-BE49-F238E27FC236}">
                  <a16:creationId xmlns:a16="http://schemas.microsoft.com/office/drawing/2014/main" id="{6A3A8F2D-5F38-157E-E585-BE8EE5CF3E22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경도</a:t>
              </a: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21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149517C2-FC2B-1AB9-A3EB-ED21999C395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837007" y="2927454"/>
            <a:ext cx="1035146" cy="241092"/>
            <a:chOff x="928688" y="1261242"/>
            <a:chExt cx="1035146" cy="241092"/>
          </a:xfrm>
        </p:grpSpPr>
        <p:sp>
          <p:nvSpPr>
            <p:cNvPr id="122" name="Text Box">
              <a:extLst>
                <a:ext uri="{FF2B5EF4-FFF2-40B4-BE49-F238E27FC236}">
                  <a16:creationId xmlns:a16="http://schemas.microsoft.com/office/drawing/2014/main" id="{28AED97C-4675-2351-E212-A1CF130DDAF1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123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52A7276-51EB-4ECD-5FFC-1F7F98DCE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4" name="Label">
            <a:extLst>
              <a:ext uri="{FF2B5EF4-FFF2-40B4-BE49-F238E27FC236}">
                <a16:creationId xmlns:a16="http://schemas.microsoft.com/office/drawing/2014/main" id="{86B1446B-B4DC-EC08-3A71-5C61A3E60915}"/>
              </a:ext>
            </a:extLst>
          </p:cNvPr>
          <p:cNvSpPr txBox="1"/>
          <p:nvPr/>
        </p:nvSpPr>
        <p:spPr>
          <a:xfrm>
            <a:off x="887476" y="2904842"/>
            <a:ext cx="1008112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예정시각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6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F1DB9-90D2-3536-EC8A-F666B6723244}"/>
              </a:ext>
            </a:extLst>
          </p:cNvPr>
          <p:cNvSpPr txBox="1"/>
          <p:nvPr/>
        </p:nvSpPr>
        <p:spPr>
          <a:xfrm>
            <a:off x="296091" y="121920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맡기기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153C1616-2819-14E7-17D8-3286636BE0AD}"/>
              </a:ext>
            </a:extLst>
          </p:cNvPr>
          <p:cNvSpPr>
            <a:spLocks/>
          </p:cNvSpPr>
          <p:nvPr/>
        </p:nvSpPr>
        <p:spPr bwMode="auto">
          <a:xfrm>
            <a:off x="495300" y="1780005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List">
            <a:extLst>
              <a:ext uri="{FF2B5EF4-FFF2-40B4-BE49-F238E27FC236}">
                <a16:creationId xmlns:a16="http://schemas.microsoft.com/office/drawing/2014/main" id="{A74BEFEE-2CBF-304A-04C8-9CFCD838B222}"/>
              </a:ext>
            </a:extLst>
          </p:cNvPr>
          <p:cNvSpPr/>
          <p:nvPr/>
        </p:nvSpPr>
        <p:spPr>
          <a:xfrm>
            <a:off x="495300" y="628310"/>
            <a:ext cx="2286000" cy="101463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28016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상의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와이셔츠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- 2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altLang="ko-KR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수선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800" dirty="0" err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xxCm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줄이기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1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altLang="ko-KR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운동화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82BA64-6C6D-E7C8-7975-24597E0D914A}"/>
              </a:ext>
            </a:extLst>
          </p:cNvPr>
          <p:cNvSpPr/>
          <p:nvPr/>
        </p:nvSpPr>
        <p:spPr>
          <a:xfrm>
            <a:off x="495300" y="2379306"/>
            <a:ext cx="2528596" cy="234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QR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67972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F1DB9-90D2-3536-EC8A-F666B6723244}"/>
              </a:ext>
            </a:extLst>
          </p:cNvPr>
          <p:cNvSpPr txBox="1"/>
          <p:nvPr/>
        </p:nvSpPr>
        <p:spPr>
          <a:xfrm>
            <a:off x="318951" y="120322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반출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CC8868-47AC-16F6-38D4-1F85B8FC1F8C}"/>
              </a:ext>
            </a:extLst>
          </p:cNvPr>
          <p:cNvSpPr/>
          <p:nvPr/>
        </p:nvSpPr>
        <p:spPr>
          <a:xfrm>
            <a:off x="458475" y="577313"/>
            <a:ext cx="10009500" cy="3510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5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85674E8-DD6E-562F-88FF-0684288714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27757" y="784329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6" name="Text Box">
              <a:extLst>
                <a:ext uri="{FF2B5EF4-FFF2-40B4-BE49-F238E27FC236}">
                  <a16:creationId xmlns:a16="http://schemas.microsoft.com/office/drawing/2014/main" id="{E5D06309-F86E-AF77-B65F-F546F159EEC0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7" name="Search 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AD43239-084F-3269-B9E1-3434C6B1F2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Label">
            <a:extLst>
              <a:ext uri="{FF2B5EF4-FFF2-40B4-BE49-F238E27FC236}">
                <a16:creationId xmlns:a16="http://schemas.microsoft.com/office/drawing/2014/main" id="{C7ED1615-A69B-3B40-8A78-DBC97B58C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58" y="1265352"/>
            <a:ext cx="3795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Label">
            <a:extLst>
              <a:ext uri="{FF2B5EF4-FFF2-40B4-BE49-F238E27FC236}">
                <a16:creationId xmlns:a16="http://schemas.microsoft.com/office/drawing/2014/main" id="{58DD27A5-845C-C805-535A-1B3D1ABD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46" y="1261498"/>
            <a:ext cx="6938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전화번호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7D619544-0217-BD37-A433-FE1771486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57" y="1250014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맡긴날짜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ist">
            <a:extLst>
              <a:ext uri="{FF2B5EF4-FFF2-40B4-BE49-F238E27FC236}">
                <a16:creationId xmlns:a16="http://schemas.microsoft.com/office/drawing/2014/main" id="{1784EF54-F112-C8C1-3FA5-389F3E391586}"/>
              </a:ext>
            </a:extLst>
          </p:cNvPr>
          <p:cNvSpPr/>
          <p:nvPr/>
        </p:nvSpPr>
        <p:spPr>
          <a:xfrm>
            <a:off x="2885169" y="1099024"/>
            <a:ext cx="2286000" cy="101463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28016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상의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와이셔츠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- 2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altLang="ko-KR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수선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800" dirty="0" err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xxCm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줄이기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1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altLang="ko-KR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운동화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Label">
            <a:extLst>
              <a:ext uri="{FF2B5EF4-FFF2-40B4-BE49-F238E27FC236}">
                <a16:creationId xmlns:a16="http://schemas.microsoft.com/office/drawing/2014/main" id="{FE11942B-CACF-3D9E-89DB-395C2D30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58" y="2379706"/>
            <a:ext cx="3795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63C9B743-CB21-0369-19C2-D5F2BAC9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46" y="2375852"/>
            <a:ext cx="6938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전화번호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ist">
            <a:extLst>
              <a:ext uri="{FF2B5EF4-FFF2-40B4-BE49-F238E27FC236}">
                <a16:creationId xmlns:a16="http://schemas.microsoft.com/office/drawing/2014/main" id="{A0483783-E5D1-B61C-CCDE-C25099EB8219}"/>
              </a:ext>
            </a:extLst>
          </p:cNvPr>
          <p:cNvSpPr/>
          <p:nvPr/>
        </p:nvSpPr>
        <p:spPr>
          <a:xfrm>
            <a:off x="2885169" y="2336026"/>
            <a:ext cx="2286000" cy="101463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28016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상의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와이셔츠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- 2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altLang="ko-KR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수선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800" dirty="0" err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xxCm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줄이기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1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altLang="ko-KR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운동화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19F9BCF0-480F-606C-6B93-3EA081F0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9" y="2379706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맡긴날짜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8B925DF0-397C-F43D-792E-CE3BC8FBA16A}"/>
              </a:ext>
            </a:extLst>
          </p:cNvPr>
          <p:cNvSpPr>
            <a:spLocks/>
          </p:cNvSpPr>
          <p:nvPr/>
        </p:nvSpPr>
        <p:spPr bwMode="auto">
          <a:xfrm>
            <a:off x="4743616" y="140633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1525C671-995D-E183-96F0-E56A2F142BF8}"/>
              </a:ext>
            </a:extLst>
          </p:cNvPr>
          <p:cNvSpPr>
            <a:spLocks/>
          </p:cNvSpPr>
          <p:nvPr/>
        </p:nvSpPr>
        <p:spPr bwMode="auto">
          <a:xfrm>
            <a:off x="4743616" y="255420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9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F1DB9-90D2-3536-EC8A-F666B6723244}"/>
              </a:ext>
            </a:extLst>
          </p:cNvPr>
          <p:cNvSpPr txBox="1"/>
          <p:nvPr/>
        </p:nvSpPr>
        <p:spPr>
          <a:xfrm>
            <a:off x="318951" y="120322"/>
            <a:ext cx="21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CC8868-47AC-16F6-38D4-1F85B8FC1F8C}"/>
              </a:ext>
            </a:extLst>
          </p:cNvPr>
          <p:cNvSpPr/>
          <p:nvPr/>
        </p:nvSpPr>
        <p:spPr>
          <a:xfrm>
            <a:off x="458475" y="577313"/>
            <a:ext cx="10009500" cy="3510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5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85674E8-DD6E-562F-88FF-0684288714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27757" y="784329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6" name="Text Box">
              <a:extLst>
                <a:ext uri="{FF2B5EF4-FFF2-40B4-BE49-F238E27FC236}">
                  <a16:creationId xmlns:a16="http://schemas.microsoft.com/office/drawing/2014/main" id="{E5D06309-F86E-AF77-B65F-F546F159EEC0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7" name="Search 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AD43239-084F-3269-B9E1-3434C6B1F2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Label">
            <a:extLst>
              <a:ext uri="{FF2B5EF4-FFF2-40B4-BE49-F238E27FC236}">
                <a16:creationId xmlns:a16="http://schemas.microsoft.com/office/drawing/2014/main" id="{C7ED1615-A69B-3B40-8A78-DBC97B58C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58" y="1265352"/>
            <a:ext cx="3795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Label">
            <a:extLst>
              <a:ext uri="{FF2B5EF4-FFF2-40B4-BE49-F238E27FC236}">
                <a16:creationId xmlns:a16="http://schemas.microsoft.com/office/drawing/2014/main" id="{58DD27A5-845C-C805-535A-1B3D1ABD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46" y="1261498"/>
            <a:ext cx="6938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전화번호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7D619544-0217-BD37-A433-FE1771486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57" y="1250014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맡긴날짜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ist">
            <a:extLst>
              <a:ext uri="{FF2B5EF4-FFF2-40B4-BE49-F238E27FC236}">
                <a16:creationId xmlns:a16="http://schemas.microsoft.com/office/drawing/2014/main" id="{1784EF54-F112-C8C1-3FA5-389F3E391586}"/>
              </a:ext>
            </a:extLst>
          </p:cNvPr>
          <p:cNvSpPr/>
          <p:nvPr/>
        </p:nvSpPr>
        <p:spPr>
          <a:xfrm>
            <a:off x="2885169" y="1099024"/>
            <a:ext cx="2286000" cy="101463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28016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상의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와이셔츠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- 2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altLang="ko-KR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수선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800" dirty="0" err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xxCm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줄이기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1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altLang="ko-KR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운동화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Label">
            <a:extLst>
              <a:ext uri="{FF2B5EF4-FFF2-40B4-BE49-F238E27FC236}">
                <a16:creationId xmlns:a16="http://schemas.microsoft.com/office/drawing/2014/main" id="{FE11942B-CACF-3D9E-89DB-395C2D30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58" y="2379706"/>
            <a:ext cx="3795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63C9B743-CB21-0369-19C2-D5F2BAC9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46" y="2375852"/>
            <a:ext cx="6938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전화번호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ist">
            <a:extLst>
              <a:ext uri="{FF2B5EF4-FFF2-40B4-BE49-F238E27FC236}">
                <a16:creationId xmlns:a16="http://schemas.microsoft.com/office/drawing/2014/main" id="{A0483783-E5D1-B61C-CCDE-C25099EB8219}"/>
              </a:ext>
            </a:extLst>
          </p:cNvPr>
          <p:cNvSpPr/>
          <p:nvPr/>
        </p:nvSpPr>
        <p:spPr>
          <a:xfrm>
            <a:off x="2885169" y="2336026"/>
            <a:ext cx="2286000" cy="101463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28016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상의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와이셔츠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- 2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altLang="ko-KR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수선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ko-KR" sz="800" dirty="0" err="1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xxCm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줄이기 </a:t>
            </a:r>
            <a:r>
              <a:rPr lang="en-US" altLang="ko-KR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1</a:t>
            </a: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endParaRPr lang="en-US" altLang="ko-KR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ko-KR" alt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운동화</a:t>
            </a:r>
            <a:endParaRPr lang="en-US" sz="800" dirty="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19F9BCF0-480F-606C-6B93-3EA081F0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9" y="2379706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맡긴날짜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8B925DF0-397C-F43D-792E-CE3BC8FBA16A}"/>
              </a:ext>
            </a:extLst>
          </p:cNvPr>
          <p:cNvSpPr>
            <a:spLocks/>
          </p:cNvSpPr>
          <p:nvPr/>
        </p:nvSpPr>
        <p:spPr bwMode="auto">
          <a:xfrm>
            <a:off x="7018972" y="140307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1525C671-995D-E183-96F0-E56A2F142BF8}"/>
              </a:ext>
            </a:extLst>
          </p:cNvPr>
          <p:cNvSpPr>
            <a:spLocks/>
          </p:cNvSpPr>
          <p:nvPr/>
        </p:nvSpPr>
        <p:spPr bwMode="auto">
          <a:xfrm>
            <a:off x="7045451" y="254643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C1E2AEA8-DF21-8008-9BF6-7221FEAB644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71186" y="812515"/>
            <a:ext cx="1035146" cy="241092"/>
            <a:chOff x="928688" y="1261242"/>
            <a:chExt cx="1035146" cy="241092"/>
          </a:xfrm>
        </p:grpSpPr>
        <p:sp>
          <p:nvSpPr>
            <p:cNvPr id="14" name="Text Box">
              <a:extLst>
                <a:ext uri="{FF2B5EF4-FFF2-40B4-BE49-F238E27FC236}">
                  <a16:creationId xmlns:a16="http://schemas.microsoft.com/office/drawing/2014/main" id="{90C0AF05-0B20-B1C2-E8C6-D881A5976B32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19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CED9FD2C-DBB1-410F-1FF9-D174D90B79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7B522FE9-9CFB-3BBA-9299-960C1A606D5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280373" y="812515"/>
            <a:ext cx="1035146" cy="241092"/>
            <a:chOff x="928688" y="1261242"/>
            <a:chExt cx="1035146" cy="241092"/>
          </a:xfrm>
        </p:grpSpPr>
        <p:sp>
          <p:nvSpPr>
            <p:cNvPr id="21" name="Text Box">
              <a:extLst>
                <a:ext uri="{FF2B5EF4-FFF2-40B4-BE49-F238E27FC236}">
                  <a16:creationId xmlns:a16="http://schemas.microsoft.com/office/drawing/2014/main" id="{32F84F8A-B128-B4CB-7DCF-5BF900EA65D5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2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F0FE18D6-BDD9-CFB3-F657-569FA6E11A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Button">
            <a:extLst>
              <a:ext uri="{FF2B5EF4-FFF2-40B4-BE49-F238E27FC236}">
                <a16:creationId xmlns:a16="http://schemas.microsoft.com/office/drawing/2014/main" id="{B2192500-1062-499F-3EB0-442B661F451D}"/>
              </a:ext>
            </a:extLst>
          </p:cNvPr>
          <p:cNvSpPr>
            <a:spLocks/>
          </p:cNvSpPr>
          <p:nvPr/>
        </p:nvSpPr>
        <p:spPr bwMode="auto">
          <a:xfrm>
            <a:off x="7020480" y="81998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983C6A95-88F1-1E27-3D16-BE319924B4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463230" y="811377"/>
            <a:ext cx="1368150" cy="646664"/>
            <a:chOff x="595686" y="1261242"/>
            <a:chExt cx="1368150" cy="646664"/>
          </a:xfrm>
        </p:grpSpPr>
        <p:grpSp>
          <p:nvGrpSpPr>
            <p:cNvPr id="25" name="Drop-Down Box">
              <a:extLst>
                <a:ext uri="{FF2B5EF4-FFF2-40B4-BE49-F238E27FC236}">
                  <a16:creationId xmlns:a16="http://schemas.microsoft.com/office/drawing/2014/main" id="{AE7D4813-69B3-92EE-1ED8-FE84B9FD5F04}"/>
                </a:ext>
              </a:extLst>
            </p:cNvPr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29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704ECA3-DCDE-3999-8F2C-259190AE0D60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Arrow Dow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BC58CED5-5C42-E30B-489E-B660291C30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Drop-Down Menu">
              <a:extLst>
                <a:ext uri="{FF2B5EF4-FFF2-40B4-BE49-F238E27FC236}">
                  <a16:creationId xmlns:a16="http://schemas.microsoft.com/office/drawing/2014/main" id="{78E99C00-E4B1-A80E-A16E-112702E1F92E}"/>
                </a:ext>
              </a:extLst>
            </p:cNvPr>
            <p:cNvGrpSpPr/>
            <p:nvPr/>
          </p:nvGrpSpPr>
          <p:grpSpPr>
            <a:xfrm>
              <a:off x="595686" y="1502667"/>
              <a:ext cx="1368150" cy="405239"/>
              <a:chOff x="595686" y="1502667"/>
              <a:chExt cx="1368150" cy="405239"/>
            </a:xfrm>
          </p:grpSpPr>
          <p:sp>
            <p:nvSpPr>
              <p:cNvPr id="27" name="Box" descr="&lt;Tags&gt;&lt;SMARTRESIZEANCHORS&gt;Absolute,Absolute,Absolute,Absolute&lt;/SMARTRESIZEANCHORS&gt;&lt;/Tags&gt;">
                <a:extLst>
                  <a:ext uri="{FF2B5EF4-FFF2-40B4-BE49-F238E27FC236}">
                    <a16:creationId xmlns:a16="http://schemas.microsoft.com/office/drawing/2014/main" id="{EDB861BE-A8C6-D7B3-6815-3601835F5121}"/>
                  </a:ext>
                </a:extLst>
              </p:cNvPr>
              <p:cNvSpPr/>
              <p:nvPr/>
            </p:nvSpPr>
            <p:spPr>
              <a:xfrm>
                <a:off x="595686" y="1502667"/>
                <a:ext cx="1368150" cy="40523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반출</a:t>
                </a:r>
                <a:endPara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미반출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Selection Overlay" descr="&lt;Tags&gt;&lt;SMARTRESIZEANCHORS&gt;Absolute,None,Absolute,Absolute&lt;/SMARTRESIZEANCHORS&gt;&lt;/Tags&gt;">
                <a:extLst>
                  <a:ext uri="{FF2B5EF4-FFF2-40B4-BE49-F238E27FC236}">
                    <a16:creationId xmlns:a16="http://schemas.microsoft.com/office/drawing/2014/main" id="{F10D122E-4D6C-6B60-F801-3F7F40862FC9}"/>
                  </a:ext>
                </a:extLst>
              </p:cNvPr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1" name="Label">
            <a:extLst>
              <a:ext uri="{FF2B5EF4-FFF2-40B4-BE49-F238E27FC236}">
                <a16:creationId xmlns:a16="http://schemas.microsoft.com/office/drawing/2014/main" id="{6BA1EF85-8798-1EE2-EDAA-1B7C7FB9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81" y="1310473"/>
            <a:ext cx="8372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찾아간 날짜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abel">
            <a:extLst>
              <a:ext uri="{FF2B5EF4-FFF2-40B4-BE49-F238E27FC236}">
                <a16:creationId xmlns:a16="http://schemas.microsoft.com/office/drawing/2014/main" id="{1BA90B82-C99B-C713-2742-05A2ECAE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843" y="2440165"/>
            <a:ext cx="8553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찾아간날짜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0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F1DB9-90D2-3536-EC8A-F666B6723244}"/>
              </a:ext>
            </a:extLst>
          </p:cNvPr>
          <p:cNvSpPr txBox="1"/>
          <p:nvPr/>
        </p:nvSpPr>
        <p:spPr>
          <a:xfrm>
            <a:off x="296090" y="121920"/>
            <a:ext cx="273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SMS </a:t>
            </a:r>
            <a:r>
              <a:rPr lang="ko-KR" altLang="en-US" dirty="0"/>
              <a:t>발송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CC8868-47AC-16F6-38D4-1F85B8FC1F8C}"/>
              </a:ext>
            </a:extLst>
          </p:cNvPr>
          <p:cNvSpPr/>
          <p:nvPr/>
        </p:nvSpPr>
        <p:spPr>
          <a:xfrm>
            <a:off x="429900" y="620515"/>
            <a:ext cx="10009500" cy="3510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Label">
            <a:extLst>
              <a:ext uri="{FF2B5EF4-FFF2-40B4-BE49-F238E27FC236}">
                <a16:creationId xmlns:a16="http://schemas.microsoft.com/office/drawing/2014/main" id="{C7ED1615-A69B-3B40-8A78-DBC97B58C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58" y="1265352"/>
            <a:ext cx="3795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Label">
            <a:extLst>
              <a:ext uri="{FF2B5EF4-FFF2-40B4-BE49-F238E27FC236}">
                <a16:creationId xmlns:a16="http://schemas.microsoft.com/office/drawing/2014/main" id="{58DD27A5-845C-C805-535A-1B3D1ABD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46" y="1261498"/>
            <a:ext cx="6938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전화번호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7D619544-0217-BD37-A433-FE1771486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57" y="1250014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맡긴날짜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Label">
            <a:extLst>
              <a:ext uri="{FF2B5EF4-FFF2-40B4-BE49-F238E27FC236}">
                <a16:creationId xmlns:a16="http://schemas.microsoft.com/office/drawing/2014/main" id="{FE11942B-CACF-3D9E-89DB-395C2D30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58" y="1550045"/>
            <a:ext cx="3795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63C9B743-CB21-0369-19C2-D5F2BAC9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46" y="1546191"/>
            <a:ext cx="6938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전화번호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19F9BCF0-480F-606C-6B93-3EA081F0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9" y="1550045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맡긴날짜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1D441-5626-C699-FD2D-A29790188D5D}"/>
              </a:ext>
            </a:extLst>
          </p:cNvPr>
          <p:cNvSpPr txBox="1"/>
          <p:nvPr/>
        </p:nvSpPr>
        <p:spPr>
          <a:xfrm>
            <a:off x="3933825" y="19723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아직 반출되지 않은 세탁물목록</a:t>
            </a:r>
          </a:p>
        </p:txBody>
      </p:sp>
      <p:sp>
        <p:nvSpPr>
          <p:cNvPr id="14" name="Label">
            <a:extLst>
              <a:ext uri="{FF2B5EF4-FFF2-40B4-BE49-F238E27FC236}">
                <a16:creationId xmlns:a16="http://schemas.microsoft.com/office/drawing/2014/main" id="{EE672451-9494-A06B-D78D-1AA2B0FF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127" y="1261498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발송결과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abel">
            <a:extLst>
              <a:ext uri="{FF2B5EF4-FFF2-40B4-BE49-F238E27FC236}">
                <a16:creationId xmlns:a16="http://schemas.microsoft.com/office/drawing/2014/main" id="{151B26A1-7C66-06F2-9F3A-0B3F1B66C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31" y="1546191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발송결과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48D5747-A4CB-03B0-A1FE-635730B4127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3051" y="1288053"/>
            <a:ext cx="131556" cy="131556"/>
            <a:chOff x="554563" y="2632644"/>
            <a:chExt cx="131556" cy="131556"/>
          </a:xfrm>
        </p:grpSpPr>
        <p:sp>
          <p:nvSpPr>
            <p:cNvPr id="21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8ED75A7-1706-17F6-7F77-D04F5EBE6CB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22719E00-94EF-855F-F450-103F7D2BD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EEFA9C36-5F87-5FA1-3863-9CF1CFC5E8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31170" y="1599301"/>
            <a:ext cx="131556" cy="131556"/>
            <a:chOff x="554563" y="2632644"/>
            <a:chExt cx="131556" cy="131556"/>
          </a:xfrm>
        </p:grpSpPr>
        <p:sp>
          <p:nvSpPr>
            <p:cNvPr id="25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16B8BFF-F537-F7DE-066A-ECBAAA57978D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F629A5F-64D5-0B6B-A0EA-E912982A2E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Button">
            <a:extLst>
              <a:ext uri="{FF2B5EF4-FFF2-40B4-BE49-F238E27FC236}">
                <a16:creationId xmlns:a16="http://schemas.microsoft.com/office/drawing/2014/main" id="{39DAD938-6E0F-5E3F-452A-1C2EEB715ACA}"/>
              </a:ext>
            </a:extLst>
          </p:cNvPr>
          <p:cNvSpPr>
            <a:spLocks/>
          </p:cNvSpPr>
          <p:nvPr/>
        </p:nvSpPr>
        <p:spPr bwMode="auto">
          <a:xfrm>
            <a:off x="679729" y="3770264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재발송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Area">
            <a:extLst>
              <a:ext uri="{FF2B5EF4-FFF2-40B4-BE49-F238E27FC236}">
                <a16:creationId xmlns:a16="http://schemas.microsoft.com/office/drawing/2014/main" id="{B11DBA5F-B483-3906-A80E-A944217FB462}"/>
              </a:ext>
            </a:extLst>
          </p:cNvPr>
          <p:cNvSpPr/>
          <p:nvPr/>
        </p:nvSpPr>
        <p:spPr>
          <a:xfrm>
            <a:off x="620340" y="2798987"/>
            <a:ext cx="1687736" cy="82949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님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 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맡기신 세탁물 처리가 완료 되었습니다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........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1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F1DB9-90D2-3536-EC8A-F666B6723244}"/>
              </a:ext>
            </a:extLst>
          </p:cNvPr>
          <p:cNvSpPr txBox="1"/>
          <p:nvPr/>
        </p:nvSpPr>
        <p:spPr>
          <a:xfrm>
            <a:off x="296090" y="121920"/>
            <a:ext cx="273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SMS </a:t>
            </a:r>
            <a:r>
              <a:rPr lang="ko-KR" altLang="en-US" dirty="0"/>
              <a:t>발송이력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CC8868-47AC-16F6-38D4-1F85B8FC1F8C}"/>
              </a:ext>
            </a:extLst>
          </p:cNvPr>
          <p:cNvSpPr/>
          <p:nvPr/>
        </p:nvSpPr>
        <p:spPr>
          <a:xfrm>
            <a:off x="429900" y="566569"/>
            <a:ext cx="10009500" cy="3510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Label">
            <a:extLst>
              <a:ext uri="{FF2B5EF4-FFF2-40B4-BE49-F238E27FC236}">
                <a16:creationId xmlns:a16="http://schemas.microsoft.com/office/drawing/2014/main" id="{C7ED1615-A69B-3B40-8A78-DBC97B58C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58" y="1265352"/>
            <a:ext cx="3795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Label">
            <a:extLst>
              <a:ext uri="{FF2B5EF4-FFF2-40B4-BE49-F238E27FC236}">
                <a16:creationId xmlns:a16="http://schemas.microsoft.com/office/drawing/2014/main" id="{58DD27A5-845C-C805-535A-1B3D1ABD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46" y="1261498"/>
            <a:ext cx="6938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전화번호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7D619544-0217-BD37-A433-FE1771486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257" y="1250014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맡긴날짜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Label">
            <a:extLst>
              <a:ext uri="{FF2B5EF4-FFF2-40B4-BE49-F238E27FC236}">
                <a16:creationId xmlns:a16="http://schemas.microsoft.com/office/drawing/2014/main" id="{FE11942B-CACF-3D9E-89DB-395C2D30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58" y="1550045"/>
            <a:ext cx="3795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63C9B743-CB21-0369-19C2-D5F2BAC9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46" y="1546191"/>
            <a:ext cx="6938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전화번호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19F9BCF0-480F-606C-6B93-3EA081F0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9" y="1550045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맡긴날짜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1D441-5626-C699-FD2D-A29790188D5D}"/>
              </a:ext>
            </a:extLst>
          </p:cNvPr>
          <p:cNvSpPr txBox="1"/>
          <p:nvPr/>
        </p:nvSpPr>
        <p:spPr>
          <a:xfrm>
            <a:off x="3933825" y="19723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메세지가 발송된 결과 조회 화면</a:t>
            </a:r>
          </a:p>
        </p:txBody>
      </p:sp>
      <p:sp>
        <p:nvSpPr>
          <p:cNvPr id="14" name="Label">
            <a:extLst>
              <a:ext uri="{FF2B5EF4-FFF2-40B4-BE49-F238E27FC236}">
                <a16:creationId xmlns:a16="http://schemas.microsoft.com/office/drawing/2014/main" id="{EE672451-9494-A06B-D78D-1AA2B0FF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127" y="1261498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발송결과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abel">
            <a:extLst>
              <a:ext uri="{FF2B5EF4-FFF2-40B4-BE49-F238E27FC236}">
                <a16:creationId xmlns:a16="http://schemas.microsoft.com/office/drawing/2014/main" id="{151B26A1-7C66-06F2-9F3A-0B3F1B66C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31" y="1546191"/>
            <a:ext cx="6488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발송결과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48D5747-A4CB-03B0-A1FE-635730B4127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3051" y="1288053"/>
            <a:ext cx="131556" cy="131556"/>
            <a:chOff x="554563" y="2632644"/>
            <a:chExt cx="131556" cy="131556"/>
          </a:xfrm>
        </p:grpSpPr>
        <p:sp>
          <p:nvSpPr>
            <p:cNvPr id="21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8ED75A7-1706-17F6-7F77-D04F5EBE6CBA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22719E00-94EF-855F-F450-103F7D2BD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EEFA9C36-5F87-5FA1-3863-9CF1CFC5E8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31170" y="1599301"/>
            <a:ext cx="131556" cy="131556"/>
            <a:chOff x="554563" y="2632644"/>
            <a:chExt cx="131556" cy="131556"/>
          </a:xfrm>
        </p:grpSpPr>
        <p:sp>
          <p:nvSpPr>
            <p:cNvPr id="25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16B8BFF-F537-F7DE-066A-ECBAAA57978D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F629A5F-64D5-0B6B-A0EA-E912982A2E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Button">
            <a:extLst>
              <a:ext uri="{FF2B5EF4-FFF2-40B4-BE49-F238E27FC236}">
                <a16:creationId xmlns:a16="http://schemas.microsoft.com/office/drawing/2014/main" id="{39DAD938-6E0F-5E3F-452A-1C2EEB715ACA}"/>
              </a:ext>
            </a:extLst>
          </p:cNvPr>
          <p:cNvSpPr>
            <a:spLocks/>
          </p:cNvSpPr>
          <p:nvPr/>
        </p:nvSpPr>
        <p:spPr bwMode="auto">
          <a:xfrm>
            <a:off x="679729" y="3770264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재발송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Area">
            <a:extLst>
              <a:ext uri="{FF2B5EF4-FFF2-40B4-BE49-F238E27FC236}">
                <a16:creationId xmlns:a16="http://schemas.microsoft.com/office/drawing/2014/main" id="{B11DBA5F-B483-3906-A80E-A944217FB462}"/>
              </a:ext>
            </a:extLst>
          </p:cNvPr>
          <p:cNvSpPr/>
          <p:nvPr/>
        </p:nvSpPr>
        <p:spPr>
          <a:xfrm>
            <a:off x="627745" y="2776127"/>
            <a:ext cx="1687736" cy="82949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님 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 </a:t>
            </a: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맡기신 세탁물 처리가 완료 되었습니다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........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2B708729-B104-D820-3434-585E3869F01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02567" y="793854"/>
            <a:ext cx="1035146" cy="241092"/>
            <a:chOff x="928688" y="1261242"/>
            <a:chExt cx="1035146" cy="241092"/>
          </a:xfrm>
        </p:grpSpPr>
        <p:sp>
          <p:nvSpPr>
            <p:cNvPr id="6" name="Text Box">
              <a:extLst>
                <a:ext uri="{FF2B5EF4-FFF2-40B4-BE49-F238E27FC236}">
                  <a16:creationId xmlns:a16="http://schemas.microsoft.com/office/drawing/2014/main" id="{BCA9AF37-2CD9-A3D4-14F7-2A0182181746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DDCD407D-846B-4636-2AFC-EA466369E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CB2AD91E-A344-083F-7335-B1E17BCB5DA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068290" y="779534"/>
            <a:ext cx="1035146" cy="241092"/>
            <a:chOff x="928688" y="1261242"/>
            <a:chExt cx="1035146" cy="241092"/>
          </a:xfrm>
        </p:grpSpPr>
        <p:sp>
          <p:nvSpPr>
            <p:cNvPr id="15" name="Text Box">
              <a:extLst>
                <a:ext uri="{FF2B5EF4-FFF2-40B4-BE49-F238E27FC236}">
                  <a16:creationId xmlns:a16="http://schemas.microsoft.com/office/drawing/2014/main" id="{D5A7685A-381F-CC12-6070-A72868DC903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1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F87AB31D-0547-694E-D131-76C9F21048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Button">
            <a:extLst>
              <a:ext uri="{FF2B5EF4-FFF2-40B4-BE49-F238E27FC236}">
                <a16:creationId xmlns:a16="http://schemas.microsoft.com/office/drawing/2014/main" id="{77F8DAF2-54A7-CE63-A72E-8DA5D9C354D7}"/>
              </a:ext>
            </a:extLst>
          </p:cNvPr>
          <p:cNvSpPr>
            <a:spLocks/>
          </p:cNvSpPr>
          <p:nvPr/>
        </p:nvSpPr>
        <p:spPr bwMode="auto">
          <a:xfrm>
            <a:off x="5184025" y="77953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0F8746FA-4D3D-17AA-31E2-489DE634729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281157" y="763527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29" name="Text Box">
              <a:extLst>
                <a:ext uri="{FF2B5EF4-FFF2-40B4-BE49-F238E27FC236}">
                  <a16:creationId xmlns:a16="http://schemas.microsoft.com/office/drawing/2014/main" id="{68C5F106-C124-C02D-CAA6-1C8E83B91F2A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30" name="Search 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C6FA43A-39A1-4A97-4333-D0D8FDA37F4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781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256</Words>
  <Application>Microsoft Office PowerPoint</Application>
  <PresentationFormat>와이드스크린</PresentationFormat>
  <Paragraphs>119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유제</dc:creator>
  <cp:lastModifiedBy>이 유제</cp:lastModifiedBy>
  <cp:revision>5</cp:revision>
  <dcterms:created xsi:type="dcterms:W3CDTF">2022-11-05T00:33:13Z</dcterms:created>
  <dcterms:modified xsi:type="dcterms:W3CDTF">2022-11-05T01:41:27Z</dcterms:modified>
</cp:coreProperties>
</file>