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9" r:id="rId11"/>
    <p:sldId id="270" r:id="rId12"/>
    <p:sldId id="271" r:id="rId13"/>
    <p:sldId id="265" r:id="rId14"/>
    <p:sldId id="266" r:id="rId15"/>
    <p:sldId id="272" r:id="rId16"/>
    <p:sldId id="273" r:id="rId17"/>
    <p:sldId id="267" r:id="rId18"/>
    <p:sldId id="274" r:id="rId19"/>
    <p:sldId id="2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408F5-36DF-4B86-A612-19654507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A85158-AA54-49AD-8FEC-0B7AF6E1E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30A30-2F75-4476-95C6-49590E3D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1AD14-1CBF-467B-9428-A2A423D1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4549E-9F82-42E2-9416-2AA2FA46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38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EB52-2C8B-4F18-9F8D-612CD3CC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185FB-AEA3-4917-8A2C-F3062629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1924B-AB57-46D1-BB24-F3E42AE5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AA58E-0F79-4966-8EB5-F065AC33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940FC-CE87-4463-99C0-6C61F26C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8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D84004-1A84-4640-927E-FB041BE37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00863-BF32-4190-AF03-E98C1D14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31D6E-A209-444F-A157-00C52EEE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3E85-782A-4EA5-AA42-B7A85786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F8B41-1215-4E05-BA79-E9B1228D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620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10AC-0D38-42A1-BC27-5D16228E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18C6F-A6AE-45E7-9015-D34DA2D8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9EAF2-9B23-40EC-B519-2BAD91E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133F9-34F7-41B9-9F57-E23C2D18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5D8F5-C532-4618-99FA-FAC56178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50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80C8-BFFA-47A2-A760-EDD0D08D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42DD8-E406-4ABE-B417-44AD9487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67CCF-8C85-4373-AB11-A28D789F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3DDD0-328A-4F89-A823-6D9C114A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43E8C-52BB-4F3F-B1C5-38B2A8A4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853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6175-8663-4684-8212-58C944F4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3AC4C-F22F-421C-8B6F-A82DB5F97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7ECCF-438D-49EF-AD88-B74168675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F70BE-06B3-4831-A27D-4480C76A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3878E-5744-4B2E-AA95-D6D71EB5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2DD8D-1A2C-417B-B98E-839382B5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16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CE396-3131-4391-B686-43570779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1D58A-BE5B-4F21-950D-4191492F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F8104-7DB0-491D-89E3-5F3DDDA0E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87CC1B-97B6-4B91-BE31-3034AF81B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73C055-421B-4E4A-96F0-56692FA50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BC5032-B07C-4B46-A873-FB4D9F0D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26D3B9-393A-43D3-A302-0085128F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468516-F838-4ADA-B4C8-FFBB562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878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5B9E3-1103-42B0-86D5-B20B288B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F81DC-8B08-4F3F-926C-92F5F639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D65ED-BE8C-40C6-B6AA-EBD9D1E5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68E7E3-9A71-468A-9348-3AB7623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796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09D422-CFFA-4CF0-B32B-EC665E5A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4EBCBC-9E8C-4896-A1CE-97DCDE88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C5479D-CE51-4ADE-AD2B-C50F9016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88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343E2-186C-4B1F-BA85-513B4601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DF5EC-75CB-492B-A512-04D55B16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2D03C-1FA2-4D2B-8F84-E49868FE7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81A0F-5E1D-4F2E-9F9E-03914499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E4D18-0AB0-4059-B7C0-7B6174FF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416D-BB7B-4CAE-B300-056622D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582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D0619-4140-45EB-A076-13C9F0E8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4711F2-35BA-4EE6-BAC4-869E3F0D3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298DD-9FAE-4B48-8B4A-74ADDADD4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41254-00D0-4307-A750-04DB840C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94750-E4E7-4743-B179-66986F48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5B859-221F-4BEA-B684-3D22DF6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98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431BB7-D402-41F9-8A88-3BD4C071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5869D-F261-42A4-A1D8-F892F161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83523-7DFE-42BD-92AF-4D0442188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4AB8E-AC34-48FE-A7EA-B38114D0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85D5D-EA00-4E15-90AF-7508EAE07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1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32007-0DC7-4485-960F-104CDB5F9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C4F107-0478-4427-BAD0-7CCEC2B8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8000" dirty="0">
                <a:solidFill>
                  <a:srgbClr val="FFFFFF"/>
                </a:solidFill>
              </a:rPr>
              <a:t>Add – On System</a:t>
            </a:r>
            <a:endParaRPr lang="ko-KR" altLang="en-US" sz="8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B91C7-DDF8-401C-9FFA-E254A96E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200152"/>
            <a:ext cx="3666498" cy="4457696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 dirty="0">
                <a:solidFill>
                  <a:srgbClr val="FFFFFF"/>
                </a:solidFill>
              </a:rPr>
              <a:t>컴퓨터과학부 </a:t>
            </a:r>
            <a:r>
              <a:rPr lang="en-US" altLang="ko-KR" sz="2800" b="1" dirty="0">
                <a:solidFill>
                  <a:srgbClr val="FFFFFF"/>
                </a:solidFill>
              </a:rPr>
              <a:t>2015920030 </a:t>
            </a:r>
            <a:r>
              <a:rPr lang="ko-KR" altLang="en-US" sz="2800" b="1" dirty="0" err="1">
                <a:solidFill>
                  <a:srgbClr val="FFFFFF"/>
                </a:solidFill>
              </a:rPr>
              <a:t>이성구</a:t>
            </a:r>
            <a:endParaRPr lang="en-US" altLang="ko-KR" sz="2800" b="1">
              <a:solidFill>
                <a:srgbClr val="FFFFFF"/>
              </a:solidFill>
            </a:endParaRPr>
          </a:p>
          <a:p>
            <a:pPr algn="r"/>
            <a:r>
              <a:rPr lang="ko-KR" altLang="en-US" sz="2800" b="1">
                <a:solidFill>
                  <a:srgbClr val="FFFFFF"/>
                </a:solidFill>
              </a:rPr>
              <a:t>컴퓨터과학부 </a:t>
            </a:r>
            <a:r>
              <a:rPr lang="en-US" altLang="ko-KR" sz="2800" b="1">
                <a:solidFill>
                  <a:srgbClr val="FFFFFF"/>
                </a:solidFill>
              </a:rPr>
              <a:t>2015920056 </a:t>
            </a:r>
            <a:r>
              <a:rPr lang="ko-KR" altLang="en-US" sz="2800" b="1">
                <a:solidFill>
                  <a:srgbClr val="FFFFFF"/>
                </a:solidFill>
              </a:rPr>
              <a:t>최현호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9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325" y="316485"/>
            <a:ext cx="4236800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MainForm</a:t>
            </a:r>
            <a:br>
              <a:rPr lang="en-US" altLang="ko-KR" dirty="0"/>
            </a:br>
            <a:r>
              <a:rPr lang="en-US" altLang="ko-KR" dirty="0" err="1"/>
              <a:t>StartBtn_Click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12B34-A4FD-4CD4-A6D3-8D4CA60E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725" y="2330263"/>
            <a:ext cx="6591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325" y="316485"/>
            <a:ext cx="4236800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StartForm</a:t>
            </a:r>
            <a:br>
              <a:rPr lang="en-US" altLang="ko-KR" dirty="0"/>
            </a:br>
            <a:r>
              <a:rPr lang="en-US" altLang="ko-KR" dirty="0"/>
              <a:t>start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250BA-CF04-41BD-A207-C50C4CB1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2343150"/>
            <a:ext cx="667251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6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75" y="-235965"/>
            <a:ext cx="4236800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SimManager</a:t>
            </a:r>
            <a:br>
              <a:rPr lang="en-US" altLang="ko-KR" dirty="0"/>
            </a:br>
            <a:r>
              <a:rPr lang="en-US" altLang="ko-KR" dirty="0" err="1"/>
              <a:t>keyPointSearch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3D219E-D338-42BA-9136-07D3A5A1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75" y="1666875"/>
            <a:ext cx="869807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4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SimManager</a:t>
            </a:r>
            <a:br>
              <a:rPr lang="en-US" altLang="ko-KR" dirty="0"/>
            </a:br>
            <a:r>
              <a:rPr lang="en-US" altLang="ko-KR" dirty="0" err="1"/>
              <a:t>StateChartDiagram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A61498-53B4-4813-A165-284068BB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88" y="2968669"/>
            <a:ext cx="66770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MainForm</a:t>
            </a:r>
            <a:br>
              <a:rPr lang="en-US" altLang="ko-KR" dirty="0"/>
            </a:br>
            <a:r>
              <a:rPr lang="en-US" altLang="ko-KR" dirty="0" err="1"/>
              <a:t>StateChartDiagram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EBCA9-33C5-4055-9E04-1C1F5652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82" y="2789585"/>
            <a:ext cx="5831714" cy="319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6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146759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MainForm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38BEC0-12F8-44AE-9313-7DA731B4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71" y="1841234"/>
            <a:ext cx="7368605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1467599"/>
          </a:xfrm>
        </p:spPr>
        <p:txBody>
          <a:bodyPr>
            <a:normAutofit/>
          </a:bodyPr>
          <a:lstStyle/>
          <a:p>
            <a:r>
              <a:rPr lang="en-US" altLang="ko-KR" dirty="0"/>
              <a:t>Map &amp; Path Form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7997C8-3C6F-4AAA-9CA0-197C9B2CE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571625"/>
            <a:ext cx="6896100" cy="37353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169FD5-762A-47D6-8424-9BBAA322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774" y="2050478"/>
            <a:ext cx="7400925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50" y="1392810"/>
            <a:ext cx="5452999" cy="1600780"/>
          </a:xfrm>
        </p:spPr>
        <p:txBody>
          <a:bodyPr>
            <a:normAutofit fontScale="90000"/>
          </a:bodyPr>
          <a:lstStyle/>
          <a:p>
            <a:r>
              <a:rPr lang="en-US" altLang="ko-KR" sz="7300" dirty="0" err="1"/>
              <a:t>MainForm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MapForm</a:t>
            </a:r>
            <a:br>
              <a:rPr lang="en-US" altLang="ko-KR" dirty="0"/>
            </a:br>
            <a:r>
              <a:rPr lang="en-US" altLang="ko-KR" dirty="0" err="1"/>
              <a:t>PathForm</a:t>
            </a:r>
            <a:br>
              <a:rPr lang="en-US" altLang="ko-KR" dirty="0"/>
            </a:br>
            <a:r>
              <a:rPr lang="en-US" altLang="ko-KR" dirty="0"/>
              <a:t>Start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3CE24C-6704-4699-BDCF-91A52807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461962"/>
            <a:ext cx="43434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5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1600780"/>
          </a:xfrm>
        </p:spPr>
        <p:txBody>
          <a:bodyPr>
            <a:normAutofit/>
          </a:bodyPr>
          <a:lstStyle/>
          <a:p>
            <a:r>
              <a:rPr lang="en-US" altLang="ko-KR" dirty="0"/>
              <a:t>Component View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E64C41-526A-4196-A945-5D07245E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30" y="2968669"/>
            <a:ext cx="6600303" cy="27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6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DFD4D0-5227-46AB-A3B4-7C3BBDCC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 전</a:t>
            </a:r>
            <a:b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8FE43E-DC0E-4ACD-ABB3-17424C9FC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0859" y="492573"/>
            <a:ext cx="4219471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26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DFD4D0-5227-46AB-A3B4-7C3BBDCC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 후</a:t>
            </a:r>
            <a:b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9F13F0-AB9B-432C-AAA0-757F55358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09" y="1029939"/>
            <a:ext cx="6298878" cy="38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908DFA-6B7D-445F-BD20-283F12825BFB}"/>
              </a:ext>
            </a:extLst>
          </p:cNvPr>
          <p:cNvSpPr/>
          <p:nvPr/>
        </p:nvSpPr>
        <p:spPr>
          <a:xfrm>
            <a:off x="2550741" y="2405715"/>
            <a:ext cx="67811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개략명세</a:t>
            </a:r>
          </a:p>
          <a:p>
            <a:r>
              <a:rPr lang="ko-KR" altLang="en-US" dirty="0"/>
              <a:t>- 이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case는</a:t>
            </a:r>
            <a:r>
              <a:rPr lang="ko-KR" altLang="en-US" dirty="0"/>
              <a:t> </a:t>
            </a:r>
            <a:r>
              <a:rPr lang="ko-KR" altLang="en-US" dirty="0" err="1"/>
              <a:t>operator가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 명령을 요청하면 실행된다. 로봇이 처음지점부터 경로를 찾아가는 것을 보여준다.</a:t>
            </a:r>
          </a:p>
          <a:p>
            <a:endParaRPr lang="ko-KR" altLang="en-US" dirty="0"/>
          </a:p>
          <a:p>
            <a:r>
              <a:rPr lang="ko-KR" altLang="en-US" dirty="0"/>
              <a:t>사건의 흐름</a:t>
            </a:r>
          </a:p>
          <a:p>
            <a:r>
              <a:rPr lang="ko-KR" altLang="en-US" dirty="0"/>
              <a:t>-  이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case는</a:t>
            </a:r>
            <a:r>
              <a:rPr lang="ko-KR" altLang="en-US" dirty="0"/>
              <a:t> </a:t>
            </a:r>
            <a:r>
              <a:rPr lang="ko-KR" altLang="en-US" dirty="0" err="1"/>
              <a:t>operator가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 버튼을 누르며 시작한다. 맵 정보와 경로가 있는지 확인한다.  확인되었다면 맵 정보와  로봇을 화면에 보여준다.  이후 </a:t>
            </a:r>
            <a:r>
              <a:rPr lang="ko-KR" altLang="en-US" dirty="0" err="1"/>
              <a:t>SIM을</a:t>
            </a:r>
            <a:r>
              <a:rPr lang="ko-KR" altLang="en-US" dirty="0"/>
              <a:t> 통해 로봇이 1칸 </a:t>
            </a:r>
            <a:r>
              <a:rPr lang="ko-KR" altLang="en-US" dirty="0" err="1"/>
              <a:t>움직이게하고</a:t>
            </a:r>
            <a:r>
              <a:rPr lang="ko-KR" altLang="en-US" dirty="0"/>
              <a:t> 움직이면 화면에 출력해준다. 이 작업을 모든 </a:t>
            </a:r>
            <a:r>
              <a:rPr lang="ko-KR" altLang="en-US" dirty="0" err="1"/>
              <a:t>spot을</a:t>
            </a:r>
            <a:r>
              <a:rPr lang="ko-KR" altLang="en-US" dirty="0"/>
              <a:t> </a:t>
            </a:r>
            <a:r>
              <a:rPr lang="ko-KR" altLang="en-US" dirty="0" err="1"/>
              <a:t>찾을때까지</a:t>
            </a:r>
            <a:r>
              <a:rPr lang="ko-KR" altLang="en-US" dirty="0"/>
              <a:t> 반복한다.</a:t>
            </a:r>
          </a:p>
          <a:p>
            <a:endParaRPr lang="ko-KR" altLang="en-US" dirty="0"/>
          </a:p>
          <a:p>
            <a:r>
              <a:rPr lang="ko-KR" altLang="en-US" dirty="0" err="1"/>
              <a:t>Alternate</a:t>
            </a:r>
            <a:r>
              <a:rPr lang="ko-KR" altLang="en-US" dirty="0"/>
              <a:t> </a:t>
            </a:r>
            <a:r>
              <a:rPr lang="ko-KR" altLang="en-US" dirty="0" err="1"/>
              <a:t>flow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맵정보와</a:t>
            </a:r>
            <a:r>
              <a:rPr lang="ko-KR" altLang="en-US" dirty="0"/>
              <a:t> 경로가 없으면 거부하고 종료한다.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363D49-D9E0-4D17-A6C6-EB0452F1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36" y="295557"/>
            <a:ext cx="4826695" cy="18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1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  <a:b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변경전</a:t>
            </a: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DD3C1B-6E29-4753-9276-B1A43A40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2492" y="643466"/>
            <a:ext cx="6170347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5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  <a:b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변경후</a:t>
            </a:r>
            <a:endParaRPr lang="en-US" altLang="ko-KR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53AC5-965E-4836-8CBA-2B3D89E3B84F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Astar Class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Tile Class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Operations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Attributes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E95470F-FF88-443F-B84B-8B56C32F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58" y="303294"/>
            <a:ext cx="4719815" cy="62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6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261" y="177915"/>
            <a:ext cx="4559475" cy="1325563"/>
          </a:xfrm>
        </p:spPr>
        <p:txBody>
          <a:bodyPr/>
          <a:lstStyle/>
          <a:p>
            <a:r>
              <a:rPr lang="en-US" altLang="ko-KR" dirty="0"/>
              <a:t>Activity Diagram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F5EF31-62C6-43EC-9D8C-AC051D3D2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93" y="1618408"/>
            <a:ext cx="6548973" cy="478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4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261" y="177915"/>
            <a:ext cx="4559475" cy="1325563"/>
          </a:xfrm>
        </p:spPr>
        <p:txBody>
          <a:bodyPr/>
          <a:lstStyle/>
          <a:p>
            <a:r>
              <a:rPr lang="en-US" altLang="ko-KR" dirty="0"/>
              <a:t>Activity Diagram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C14D97-38E9-46D6-9C2E-64C2F78A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153" y="1300061"/>
            <a:ext cx="6070098" cy="538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8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3473887" cy="2252134"/>
          </a:xfrm>
        </p:spPr>
        <p:txBody>
          <a:bodyPr>
            <a:normAutofit/>
          </a:bodyPr>
          <a:lstStyle/>
          <a:p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Sequence</a:t>
            </a:r>
            <a:br>
              <a:rPr lang="en-US" altLang="ko-KR" dirty="0"/>
            </a:b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0987D-6759-44E6-8668-C8081E8ABEE0}"/>
              </a:ext>
            </a:extLst>
          </p:cNvPr>
          <p:cNvSpPr txBox="1"/>
          <p:nvPr/>
        </p:nvSpPr>
        <p:spPr>
          <a:xfrm>
            <a:off x="1148218" y="3532340"/>
            <a:ext cx="278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+ </a:t>
            </a:r>
            <a:r>
              <a:rPr lang="en-US" altLang="ko-KR" sz="2800" b="1" dirty="0" err="1"/>
              <a:t>Astar</a:t>
            </a:r>
            <a:endParaRPr lang="en-US" altLang="ko-KR" sz="2800" b="1" dirty="0"/>
          </a:p>
        </p:txBody>
      </p:sp>
      <p:pic>
        <p:nvPicPr>
          <p:cNvPr id="4" name="그림 3" descr="텍스트, 컴퓨터, 개, 테이블이(가) 표시된 사진&#10;&#10;자동 생성된 설명">
            <a:extLst>
              <a:ext uri="{FF2B5EF4-FFF2-40B4-BE49-F238E27FC236}">
                <a16:creationId xmlns:a16="http://schemas.microsoft.com/office/drawing/2014/main" id="{F9EFEEED-D402-400F-AB18-536CCF0BB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8" y="0"/>
            <a:ext cx="7551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126</Words>
  <Application>Microsoft Office PowerPoint</Application>
  <PresentationFormat>와이드스크린</PresentationFormat>
  <Paragraphs>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Add – On System</vt:lpstr>
      <vt:lpstr>변경 전 Use Case</vt:lpstr>
      <vt:lpstr>변경 후 Use Case</vt:lpstr>
      <vt:lpstr>PowerPoint 프레젠테이션</vt:lpstr>
      <vt:lpstr>Class Diagram 변경전</vt:lpstr>
      <vt:lpstr>Class Diagram 변경후</vt:lpstr>
      <vt:lpstr>Activity Diagram</vt:lpstr>
      <vt:lpstr>Activity Diagram</vt:lpstr>
      <vt:lpstr>Start Sequence Diagram</vt:lpstr>
      <vt:lpstr>MainForm StartBtn_Click</vt:lpstr>
      <vt:lpstr>StartForm start</vt:lpstr>
      <vt:lpstr>SimManager keyPointSearch</vt:lpstr>
      <vt:lpstr>SimManager StateChartDiagram</vt:lpstr>
      <vt:lpstr>MainForm StateChartDiagram</vt:lpstr>
      <vt:lpstr>MainForm </vt:lpstr>
      <vt:lpstr>Map &amp; Path Form </vt:lpstr>
      <vt:lpstr>MainForm  MapForm PathForm Start</vt:lpstr>
      <vt:lpstr>Component View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– On System</dc:title>
  <dc:creator> </dc:creator>
  <cp:lastModifiedBy> </cp:lastModifiedBy>
  <cp:revision>7</cp:revision>
  <dcterms:created xsi:type="dcterms:W3CDTF">2019-12-05T13:11:36Z</dcterms:created>
  <dcterms:modified xsi:type="dcterms:W3CDTF">2019-12-06T02:40:58Z</dcterms:modified>
</cp:coreProperties>
</file>