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9" r:id="rId11"/>
    <p:sldId id="270" r:id="rId12"/>
    <p:sldId id="271" r:id="rId13"/>
    <p:sldId id="265" r:id="rId14"/>
    <p:sldId id="266" r:id="rId15"/>
    <p:sldId id="272" r:id="rId16"/>
    <p:sldId id="273" r:id="rId17"/>
    <p:sldId id="267" r:id="rId18"/>
    <p:sldId id="274" r:id="rId19"/>
    <p:sldId id="268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3408F5-36DF-4B86-A612-19654507C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A85158-AA54-49AD-8FEC-0B7AF6E1E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E30A30-2F75-4476-95C6-49590E3D3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1AD14-1CBF-467B-9428-A2A423D19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A4549E-9F82-42E2-9416-2AA2FA46C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3381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EBEB52-2C8B-4F18-9F8D-612CD3CCA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9185FB-AEA3-4917-8A2C-F30626294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61924B-AB57-46D1-BB24-F3E42AE5A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8AA58E-0F79-4966-8EB5-F065AC33F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A940FC-CE87-4463-99C0-6C61F26C3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2680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D84004-1A84-4640-927E-FB041BE37B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200863-BF32-4190-AF03-E98C1D14E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131D6E-A209-444F-A157-00C52EEE6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BD3E85-782A-4EA5-AA42-B7A85786C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3F8B41-1215-4E05-BA79-E9B1228D1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06201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D10AC-0D38-42A1-BC27-5D16228E9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918C6F-A6AE-45E7-9015-D34DA2D82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C9EAF2-9B23-40EC-B519-2BAD91EA6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D133F9-34F7-41B9-9F57-E23C2D18F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65D8F5-C532-4618-99FA-FAC56178C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55001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080C8-BFFA-47A2-A760-EDD0D08D9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042DD8-E406-4ABE-B417-44AD94877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867CCF-8C85-4373-AB11-A28D789F1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83DDD0-328A-4F89-A823-6D9C114AB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C43E8C-52BB-4F3F-B1C5-38B2A8A4C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8536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26175-8663-4684-8212-58C944F40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3AC4C-F22F-421C-8B6F-A82DB5F97E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A7ECCF-438D-49EF-AD88-B74168675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3F70BE-06B3-4831-A27D-4480C76A1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23878E-5744-4B2E-AA95-D6D71EB59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B2DD8D-1A2C-417B-B98E-839382B50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31641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CE396-3131-4391-B686-435707799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61D58A-BE5B-4F21-950D-4191492F0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2F8104-7DB0-491D-89E3-5F3DDDA0E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87CC1B-97B6-4B91-BE31-3034AF81BE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73C055-421B-4E4A-96F0-56692FA50A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BC5032-B07C-4B46-A873-FB4D9F0D2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26D3B9-393A-43D3-A302-0085128F0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468516-F838-4ADA-B4C8-FFBB562B3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18781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5B9E3-1103-42B0-86D5-B20B288BE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CF81DC-8B08-4F3F-926C-92F5F6392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5D65ED-BE8C-40C6-B6AA-EBD9D1E5F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68E7E3-9A71-468A-9348-3AB762362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17963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A09D422-CFFA-4CF0-B32B-EC665E5AA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4EBCBC-9E8C-4896-A1CE-97DCDE88F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C5479D-CE51-4ADE-AD2B-C50F90161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0886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F343E2-186C-4B1F-BA85-513B4601A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7DF5EC-75CB-492B-A512-04D55B167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F2D03C-1FA2-4D2B-8F84-E49868FE7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A81A0F-5E1D-4F2E-9F9E-039144992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0E4D18-0AB0-4059-B7C0-7B6174FFB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61416D-BB7B-4CAE-B300-056622D81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85821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AD0619-4140-45EB-A076-13C9F0E83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4711F2-35BA-4EE6-BAC4-869E3F0D3D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F298DD-9FAE-4B48-8B4A-74ADDADD4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441254-00D0-4307-A750-04DB840C7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B94750-E4E7-4743-B179-66986F488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65B859-221F-4BEA-B684-3D22DF67B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89811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431BB7-D402-41F9-8A88-3BD4C071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D5869D-F261-42A4-A1D8-F892F1613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D83523-7DFE-42BD-92AF-4D0442188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F4AB8E-AC34-48FE-A7EA-B38114D0AC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785D5D-EA00-4E15-90AF-7508EAE072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216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B32007-0DC7-4485-960F-104CDB5F96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1C4F107-0478-4427-BAD0-7CCEC2B8F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8000" dirty="0">
                <a:solidFill>
                  <a:srgbClr val="FFFFFF"/>
                </a:solidFill>
              </a:rPr>
              <a:t>Add – On System</a:t>
            </a:r>
            <a:endParaRPr lang="ko-KR" altLang="en-US" sz="8000" dirty="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9B91C7-DDF8-401C-9FFA-E254A96E3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1200152"/>
            <a:ext cx="3666498" cy="4457696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sz="2800" b="1" dirty="0">
                <a:solidFill>
                  <a:srgbClr val="FFFFFF"/>
                </a:solidFill>
              </a:rPr>
              <a:t>컴퓨터과학부 </a:t>
            </a:r>
            <a:r>
              <a:rPr lang="en-US" altLang="ko-KR" sz="2800" b="1" dirty="0">
                <a:solidFill>
                  <a:srgbClr val="FFFFFF"/>
                </a:solidFill>
              </a:rPr>
              <a:t>2015920030 </a:t>
            </a:r>
            <a:r>
              <a:rPr lang="ko-KR" altLang="en-US" sz="2800" b="1" dirty="0" err="1">
                <a:solidFill>
                  <a:srgbClr val="FFFFFF"/>
                </a:solidFill>
              </a:rPr>
              <a:t>이성구</a:t>
            </a:r>
            <a:endParaRPr lang="en-US" altLang="ko-KR" sz="2800" b="1">
              <a:solidFill>
                <a:srgbClr val="FFFFFF"/>
              </a:solidFill>
            </a:endParaRPr>
          </a:p>
          <a:p>
            <a:pPr algn="r"/>
            <a:r>
              <a:rPr lang="ko-KR" altLang="en-US" sz="2800" b="1">
                <a:solidFill>
                  <a:srgbClr val="FFFFFF"/>
                </a:solidFill>
              </a:rPr>
              <a:t>컴퓨터과학부 </a:t>
            </a:r>
            <a:r>
              <a:rPr lang="en-US" altLang="ko-KR" sz="2800" b="1">
                <a:solidFill>
                  <a:srgbClr val="FFFFFF"/>
                </a:solidFill>
              </a:rPr>
              <a:t>2015920056 </a:t>
            </a:r>
            <a:r>
              <a:rPr lang="ko-KR" altLang="en-US" sz="2800" b="1">
                <a:solidFill>
                  <a:srgbClr val="FFFFFF"/>
                </a:solidFill>
              </a:rPr>
              <a:t>최현호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593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3D73C-19FC-45BB-AC29-BB14FBE9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6325" y="316485"/>
            <a:ext cx="4236800" cy="2252134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MainForm</a:t>
            </a:r>
            <a:br>
              <a:rPr lang="en-US" altLang="ko-KR" dirty="0"/>
            </a:br>
            <a:r>
              <a:rPr lang="en-US" altLang="ko-KR" dirty="0" err="1"/>
              <a:t>StartBtn_Click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B12B34-A4FD-4CD4-A6D3-8D4CA60E5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725" y="2330263"/>
            <a:ext cx="65913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452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3D73C-19FC-45BB-AC29-BB14FBE9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6325" y="316485"/>
            <a:ext cx="4236800" cy="2252134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StartForm</a:t>
            </a:r>
            <a:br>
              <a:rPr lang="en-US" altLang="ko-KR" dirty="0"/>
            </a:br>
            <a:r>
              <a:rPr lang="en-US" altLang="ko-KR" dirty="0"/>
              <a:t>start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6250BA-CF04-41BD-A207-C50C4CB10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949" y="2343150"/>
            <a:ext cx="6672513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269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3D73C-19FC-45BB-AC29-BB14FBE9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75" y="-235965"/>
            <a:ext cx="4236800" cy="2252134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SimManager</a:t>
            </a:r>
            <a:br>
              <a:rPr lang="en-US" altLang="ko-KR" dirty="0"/>
            </a:br>
            <a:r>
              <a:rPr lang="en-US" altLang="ko-KR" dirty="0" err="1"/>
              <a:t>keyPointSearch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73D219E-D338-42BA-9136-07D3A5A15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375" y="1666875"/>
            <a:ext cx="8698071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748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3D73C-19FC-45BB-AC29-BB14FBE9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275" y="716535"/>
            <a:ext cx="5452999" cy="2252134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SimManager</a:t>
            </a:r>
            <a:br>
              <a:rPr lang="en-US" altLang="ko-KR" dirty="0"/>
            </a:br>
            <a:r>
              <a:rPr lang="en-US" altLang="ko-KR" dirty="0" err="1"/>
              <a:t>StateChartDiagram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A61498-53B4-4813-A165-284068BBB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588" y="2968669"/>
            <a:ext cx="667702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39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3D73C-19FC-45BB-AC29-BB14FBE9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275" y="716535"/>
            <a:ext cx="5452999" cy="2252134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MainForm</a:t>
            </a:r>
            <a:br>
              <a:rPr lang="en-US" altLang="ko-KR" dirty="0"/>
            </a:br>
            <a:r>
              <a:rPr lang="en-US" altLang="ko-KR" dirty="0" err="1"/>
              <a:t>StateChartDiagram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DEBCA9-33C5-4055-9E04-1C1F56527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082" y="2789585"/>
            <a:ext cx="5831714" cy="319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67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3D73C-19FC-45BB-AC29-BB14FBE9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275" y="716535"/>
            <a:ext cx="5452999" cy="1467599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MainForm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38BEC0-12F8-44AE-9313-7DA731B41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71" y="1841234"/>
            <a:ext cx="7368605" cy="408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679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3D73C-19FC-45BB-AC29-BB14FBE9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275" y="716535"/>
            <a:ext cx="5452999" cy="1467599"/>
          </a:xfrm>
        </p:spPr>
        <p:txBody>
          <a:bodyPr>
            <a:normAutofit/>
          </a:bodyPr>
          <a:lstStyle/>
          <a:p>
            <a:r>
              <a:rPr lang="en-US" altLang="ko-KR" dirty="0"/>
              <a:t>Map &amp; Path Form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7997C8-3C6F-4AAA-9CA0-197C9B2CE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571625"/>
            <a:ext cx="6896100" cy="37353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C169FD5-762A-47D6-8424-9BBAA322F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774" y="2050478"/>
            <a:ext cx="7400925" cy="411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4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3D73C-19FC-45BB-AC29-BB14FBE9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650" y="1392810"/>
            <a:ext cx="5452999" cy="1600780"/>
          </a:xfrm>
        </p:spPr>
        <p:txBody>
          <a:bodyPr>
            <a:normAutofit fontScale="90000"/>
          </a:bodyPr>
          <a:lstStyle/>
          <a:p>
            <a:r>
              <a:rPr lang="en-US" altLang="ko-KR" sz="7300" dirty="0" err="1"/>
              <a:t>MainForm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 err="1"/>
              <a:t>MapForm</a:t>
            </a:r>
            <a:br>
              <a:rPr lang="en-US" altLang="ko-KR" dirty="0"/>
            </a:br>
            <a:r>
              <a:rPr lang="en-US" altLang="ko-KR" dirty="0" err="1"/>
              <a:t>PathForm</a:t>
            </a:r>
            <a:br>
              <a:rPr lang="en-US" altLang="ko-KR" dirty="0"/>
            </a:br>
            <a:r>
              <a:rPr lang="en-US" altLang="ko-KR" dirty="0"/>
              <a:t>Start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3CE24C-6704-4699-BDCF-91A528071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925" y="461962"/>
            <a:ext cx="4343400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754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3D73C-19FC-45BB-AC29-BB14FBE9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275" y="716535"/>
            <a:ext cx="5452999" cy="1600780"/>
          </a:xfrm>
        </p:spPr>
        <p:txBody>
          <a:bodyPr>
            <a:normAutofit/>
          </a:bodyPr>
          <a:lstStyle/>
          <a:p>
            <a:r>
              <a:rPr lang="en-US" altLang="ko-KR" dirty="0"/>
              <a:t>Component View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E64C41-526A-4196-A945-5D07245E2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430" y="2968669"/>
            <a:ext cx="6600303" cy="279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91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413D73C-19FC-45BB-AC29-BB14FBE9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감사합니다</a:t>
            </a:r>
            <a:r>
              <a:rPr lang="en-US" altLang="ko-KR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560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2DFD4D0-5227-46AB-A3B4-7C3BBDCC7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변경 전</a:t>
            </a:r>
            <a:br>
              <a:rPr lang="en-US" altLang="ko-KR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altLang="ko-KR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8FE43E-DC0E-4ACD-ABB3-17424C9FC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20859" y="492573"/>
            <a:ext cx="4219471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269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2DFD4D0-5227-46AB-A3B4-7C3BBDCC7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변경 후</a:t>
            </a:r>
            <a:br>
              <a:rPr lang="en-US" altLang="ko-KR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altLang="ko-KR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FE57FE-1DBD-43E6-A48D-71C0534C5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524836"/>
            <a:ext cx="6553545" cy="581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65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4908DFA-6B7D-445F-BD20-283F12825BFB}"/>
              </a:ext>
            </a:extLst>
          </p:cNvPr>
          <p:cNvSpPr/>
          <p:nvPr/>
        </p:nvSpPr>
        <p:spPr>
          <a:xfrm>
            <a:off x="2550741" y="2405715"/>
            <a:ext cx="678114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개략명세</a:t>
            </a:r>
          </a:p>
          <a:p>
            <a:r>
              <a:rPr lang="ko-KR" altLang="en-US" dirty="0"/>
              <a:t>- 이 </a:t>
            </a:r>
            <a:r>
              <a:rPr lang="ko-KR" altLang="en-US" dirty="0" err="1"/>
              <a:t>use</a:t>
            </a:r>
            <a:r>
              <a:rPr lang="ko-KR" altLang="en-US" dirty="0"/>
              <a:t> </a:t>
            </a:r>
            <a:r>
              <a:rPr lang="ko-KR" altLang="en-US" dirty="0" err="1"/>
              <a:t>case는</a:t>
            </a:r>
            <a:r>
              <a:rPr lang="ko-KR" altLang="en-US" dirty="0"/>
              <a:t> </a:t>
            </a:r>
            <a:r>
              <a:rPr lang="ko-KR" altLang="en-US" dirty="0" err="1"/>
              <a:t>operator가</a:t>
            </a:r>
            <a:r>
              <a:rPr lang="ko-KR" altLang="en-US" dirty="0"/>
              <a:t> </a:t>
            </a:r>
            <a:r>
              <a:rPr lang="ko-KR" altLang="en-US" dirty="0" err="1"/>
              <a:t>start</a:t>
            </a:r>
            <a:r>
              <a:rPr lang="ko-KR" altLang="en-US" dirty="0"/>
              <a:t> 명령을 요청하면 실행된다. 로봇이 처음지점부터 경로를 찾아가는 것을 보여준다.</a:t>
            </a:r>
          </a:p>
          <a:p>
            <a:endParaRPr lang="ko-KR" altLang="en-US" dirty="0"/>
          </a:p>
          <a:p>
            <a:r>
              <a:rPr lang="ko-KR" altLang="en-US" dirty="0"/>
              <a:t>사건의 흐름</a:t>
            </a:r>
          </a:p>
          <a:p>
            <a:r>
              <a:rPr lang="ko-KR" altLang="en-US" dirty="0"/>
              <a:t>-  이 </a:t>
            </a:r>
            <a:r>
              <a:rPr lang="ko-KR" altLang="en-US" dirty="0" err="1"/>
              <a:t>use</a:t>
            </a:r>
            <a:r>
              <a:rPr lang="ko-KR" altLang="en-US" dirty="0"/>
              <a:t> </a:t>
            </a:r>
            <a:r>
              <a:rPr lang="ko-KR" altLang="en-US" dirty="0" err="1"/>
              <a:t>case는</a:t>
            </a:r>
            <a:r>
              <a:rPr lang="ko-KR" altLang="en-US" dirty="0"/>
              <a:t> </a:t>
            </a:r>
            <a:r>
              <a:rPr lang="ko-KR" altLang="en-US" dirty="0" err="1"/>
              <a:t>operator가</a:t>
            </a:r>
            <a:r>
              <a:rPr lang="ko-KR" altLang="en-US" dirty="0"/>
              <a:t> </a:t>
            </a:r>
            <a:r>
              <a:rPr lang="ko-KR" altLang="en-US" dirty="0" err="1"/>
              <a:t>start</a:t>
            </a:r>
            <a:r>
              <a:rPr lang="ko-KR" altLang="en-US" dirty="0"/>
              <a:t> 버튼을 누르며 시작한다. 맵 정보와 경로가 있는지 확인한다.  확인되었다면 맵 정보와  로봇을 화면에 보여준다.  이후 </a:t>
            </a:r>
            <a:r>
              <a:rPr lang="ko-KR" altLang="en-US" dirty="0" err="1"/>
              <a:t>SIM을</a:t>
            </a:r>
            <a:r>
              <a:rPr lang="ko-KR" altLang="en-US" dirty="0"/>
              <a:t> 통해 로봇이 1칸 </a:t>
            </a:r>
            <a:r>
              <a:rPr lang="ko-KR" altLang="en-US" dirty="0" err="1"/>
              <a:t>움직이게하고</a:t>
            </a:r>
            <a:r>
              <a:rPr lang="ko-KR" altLang="en-US" dirty="0"/>
              <a:t> 움직이면 화면에 출력해준다. 이 작업을 모든 </a:t>
            </a:r>
            <a:r>
              <a:rPr lang="ko-KR" altLang="en-US" dirty="0" err="1"/>
              <a:t>spot을</a:t>
            </a:r>
            <a:r>
              <a:rPr lang="ko-KR" altLang="en-US" dirty="0"/>
              <a:t> </a:t>
            </a:r>
            <a:r>
              <a:rPr lang="ko-KR" altLang="en-US" dirty="0" err="1"/>
              <a:t>찾을때까지</a:t>
            </a:r>
            <a:r>
              <a:rPr lang="ko-KR" altLang="en-US" dirty="0"/>
              <a:t> 반복한다.</a:t>
            </a:r>
          </a:p>
          <a:p>
            <a:endParaRPr lang="ko-KR" altLang="en-US" dirty="0"/>
          </a:p>
          <a:p>
            <a:r>
              <a:rPr lang="ko-KR" altLang="en-US" dirty="0" err="1"/>
              <a:t>Alternate</a:t>
            </a:r>
            <a:r>
              <a:rPr lang="ko-KR" altLang="en-US" dirty="0"/>
              <a:t> </a:t>
            </a:r>
            <a:r>
              <a:rPr lang="ko-KR" altLang="en-US" dirty="0" err="1"/>
              <a:t>flow</a:t>
            </a:r>
            <a:endParaRPr lang="ko-KR" altLang="en-US" dirty="0"/>
          </a:p>
          <a:p>
            <a:r>
              <a:rPr lang="ko-KR" altLang="en-US" dirty="0"/>
              <a:t>- </a:t>
            </a:r>
            <a:r>
              <a:rPr lang="ko-KR" altLang="en-US" dirty="0" err="1"/>
              <a:t>맵정보와</a:t>
            </a:r>
            <a:r>
              <a:rPr lang="ko-KR" altLang="en-US" dirty="0"/>
              <a:t> 경로가 없으면 거부하고 종료한다.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A363D49-D9E0-4D17-A6C6-EB0452F14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736" y="295557"/>
            <a:ext cx="4826695" cy="181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719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413D73C-19FC-45BB-AC29-BB14FBE9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 Diagram</a:t>
            </a:r>
            <a:br>
              <a:rPr lang="en-US" altLang="ko-KR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ko-KR" alt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변경전</a:t>
            </a:r>
            <a:endParaRPr lang="en-US" altLang="ko-KR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6DD3C1B-6E29-4753-9276-B1A43A408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82492" y="643466"/>
            <a:ext cx="6170347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459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413D73C-19FC-45BB-AC29-BB14FBE9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 Diagram</a:t>
            </a:r>
            <a:br>
              <a:rPr lang="en-US" altLang="ko-KR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ko-KR" alt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변경후</a:t>
            </a:r>
            <a:endParaRPr lang="en-US" altLang="ko-KR" sz="3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253AC5-965E-4836-8CBA-2B3D89E3B84F}"/>
              </a:ext>
            </a:extLst>
          </p:cNvPr>
          <p:cNvSpPr txBox="1"/>
          <p:nvPr/>
        </p:nvSpPr>
        <p:spPr>
          <a:xfrm>
            <a:off x="966951" y="3355130"/>
            <a:ext cx="2669407" cy="2427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 b="1"/>
              <a:t>+ Astar Class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 b="1"/>
              <a:t>+ Tile Class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 b="1"/>
              <a:t>+ Operations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 b="1"/>
              <a:t>+ Attributes</a:t>
            </a:r>
          </a:p>
        </p:txBody>
      </p:sp>
      <p:pic>
        <p:nvPicPr>
          <p:cNvPr id="4" name="그림 3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0E95470F-FF88-443F-B84B-8B56C32F5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958" y="303294"/>
            <a:ext cx="4719815" cy="625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66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3D73C-19FC-45BB-AC29-BB14FBE9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6261" y="177915"/>
            <a:ext cx="4559475" cy="1325563"/>
          </a:xfrm>
        </p:spPr>
        <p:txBody>
          <a:bodyPr/>
          <a:lstStyle/>
          <a:p>
            <a:r>
              <a:rPr lang="en-US" altLang="ko-KR" dirty="0"/>
              <a:t>Activity Diagram</a:t>
            </a:r>
            <a:endParaRPr lang="ko-KR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AF5EF31-62C6-43EC-9D8C-AC051D3D2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993" y="1618408"/>
            <a:ext cx="6548973" cy="478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146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3D73C-19FC-45BB-AC29-BB14FBE9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6261" y="177915"/>
            <a:ext cx="4559475" cy="1325563"/>
          </a:xfrm>
        </p:spPr>
        <p:txBody>
          <a:bodyPr/>
          <a:lstStyle/>
          <a:p>
            <a:r>
              <a:rPr lang="en-US" altLang="ko-KR" dirty="0"/>
              <a:t>Activity Diagram</a:t>
            </a:r>
            <a:endParaRPr lang="ko-KR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DC14D97-38E9-46D6-9C2E-64C2F78A8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153" y="1300061"/>
            <a:ext cx="6070098" cy="538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186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3D73C-19FC-45BB-AC29-BB14FBE9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275" y="716535"/>
            <a:ext cx="3473887" cy="2252134"/>
          </a:xfrm>
        </p:spPr>
        <p:txBody>
          <a:bodyPr>
            <a:normAutofit/>
          </a:bodyPr>
          <a:lstStyle/>
          <a:p>
            <a:r>
              <a:rPr lang="en-US" altLang="ko-KR" dirty="0"/>
              <a:t>Start</a:t>
            </a:r>
            <a:br>
              <a:rPr lang="en-US" altLang="ko-KR" dirty="0"/>
            </a:br>
            <a:r>
              <a:rPr lang="en-US" altLang="ko-KR" dirty="0"/>
              <a:t>Sequence</a:t>
            </a:r>
            <a:br>
              <a:rPr lang="en-US" altLang="ko-KR" dirty="0"/>
            </a:br>
            <a:r>
              <a:rPr lang="en-US" altLang="ko-KR" dirty="0"/>
              <a:t>Diagram</a:t>
            </a:r>
            <a:endParaRPr lang="ko-KR" altLang="en-US" dirty="0"/>
          </a:p>
        </p:txBody>
      </p:sp>
      <p:pic>
        <p:nvPicPr>
          <p:cNvPr id="4" name="그림 3" descr="텍스트, 하얀색, 대형, 테이블이(가) 표시된 사진&#10;&#10;자동 생성된 설명">
            <a:extLst>
              <a:ext uri="{FF2B5EF4-FFF2-40B4-BE49-F238E27FC236}">
                <a16:creationId xmlns:a16="http://schemas.microsoft.com/office/drawing/2014/main" id="{8D5099EE-C85B-488F-B16C-BEA42A6C7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162" y="136956"/>
            <a:ext cx="7480503" cy="65405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D0987D-6759-44E6-8668-C8081E8ABEE0}"/>
              </a:ext>
            </a:extLst>
          </p:cNvPr>
          <p:cNvSpPr txBox="1"/>
          <p:nvPr/>
        </p:nvSpPr>
        <p:spPr>
          <a:xfrm>
            <a:off x="1148218" y="3532340"/>
            <a:ext cx="2781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+ </a:t>
            </a:r>
            <a:r>
              <a:rPr lang="en-US" altLang="ko-KR" sz="2800" b="1" dirty="0" err="1"/>
              <a:t>Astar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4205115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126</Words>
  <Application>Microsoft Office PowerPoint</Application>
  <PresentationFormat>와이드스크린</PresentationFormat>
  <Paragraphs>33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Calibri</vt:lpstr>
      <vt:lpstr>Office 테마</vt:lpstr>
      <vt:lpstr>Add – On System</vt:lpstr>
      <vt:lpstr>변경 전 Use Case</vt:lpstr>
      <vt:lpstr>변경 후 Use Case</vt:lpstr>
      <vt:lpstr>PowerPoint 프레젠테이션</vt:lpstr>
      <vt:lpstr>Class Diagram 변경전</vt:lpstr>
      <vt:lpstr>Class Diagram 변경후</vt:lpstr>
      <vt:lpstr>Activity Diagram</vt:lpstr>
      <vt:lpstr>Activity Diagram</vt:lpstr>
      <vt:lpstr>Start Sequence Diagram</vt:lpstr>
      <vt:lpstr>MainForm StartBtn_Click</vt:lpstr>
      <vt:lpstr>StartForm start</vt:lpstr>
      <vt:lpstr>SimManager keyPointSearch</vt:lpstr>
      <vt:lpstr>SimManager StateChartDiagram</vt:lpstr>
      <vt:lpstr>MainForm StateChartDiagram</vt:lpstr>
      <vt:lpstr>MainForm </vt:lpstr>
      <vt:lpstr>Map &amp; Path Form </vt:lpstr>
      <vt:lpstr>MainForm  MapForm PathForm Start</vt:lpstr>
      <vt:lpstr>Component View</vt:lpstr>
      <vt:lpstr>감사합니다!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– On System</dc:title>
  <dc:creator> </dc:creator>
  <cp:lastModifiedBy> </cp:lastModifiedBy>
  <cp:revision>4</cp:revision>
  <dcterms:created xsi:type="dcterms:W3CDTF">2019-12-05T13:11:36Z</dcterms:created>
  <dcterms:modified xsi:type="dcterms:W3CDTF">2019-12-05T14:06:20Z</dcterms:modified>
</cp:coreProperties>
</file>