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81" r:id="rId5"/>
    <p:sldId id="264" r:id="rId6"/>
    <p:sldId id="280" r:id="rId7"/>
    <p:sldId id="282" r:id="rId8"/>
    <p:sldId id="279" r:id="rId9"/>
    <p:sldId id="278" r:id="rId10"/>
    <p:sldId id="261" r:id="rId11"/>
    <p:sldId id="266" r:id="rId12"/>
    <p:sldId id="267" r:id="rId13"/>
    <p:sldId id="286" r:id="rId14"/>
    <p:sldId id="269" r:id="rId15"/>
    <p:sldId id="284" r:id="rId16"/>
    <p:sldId id="271" r:id="rId17"/>
    <p:sldId id="270" r:id="rId18"/>
    <p:sldId id="272" r:id="rId19"/>
    <p:sldId id="273" r:id="rId20"/>
    <p:sldId id="274" r:id="rId21"/>
    <p:sldId id="277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9" autoAdjust="0"/>
    <p:restoredTop sz="94658" autoAdjust="0"/>
  </p:normalViewPr>
  <p:slideViewPr>
    <p:cSldViewPr snapToGrid="0">
      <p:cViewPr varScale="1">
        <p:scale>
          <a:sx n="108" d="100"/>
          <a:sy n="108" d="100"/>
        </p:scale>
        <p:origin x="711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Real</a:t>
            </a:r>
            <a:r>
              <a:rPr lang="en-US" baseline="0" dirty="0" smtClean="0"/>
              <a:t> Detection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Methane Concentration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1.8</c:v>
                </c:pt>
                <c:pt idx="1">
                  <c:v>1.8</c:v>
                </c:pt>
                <c:pt idx="2">
                  <c:v>1.8</c:v>
                </c:pt>
                <c:pt idx="3">
                  <c:v>12</c:v>
                </c:pt>
                <c:pt idx="4">
                  <c:v>8.4</c:v>
                </c:pt>
                <c:pt idx="5">
                  <c:v>13.5</c:v>
                </c:pt>
                <c:pt idx="6">
                  <c:v>5.4</c:v>
                </c:pt>
                <c:pt idx="7">
                  <c:v>3.2</c:v>
                </c:pt>
                <c:pt idx="8">
                  <c:v>8.6</c:v>
                </c:pt>
                <c:pt idx="9">
                  <c:v>1.8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84872"/>
        <c:axId val="205085264"/>
      </c:scatterChart>
      <c:valAx>
        <c:axId val="205084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Coordinate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85264"/>
        <c:crosses val="autoZero"/>
        <c:crossBetween val="midCat"/>
      </c:valAx>
      <c:valAx>
        <c:axId val="2050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Concentration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84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Hypothesis#1</a:t>
            </a:r>
            <a:endParaRPr lang="en-US" dirty="0"/>
          </a:p>
        </c:rich>
      </c:tx>
      <c:layout>
        <c:manualLayout>
          <c:xMode val="edge"/>
          <c:yMode val="edge"/>
          <c:x val="0.26971817315794849"/>
          <c:y val="4.5020507372846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59950674411846"/>
          <c:y val="0.11485231658672868"/>
          <c:w val="0.73738808892519359"/>
          <c:h val="0.5109020132398891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Methane Concentration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1.8</c:v>
                </c:pt>
                <c:pt idx="1">
                  <c:v>6.7</c:v>
                </c:pt>
                <c:pt idx="2">
                  <c:v>1.8</c:v>
                </c:pt>
                <c:pt idx="3">
                  <c:v>1.8</c:v>
                </c:pt>
                <c:pt idx="4">
                  <c:v>3.5</c:v>
                </c:pt>
                <c:pt idx="5">
                  <c:v>8.5</c:v>
                </c:pt>
                <c:pt idx="6">
                  <c:v>6.3</c:v>
                </c:pt>
                <c:pt idx="7">
                  <c:v>12.5</c:v>
                </c:pt>
                <c:pt idx="8">
                  <c:v>2.2999999999999998</c:v>
                </c:pt>
                <c:pt idx="9">
                  <c:v>1.8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928832"/>
        <c:axId val="276924128"/>
      </c:scatterChart>
      <c:valAx>
        <c:axId val="27692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Coordinate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924128"/>
        <c:crosses val="autoZero"/>
        <c:crossBetween val="midCat"/>
      </c:valAx>
      <c:valAx>
        <c:axId val="2769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Concentration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928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Hypothesis#2</a:t>
            </a:r>
            <a:endParaRPr lang="en-US" dirty="0"/>
          </a:p>
        </c:rich>
      </c:tx>
      <c:layout>
        <c:manualLayout>
          <c:xMode val="edge"/>
          <c:yMode val="edge"/>
          <c:x val="0.26971817315794849"/>
          <c:y val="4.5020507372846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59950674411849"/>
          <c:y val="0.1093457793988651"/>
          <c:w val="0.73738808892519359"/>
          <c:h val="0.5109020132398891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Methane Concentration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1.8</c:v>
                </c:pt>
                <c:pt idx="1">
                  <c:v>1.8</c:v>
                </c:pt>
                <c:pt idx="2">
                  <c:v>1.8</c:v>
                </c:pt>
                <c:pt idx="3">
                  <c:v>1.8</c:v>
                </c:pt>
                <c:pt idx="4">
                  <c:v>7.6</c:v>
                </c:pt>
                <c:pt idx="5">
                  <c:v>2.5</c:v>
                </c:pt>
                <c:pt idx="6">
                  <c:v>2.5</c:v>
                </c:pt>
                <c:pt idx="7">
                  <c:v>4.0999999999999996</c:v>
                </c:pt>
                <c:pt idx="8">
                  <c:v>2.2999999999999998</c:v>
                </c:pt>
                <c:pt idx="9">
                  <c:v>1.8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39840"/>
        <c:axId val="428933568"/>
      </c:scatterChart>
      <c:valAx>
        <c:axId val="42893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Coordinate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33568"/>
        <c:crosses val="autoZero"/>
        <c:crossBetween val="midCat"/>
      </c:valAx>
      <c:valAx>
        <c:axId val="42893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Concentration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3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Hypothesis#3</a:t>
            </a:r>
            <a:endParaRPr lang="en-US" dirty="0"/>
          </a:p>
        </c:rich>
      </c:tx>
      <c:layout>
        <c:manualLayout>
          <c:xMode val="edge"/>
          <c:yMode val="edge"/>
          <c:x val="0.26971817315794849"/>
          <c:y val="4.5020507372846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59950674411846"/>
          <c:y val="0.11485231658672868"/>
          <c:w val="0.73738808892519359"/>
          <c:h val="0.5109020132398891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Methane Concentration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5.5</c:v>
                </c:pt>
                <c:pt idx="1">
                  <c:v>12.6</c:v>
                </c:pt>
                <c:pt idx="2">
                  <c:v>7.6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2.2999999999999998</c:v>
                </c:pt>
                <c:pt idx="7">
                  <c:v>1.5</c:v>
                </c:pt>
                <c:pt idx="8">
                  <c:v>2.2999999999999998</c:v>
                </c:pt>
                <c:pt idx="9">
                  <c:v>1.8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39448"/>
        <c:axId val="428943368"/>
      </c:scatterChart>
      <c:valAx>
        <c:axId val="428939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Coordinate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43368"/>
        <c:crosses val="autoZero"/>
        <c:crossBetween val="midCat"/>
      </c:valAx>
      <c:valAx>
        <c:axId val="42894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Concentration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39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100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4327D-CDCB-4A7D-9FC1-289861E449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7323-660A-4655-A68E-A1A25D1D9E7F}">
      <dgm:prSet phldrT="[Text]"/>
      <dgm:spPr/>
      <dgm:t>
        <a:bodyPr/>
        <a:lstStyle/>
        <a:p>
          <a:r>
            <a:rPr lang="en-US" dirty="0" smtClean="0"/>
            <a:t>Simulate Methane Distribution</a:t>
          </a:r>
          <a:endParaRPr lang="en-US" dirty="0"/>
        </a:p>
      </dgm:t>
    </dgm:pt>
    <dgm:pt modelId="{F3861D87-AB0A-4B98-AA68-D71EF1177513}" type="parTrans" cxnId="{1C68B923-E0EA-4494-90B3-08A5AF9437AD}">
      <dgm:prSet/>
      <dgm:spPr/>
      <dgm:t>
        <a:bodyPr/>
        <a:lstStyle/>
        <a:p>
          <a:endParaRPr lang="en-US"/>
        </a:p>
      </dgm:t>
    </dgm:pt>
    <dgm:pt modelId="{18442084-D6A0-44C0-BB80-EDAE1C82FAF9}" type="sibTrans" cxnId="{1C68B923-E0EA-4494-90B3-08A5AF9437AD}">
      <dgm:prSet/>
      <dgm:spPr/>
      <dgm:t>
        <a:bodyPr/>
        <a:lstStyle/>
        <a:p>
          <a:endParaRPr lang="en-US"/>
        </a:p>
      </dgm:t>
    </dgm:pt>
    <dgm:pt modelId="{E93A87EC-E219-4D8E-96B0-D0B40C596A76}">
      <dgm:prSet phldrT="[Text]"/>
      <dgm:spPr/>
      <dgm:t>
        <a:bodyPr/>
        <a:lstStyle/>
        <a:p>
          <a:r>
            <a:rPr lang="en-US" dirty="0" smtClean="0"/>
            <a:t>Update Hypothesis Probability</a:t>
          </a:r>
          <a:endParaRPr lang="en-US" dirty="0"/>
        </a:p>
      </dgm:t>
    </dgm:pt>
    <dgm:pt modelId="{0B00FE17-D5DD-408D-948E-22F324EF449E}" type="parTrans" cxnId="{B7471CED-2311-432C-ACC2-00E3C9F73750}">
      <dgm:prSet/>
      <dgm:spPr/>
      <dgm:t>
        <a:bodyPr/>
        <a:lstStyle/>
        <a:p>
          <a:endParaRPr lang="en-US"/>
        </a:p>
      </dgm:t>
    </dgm:pt>
    <dgm:pt modelId="{A65979C5-7392-4EB1-9F41-E123455B47A8}" type="sibTrans" cxnId="{B7471CED-2311-432C-ACC2-00E3C9F73750}">
      <dgm:prSet/>
      <dgm:spPr/>
      <dgm:t>
        <a:bodyPr/>
        <a:lstStyle/>
        <a:p>
          <a:endParaRPr lang="en-US"/>
        </a:p>
      </dgm:t>
    </dgm:pt>
    <dgm:pt modelId="{46D50DE6-07DE-4306-9C4C-647FAEA95BE9}">
      <dgm:prSet phldrT="[Text]"/>
      <dgm:spPr/>
      <dgm:t>
        <a:bodyPr/>
        <a:lstStyle/>
        <a:p>
          <a:r>
            <a:rPr lang="en-US" dirty="0" smtClean="0"/>
            <a:t>Expected Information Gain to start path planning</a:t>
          </a:r>
          <a:endParaRPr lang="en-US" dirty="0"/>
        </a:p>
      </dgm:t>
    </dgm:pt>
    <dgm:pt modelId="{A04E76BA-DA7A-4004-8CAC-7CF50DB77C8B}" type="parTrans" cxnId="{70F4C4FB-09D3-4F88-9BB7-E60080183CE6}">
      <dgm:prSet/>
      <dgm:spPr/>
      <dgm:t>
        <a:bodyPr/>
        <a:lstStyle/>
        <a:p>
          <a:endParaRPr lang="en-US"/>
        </a:p>
      </dgm:t>
    </dgm:pt>
    <dgm:pt modelId="{2A0E0629-5C2D-48AA-A3CB-784B1A9378B4}" type="sibTrans" cxnId="{70F4C4FB-09D3-4F88-9BB7-E60080183CE6}">
      <dgm:prSet/>
      <dgm:spPr/>
      <dgm:t>
        <a:bodyPr/>
        <a:lstStyle/>
        <a:p>
          <a:endParaRPr lang="en-US"/>
        </a:p>
      </dgm:t>
    </dgm:pt>
    <dgm:pt modelId="{E72F57F7-83E6-4FE0-AC7D-174B8A639963}">
      <dgm:prSet phldrT="[Text]"/>
      <dgm:spPr/>
      <dgm:t>
        <a:bodyPr/>
        <a:lstStyle/>
        <a:p>
          <a:r>
            <a:rPr lang="en-US" dirty="0" smtClean="0"/>
            <a:t>Demo on real data</a:t>
          </a:r>
          <a:endParaRPr lang="en-US" dirty="0"/>
        </a:p>
      </dgm:t>
    </dgm:pt>
    <dgm:pt modelId="{00C2FA6E-BA1A-4A2B-9C6C-A83252979C2B}" type="parTrans" cxnId="{CC712F7D-E43A-47B4-97FD-7E59D12B1DE0}">
      <dgm:prSet/>
      <dgm:spPr/>
      <dgm:t>
        <a:bodyPr/>
        <a:lstStyle/>
        <a:p>
          <a:endParaRPr lang="en-US"/>
        </a:p>
      </dgm:t>
    </dgm:pt>
    <dgm:pt modelId="{A0E16DB6-D083-4174-B597-6A1B089B3A7D}" type="sibTrans" cxnId="{CC712F7D-E43A-47B4-97FD-7E59D12B1DE0}">
      <dgm:prSet/>
      <dgm:spPr/>
      <dgm:t>
        <a:bodyPr/>
        <a:lstStyle/>
        <a:p>
          <a:endParaRPr lang="en-US"/>
        </a:p>
      </dgm:t>
    </dgm:pt>
    <dgm:pt modelId="{3966B6E3-FFA2-4994-B0D2-7E251329229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Project </a:t>
          </a:r>
          <a:r>
            <a:rPr lang="en-US" altLang="zh-CN" dirty="0" smtClean="0"/>
            <a:t>Overview</a:t>
          </a:r>
          <a:endParaRPr lang="en-US" dirty="0"/>
        </a:p>
      </dgm:t>
    </dgm:pt>
    <dgm:pt modelId="{7607D624-61F4-4F31-AF5A-7F862F32D374}" type="parTrans" cxnId="{33F9701E-05C0-45A7-A8CB-1896625E15B9}">
      <dgm:prSet/>
      <dgm:spPr/>
      <dgm:t>
        <a:bodyPr/>
        <a:lstStyle/>
        <a:p>
          <a:endParaRPr lang="en-US"/>
        </a:p>
      </dgm:t>
    </dgm:pt>
    <dgm:pt modelId="{197ADC71-3B2E-4475-9A62-C233304A11FF}" type="sibTrans" cxnId="{33F9701E-05C0-45A7-A8CB-1896625E15B9}">
      <dgm:prSet/>
      <dgm:spPr/>
      <dgm:t>
        <a:bodyPr/>
        <a:lstStyle/>
        <a:p>
          <a:endParaRPr lang="en-US"/>
        </a:p>
      </dgm:t>
    </dgm:pt>
    <dgm:pt modelId="{BA96DB9E-6D41-4D64-80B4-BAF854CC773F}" type="pres">
      <dgm:prSet presAssocID="{2A04327D-CDCB-4A7D-9FC1-289861E449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48E5B85-3902-4441-A356-FC4C83908025}" type="pres">
      <dgm:prSet presAssocID="{2A04327D-CDCB-4A7D-9FC1-289861E4498D}" presName="Name1" presStyleCnt="0"/>
      <dgm:spPr/>
    </dgm:pt>
    <dgm:pt modelId="{DB06C512-4BE7-4E7D-8596-EC9B81E8FF85}" type="pres">
      <dgm:prSet presAssocID="{2A04327D-CDCB-4A7D-9FC1-289861E4498D}" presName="cycle" presStyleCnt="0"/>
      <dgm:spPr/>
    </dgm:pt>
    <dgm:pt modelId="{CD8C2ADD-8389-4D9F-B555-688B908C19D3}" type="pres">
      <dgm:prSet presAssocID="{2A04327D-CDCB-4A7D-9FC1-289861E4498D}" presName="srcNode" presStyleLbl="node1" presStyleIdx="0" presStyleCnt="5"/>
      <dgm:spPr/>
    </dgm:pt>
    <dgm:pt modelId="{C3A52AB7-3E6A-4A16-810E-BD402CA156B6}" type="pres">
      <dgm:prSet presAssocID="{2A04327D-CDCB-4A7D-9FC1-289861E4498D}" presName="conn" presStyleLbl="parChTrans1D2" presStyleIdx="0" presStyleCnt="1"/>
      <dgm:spPr/>
      <dgm:t>
        <a:bodyPr/>
        <a:lstStyle/>
        <a:p>
          <a:endParaRPr lang="en-US"/>
        </a:p>
      </dgm:t>
    </dgm:pt>
    <dgm:pt modelId="{826D85E3-4185-4F5D-BE0E-3E55D93D231E}" type="pres">
      <dgm:prSet presAssocID="{2A04327D-CDCB-4A7D-9FC1-289861E4498D}" presName="extraNode" presStyleLbl="node1" presStyleIdx="0" presStyleCnt="5"/>
      <dgm:spPr/>
    </dgm:pt>
    <dgm:pt modelId="{9EB0C55E-C21E-4FBA-B00B-6CBDB365C803}" type="pres">
      <dgm:prSet presAssocID="{2A04327D-CDCB-4A7D-9FC1-289861E4498D}" presName="dstNode" presStyleLbl="node1" presStyleIdx="0" presStyleCnt="5"/>
      <dgm:spPr/>
    </dgm:pt>
    <dgm:pt modelId="{15D69D23-013C-4112-939D-DA22DB892E71}" type="pres">
      <dgm:prSet presAssocID="{3966B6E3-FFA2-4994-B0D2-7E251329229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3B141-0586-470A-B190-2770381727EB}" type="pres">
      <dgm:prSet presAssocID="{3966B6E3-FFA2-4994-B0D2-7E2513292298}" presName="accent_1" presStyleCnt="0"/>
      <dgm:spPr/>
    </dgm:pt>
    <dgm:pt modelId="{79C9EEA5-0FE9-4648-8950-30F09BA29CFC}" type="pres">
      <dgm:prSet presAssocID="{3966B6E3-FFA2-4994-B0D2-7E2513292298}" presName="accentRepeatNode" presStyleLbl="solidFgAcc1" presStyleIdx="0" presStyleCnt="5"/>
      <dgm:spPr/>
    </dgm:pt>
    <dgm:pt modelId="{B25AB3E5-9BD0-455F-880E-3733F4724EE2}" type="pres">
      <dgm:prSet presAssocID="{940F7323-660A-4655-A68E-A1A25D1D9E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025AB-1C72-4FE2-A550-A0F97525952D}" type="pres">
      <dgm:prSet presAssocID="{940F7323-660A-4655-A68E-A1A25D1D9E7F}" presName="accent_2" presStyleCnt="0"/>
      <dgm:spPr/>
    </dgm:pt>
    <dgm:pt modelId="{96ECC904-B1B6-4B20-91AB-B84B5BD2546D}" type="pres">
      <dgm:prSet presAssocID="{940F7323-660A-4655-A68E-A1A25D1D9E7F}" presName="accentRepeatNode" presStyleLbl="solidFgAcc1" presStyleIdx="1" presStyleCnt="5"/>
      <dgm:spPr/>
    </dgm:pt>
    <dgm:pt modelId="{E9FE660D-C59E-4769-B04F-81B3CB5940F5}" type="pres">
      <dgm:prSet presAssocID="{E93A87EC-E219-4D8E-96B0-D0B40C596A7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2459E-4769-4E48-9671-94CB8A9A0F25}" type="pres">
      <dgm:prSet presAssocID="{E93A87EC-E219-4D8E-96B0-D0B40C596A76}" presName="accent_3" presStyleCnt="0"/>
      <dgm:spPr/>
    </dgm:pt>
    <dgm:pt modelId="{ED669624-86F7-4180-9323-F87A0077C6F3}" type="pres">
      <dgm:prSet presAssocID="{E93A87EC-E219-4D8E-96B0-D0B40C596A76}" presName="accentRepeatNode" presStyleLbl="solidFgAcc1" presStyleIdx="2" presStyleCnt="5"/>
      <dgm:spPr/>
    </dgm:pt>
    <dgm:pt modelId="{C07CF908-5683-4B9F-AD47-717E946536EB}" type="pres">
      <dgm:prSet presAssocID="{46D50DE6-07DE-4306-9C4C-647FAEA95BE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6F20-776F-49AF-AB9C-23B01FD7FDD4}" type="pres">
      <dgm:prSet presAssocID="{46D50DE6-07DE-4306-9C4C-647FAEA95BE9}" presName="accent_4" presStyleCnt="0"/>
      <dgm:spPr/>
    </dgm:pt>
    <dgm:pt modelId="{5AD84EB4-0B79-4DB8-A8D4-2E40AF301635}" type="pres">
      <dgm:prSet presAssocID="{46D50DE6-07DE-4306-9C4C-647FAEA95BE9}" presName="accentRepeatNode" presStyleLbl="solidFgAcc1" presStyleIdx="3" presStyleCnt="5"/>
      <dgm:spPr/>
    </dgm:pt>
    <dgm:pt modelId="{18566845-6777-4EA5-B4EC-698CA240CCC6}" type="pres">
      <dgm:prSet presAssocID="{E72F57F7-83E6-4FE0-AC7D-174B8A63996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BC488-307B-4EF4-B129-A677668E2D2A}" type="pres">
      <dgm:prSet presAssocID="{E72F57F7-83E6-4FE0-AC7D-174B8A639963}" presName="accent_5" presStyleCnt="0"/>
      <dgm:spPr/>
    </dgm:pt>
    <dgm:pt modelId="{6D9CB895-C9A9-4941-AD0B-FB8D7CE58276}" type="pres">
      <dgm:prSet presAssocID="{E72F57F7-83E6-4FE0-AC7D-174B8A639963}" presName="accentRepeatNode" presStyleLbl="solidFgAcc1" presStyleIdx="4" presStyleCnt="5"/>
      <dgm:spPr/>
    </dgm:pt>
  </dgm:ptLst>
  <dgm:cxnLst>
    <dgm:cxn modelId="{1A2E46D0-EDAC-4C1C-AA39-C991EE61B83D}" type="presOf" srcId="{940F7323-660A-4655-A68E-A1A25D1D9E7F}" destId="{B25AB3E5-9BD0-455F-880E-3733F4724EE2}" srcOrd="0" destOrd="0" presId="urn:microsoft.com/office/officeart/2008/layout/VerticalCurvedList"/>
    <dgm:cxn modelId="{33F9701E-05C0-45A7-A8CB-1896625E15B9}" srcId="{2A04327D-CDCB-4A7D-9FC1-289861E4498D}" destId="{3966B6E3-FFA2-4994-B0D2-7E2513292298}" srcOrd="0" destOrd="0" parTransId="{7607D624-61F4-4F31-AF5A-7F862F32D374}" sibTransId="{197ADC71-3B2E-4475-9A62-C233304A11FF}"/>
    <dgm:cxn modelId="{4526B62A-AD3B-44A1-AEA2-9862509F0E72}" type="presOf" srcId="{E93A87EC-E219-4D8E-96B0-D0B40C596A76}" destId="{E9FE660D-C59E-4769-B04F-81B3CB5940F5}" srcOrd="0" destOrd="0" presId="urn:microsoft.com/office/officeart/2008/layout/VerticalCurvedList"/>
    <dgm:cxn modelId="{CC712F7D-E43A-47B4-97FD-7E59D12B1DE0}" srcId="{2A04327D-CDCB-4A7D-9FC1-289861E4498D}" destId="{E72F57F7-83E6-4FE0-AC7D-174B8A639963}" srcOrd="4" destOrd="0" parTransId="{00C2FA6E-BA1A-4A2B-9C6C-A83252979C2B}" sibTransId="{A0E16DB6-D083-4174-B597-6A1B089B3A7D}"/>
    <dgm:cxn modelId="{2410AFCA-07DC-4053-8B1A-BD192BB70EC3}" type="presOf" srcId="{197ADC71-3B2E-4475-9A62-C233304A11FF}" destId="{C3A52AB7-3E6A-4A16-810E-BD402CA156B6}" srcOrd="0" destOrd="0" presId="urn:microsoft.com/office/officeart/2008/layout/VerticalCurvedList"/>
    <dgm:cxn modelId="{D870DA62-E660-49CD-8522-11F5E7F5E521}" type="presOf" srcId="{2A04327D-CDCB-4A7D-9FC1-289861E4498D}" destId="{BA96DB9E-6D41-4D64-80B4-BAF854CC773F}" srcOrd="0" destOrd="0" presId="urn:microsoft.com/office/officeart/2008/layout/VerticalCurvedList"/>
    <dgm:cxn modelId="{B88D7F42-B324-4B63-BE47-A95208E0A337}" type="presOf" srcId="{3966B6E3-FFA2-4994-B0D2-7E2513292298}" destId="{15D69D23-013C-4112-939D-DA22DB892E71}" srcOrd="0" destOrd="0" presId="urn:microsoft.com/office/officeart/2008/layout/VerticalCurvedList"/>
    <dgm:cxn modelId="{7CF98A7C-59ED-4C21-B051-AEC213F5B77E}" type="presOf" srcId="{E72F57F7-83E6-4FE0-AC7D-174B8A639963}" destId="{18566845-6777-4EA5-B4EC-698CA240CCC6}" srcOrd="0" destOrd="0" presId="urn:microsoft.com/office/officeart/2008/layout/VerticalCurvedList"/>
    <dgm:cxn modelId="{70F4C4FB-09D3-4F88-9BB7-E60080183CE6}" srcId="{2A04327D-CDCB-4A7D-9FC1-289861E4498D}" destId="{46D50DE6-07DE-4306-9C4C-647FAEA95BE9}" srcOrd="3" destOrd="0" parTransId="{A04E76BA-DA7A-4004-8CAC-7CF50DB77C8B}" sibTransId="{2A0E0629-5C2D-48AA-A3CB-784B1A9378B4}"/>
    <dgm:cxn modelId="{1C68B923-E0EA-4494-90B3-08A5AF9437AD}" srcId="{2A04327D-CDCB-4A7D-9FC1-289861E4498D}" destId="{940F7323-660A-4655-A68E-A1A25D1D9E7F}" srcOrd="1" destOrd="0" parTransId="{F3861D87-AB0A-4B98-AA68-D71EF1177513}" sibTransId="{18442084-D6A0-44C0-BB80-EDAE1C82FAF9}"/>
    <dgm:cxn modelId="{B7471CED-2311-432C-ACC2-00E3C9F73750}" srcId="{2A04327D-CDCB-4A7D-9FC1-289861E4498D}" destId="{E93A87EC-E219-4D8E-96B0-D0B40C596A76}" srcOrd="2" destOrd="0" parTransId="{0B00FE17-D5DD-408D-948E-22F324EF449E}" sibTransId="{A65979C5-7392-4EB1-9F41-E123455B47A8}"/>
    <dgm:cxn modelId="{5115524F-A740-46A1-BDDC-DCC18FBC5C1F}" type="presOf" srcId="{46D50DE6-07DE-4306-9C4C-647FAEA95BE9}" destId="{C07CF908-5683-4B9F-AD47-717E946536EB}" srcOrd="0" destOrd="0" presId="urn:microsoft.com/office/officeart/2008/layout/VerticalCurvedList"/>
    <dgm:cxn modelId="{A814CCEA-908E-4C19-893A-2B44C488B735}" type="presParOf" srcId="{BA96DB9E-6D41-4D64-80B4-BAF854CC773F}" destId="{448E5B85-3902-4441-A356-FC4C83908025}" srcOrd="0" destOrd="0" presId="urn:microsoft.com/office/officeart/2008/layout/VerticalCurvedList"/>
    <dgm:cxn modelId="{8C2C66C4-B2EF-4561-8928-541822D283C5}" type="presParOf" srcId="{448E5B85-3902-4441-A356-FC4C83908025}" destId="{DB06C512-4BE7-4E7D-8596-EC9B81E8FF85}" srcOrd="0" destOrd="0" presId="urn:microsoft.com/office/officeart/2008/layout/VerticalCurvedList"/>
    <dgm:cxn modelId="{49141DF6-9776-45BF-9709-30AD3F6FEFCB}" type="presParOf" srcId="{DB06C512-4BE7-4E7D-8596-EC9B81E8FF85}" destId="{CD8C2ADD-8389-4D9F-B555-688B908C19D3}" srcOrd="0" destOrd="0" presId="urn:microsoft.com/office/officeart/2008/layout/VerticalCurvedList"/>
    <dgm:cxn modelId="{5E4BE7F0-F9E2-4E36-A44B-34160DD33014}" type="presParOf" srcId="{DB06C512-4BE7-4E7D-8596-EC9B81E8FF85}" destId="{C3A52AB7-3E6A-4A16-810E-BD402CA156B6}" srcOrd="1" destOrd="0" presId="urn:microsoft.com/office/officeart/2008/layout/VerticalCurvedList"/>
    <dgm:cxn modelId="{87468F6D-6B77-43C6-9FD5-6EBDE95C23D9}" type="presParOf" srcId="{DB06C512-4BE7-4E7D-8596-EC9B81E8FF85}" destId="{826D85E3-4185-4F5D-BE0E-3E55D93D231E}" srcOrd="2" destOrd="0" presId="urn:microsoft.com/office/officeart/2008/layout/VerticalCurvedList"/>
    <dgm:cxn modelId="{D736A473-82B5-4606-BA85-564248F922BF}" type="presParOf" srcId="{DB06C512-4BE7-4E7D-8596-EC9B81E8FF85}" destId="{9EB0C55E-C21E-4FBA-B00B-6CBDB365C803}" srcOrd="3" destOrd="0" presId="urn:microsoft.com/office/officeart/2008/layout/VerticalCurvedList"/>
    <dgm:cxn modelId="{144D617E-D1B5-42A2-83DC-540DA2B549B4}" type="presParOf" srcId="{448E5B85-3902-4441-A356-FC4C83908025}" destId="{15D69D23-013C-4112-939D-DA22DB892E71}" srcOrd="1" destOrd="0" presId="urn:microsoft.com/office/officeart/2008/layout/VerticalCurvedList"/>
    <dgm:cxn modelId="{DFABBA66-0339-431C-984C-25B8B788F27D}" type="presParOf" srcId="{448E5B85-3902-4441-A356-FC4C83908025}" destId="{9DC3B141-0586-470A-B190-2770381727EB}" srcOrd="2" destOrd="0" presId="urn:microsoft.com/office/officeart/2008/layout/VerticalCurvedList"/>
    <dgm:cxn modelId="{F9E93DFF-BBC2-4B6E-9DDC-3C29D5858AA1}" type="presParOf" srcId="{9DC3B141-0586-470A-B190-2770381727EB}" destId="{79C9EEA5-0FE9-4648-8950-30F09BA29CFC}" srcOrd="0" destOrd="0" presId="urn:microsoft.com/office/officeart/2008/layout/VerticalCurvedList"/>
    <dgm:cxn modelId="{AAF4A1CB-156A-4BDC-AFF4-6D51130DBABE}" type="presParOf" srcId="{448E5B85-3902-4441-A356-FC4C83908025}" destId="{B25AB3E5-9BD0-455F-880E-3733F4724EE2}" srcOrd="3" destOrd="0" presId="urn:microsoft.com/office/officeart/2008/layout/VerticalCurvedList"/>
    <dgm:cxn modelId="{06329824-614B-4CC9-8A99-64587A608778}" type="presParOf" srcId="{448E5B85-3902-4441-A356-FC4C83908025}" destId="{D6B025AB-1C72-4FE2-A550-A0F97525952D}" srcOrd="4" destOrd="0" presId="urn:microsoft.com/office/officeart/2008/layout/VerticalCurvedList"/>
    <dgm:cxn modelId="{9F317019-FD32-4F6E-8BC6-0B78C5100976}" type="presParOf" srcId="{D6B025AB-1C72-4FE2-A550-A0F97525952D}" destId="{96ECC904-B1B6-4B20-91AB-B84B5BD2546D}" srcOrd="0" destOrd="0" presId="urn:microsoft.com/office/officeart/2008/layout/VerticalCurvedList"/>
    <dgm:cxn modelId="{28D7AAA5-7204-4D60-AA3A-4D74A0A403EA}" type="presParOf" srcId="{448E5B85-3902-4441-A356-FC4C83908025}" destId="{E9FE660D-C59E-4769-B04F-81B3CB5940F5}" srcOrd="5" destOrd="0" presId="urn:microsoft.com/office/officeart/2008/layout/VerticalCurvedList"/>
    <dgm:cxn modelId="{E2558495-779A-425D-8F11-6076F1095110}" type="presParOf" srcId="{448E5B85-3902-4441-A356-FC4C83908025}" destId="{12B2459E-4769-4E48-9671-94CB8A9A0F25}" srcOrd="6" destOrd="0" presId="urn:microsoft.com/office/officeart/2008/layout/VerticalCurvedList"/>
    <dgm:cxn modelId="{EAE4A65E-7AFE-421A-ABA6-BB5798D70EA9}" type="presParOf" srcId="{12B2459E-4769-4E48-9671-94CB8A9A0F25}" destId="{ED669624-86F7-4180-9323-F87A0077C6F3}" srcOrd="0" destOrd="0" presId="urn:microsoft.com/office/officeart/2008/layout/VerticalCurvedList"/>
    <dgm:cxn modelId="{A2BB1610-4783-497D-B93A-C581C4825290}" type="presParOf" srcId="{448E5B85-3902-4441-A356-FC4C83908025}" destId="{C07CF908-5683-4B9F-AD47-717E946536EB}" srcOrd="7" destOrd="0" presId="urn:microsoft.com/office/officeart/2008/layout/VerticalCurvedList"/>
    <dgm:cxn modelId="{93A98FD9-A171-4769-9C4B-ED70D1603644}" type="presParOf" srcId="{448E5B85-3902-4441-A356-FC4C83908025}" destId="{DCBA6F20-776F-49AF-AB9C-23B01FD7FDD4}" srcOrd="8" destOrd="0" presId="urn:microsoft.com/office/officeart/2008/layout/VerticalCurvedList"/>
    <dgm:cxn modelId="{828B2EE7-38A9-452A-9DFC-407BBDB99B4C}" type="presParOf" srcId="{DCBA6F20-776F-49AF-AB9C-23B01FD7FDD4}" destId="{5AD84EB4-0B79-4DB8-A8D4-2E40AF301635}" srcOrd="0" destOrd="0" presId="urn:microsoft.com/office/officeart/2008/layout/VerticalCurvedList"/>
    <dgm:cxn modelId="{65E7895B-2279-4E8F-89BF-522F945CBC73}" type="presParOf" srcId="{448E5B85-3902-4441-A356-FC4C83908025}" destId="{18566845-6777-4EA5-B4EC-698CA240CCC6}" srcOrd="9" destOrd="0" presId="urn:microsoft.com/office/officeart/2008/layout/VerticalCurvedList"/>
    <dgm:cxn modelId="{87B82C19-8EDF-4346-86BB-63BC35040736}" type="presParOf" srcId="{448E5B85-3902-4441-A356-FC4C83908025}" destId="{468BC488-307B-4EF4-B129-A677668E2D2A}" srcOrd="10" destOrd="0" presId="urn:microsoft.com/office/officeart/2008/layout/VerticalCurvedList"/>
    <dgm:cxn modelId="{72B71672-D8E5-4C6F-AC91-192732B6DEED}" type="presParOf" srcId="{468BC488-307B-4EF4-B129-A677668E2D2A}" destId="{6D9CB895-C9A9-4941-AD0B-FB8D7CE58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4327D-CDCB-4A7D-9FC1-289861E449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7323-660A-4655-A68E-A1A25D1D9E7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Simulate Methane Distribution</a:t>
          </a:r>
          <a:endParaRPr lang="en-US" dirty="0"/>
        </a:p>
      </dgm:t>
    </dgm:pt>
    <dgm:pt modelId="{F3861D87-AB0A-4B98-AA68-D71EF1177513}" type="parTrans" cxnId="{1C68B923-E0EA-4494-90B3-08A5AF9437AD}">
      <dgm:prSet/>
      <dgm:spPr/>
      <dgm:t>
        <a:bodyPr/>
        <a:lstStyle/>
        <a:p>
          <a:endParaRPr lang="en-US"/>
        </a:p>
      </dgm:t>
    </dgm:pt>
    <dgm:pt modelId="{18442084-D6A0-44C0-BB80-EDAE1C82FAF9}" type="sibTrans" cxnId="{1C68B923-E0EA-4494-90B3-08A5AF9437AD}">
      <dgm:prSet/>
      <dgm:spPr/>
      <dgm:t>
        <a:bodyPr/>
        <a:lstStyle/>
        <a:p>
          <a:endParaRPr lang="en-US"/>
        </a:p>
      </dgm:t>
    </dgm:pt>
    <dgm:pt modelId="{E93A87EC-E219-4D8E-96B0-D0B40C596A76}">
      <dgm:prSet phldrT="[Text]"/>
      <dgm:spPr/>
      <dgm:t>
        <a:bodyPr/>
        <a:lstStyle/>
        <a:p>
          <a:r>
            <a:rPr lang="en-US" dirty="0" smtClean="0"/>
            <a:t>Update Hypothesis Probability</a:t>
          </a:r>
          <a:endParaRPr lang="en-US" dirty="0"/>
        </a:p>
      </dgm:t>
    </dgm:pt>
    <dgm:pt modelId="{0B00FE17-D5DD-408D-948E-22F324EF449E}" type="parTrans" cxnId="{B7471CED-2311-432C-ACC2-00E3C9F73750}">
      <dgm:prSet/>
      <dgm:spPr/>
      <dgm:t>
        <a:bodyPr/>
        <a:lstStyle/>
        <a:p>
          <a:endParaRPr lang="en-US"/>
        </a:p>
      </dgm:t>
    </dgm:pt>
    <dgm:pt modelId="{A65979C5-7392-4EB1-9F41-E123455B47A8}" type="sibTrans" cxnId="{B7471CED-2311-432C-ACC2-00E3C9F73750}">
      <dgm:prSet/>
      <dgm:spPr/>
      <dgm:t>
        <a:bodyPr/>
        <a:lstStyle/>
        <a:p>
          <a:endParaRPr lang="en-US"/>
        </a:p>
      </dgm:t>
    </dgm:pt>
    <dgm:pt modelId="{46D50DE6-07DE-4306-9C4C-647FAEA95BE9}">
      <dgm:prSet phldrT="[Text]"/>
      <dgm:spPr/>
      <dgm:t>
        <a:bodyPr/>
        <a:lstStyle/>
        <a:p>
          <a:r>
            <a:rPr lang="en-US" dirty="0" smtClean="0"/>
            <a:t>Expected Information Gain to start path planning</a:t>
          </a:r>
          <a:endParaRPr lang="en-US" dirty="0"/>
        </a:p>
      </dgm:t>
    </dgm:pt>
    <dgm:pt modelId="{A04E76BA-DA7A-4004-8CAC-7CF50DB77C8B}" type="parTrans" cxnId="{70F4C4FB-09D3-4F88-9BB7-E60080183CE6}">
      <dgm:prSet/>
      <dgm:spPr/>
      <dgm:t>
        <a:bodyPr/>
        <a:lstStyle/>
        <a:p>
          <a:endParaRPr lang="en-US"/>
        </a:p>
      </dgm:t>
    </dgm:pt>
    <dgm:pt modelId="{2A0E0629-5C2D-48AA-A3CB-784B1A9378B4}" type="sibTrans" cxnId="{70F4C4FB-09D3-4F88-9BB7-E60080183CE6}">
      <dgm:prSet/>
      <dgm:spPr/>
      <dgm:t>
        <a:bodyPr/>
        <a:lstStyle/>
        <a:p>
          <a:endParaRPr lang="en-US"/>
        </a:p>
      </dgm:t>
    </dgm:pt>
    <dgm:pt modelId="{E72F57F7-83E6-4FE0-AC7D-174B8A639963}">
      <dgm:prSet phldrT="[Text]"/>
      <dgm:spPr/>
      <dgm:t>
        <a:bodyPr/>
        <a:lstStyle/>
        <a:p>
          <a:r>
            <a:rPr lang="en-US" dirty="0" smtClean="0"/>
            <a:t>Demo on real data</a:t>
          </a:r>
          <a:endParaRPr lang="en-US" dirty="0"/>
        </a:p>
      </dgm:t>
    </dgm:pt>
    <dgm:pt modelId="{00C2FA6E-BA1A-4A2B-9C6C-A83252979C2B}" type="parTrans" cxnId="{CC712F7D-E43A-47B4-97FD-7E59D12B1DE0}">
      <dgm:prSet/>
      <dgm:spPr/>
      <dgm:t>
        <a:bodyPr/>
        <a:lstStyle/>
        <a:p>
          <a:endParaRPr lang="en-US"/>
        </a:p>
      </dgm:t>
    </dgm:pt>
    <dgm:pt modelId="{A0E16DB6-D083-4174-B597-6A1B089B3A7D}" type="sibTrans" cxnId="{CC712F7D-E43A-47B4-97FD-7E59D12B1DE0}">
      <dgm:prSet/>
      <dgm:spPr/>
      <dgm:t>
        <a:bodyPr/>
        <a:lstStyle/>
        <a:p>
          <a:endParaRPr lang="en-US"/>
        </a:p>
      </dgm:t>
    </dgm:pt>
    <dgm:pt modelId="{3966B6E3-FFA2-4994-B0D2-7E2513292298}">
      <dgm:prSet phldrT="[Text]"/>
      <dgm:spPr/>
      <dgm:t>
        <a:bodyPr/>
        <a:lstStyle/>
        <a:p>
          <a:r>
            <a:rPr lang="en-US" dirty="0" smtClean="0"/>
            <a:t>Project </a:t>
          </a:r>
          <a:r>
            <a:rPr lang="en-US" altLang="zh-CN" dirty="0" smtClean="0"/>
            <a:t>Overview</a:t>
          </a:r>
          <a:endParaRPr lang="en-US" dirty="0"/>
        </a:p>
      </dgm:t>
    </dgm:pt>
    <dgm:pt modelId="{7607D624-61F4-4F31-AF5A-7F862F32D374}" type="parTrans" cxnId="{33F9701E-05C0-45A7-A8CB-1896625E15B9}">
      <dgm:prSet/>
      <dgm:spPr/>
      <dgm:t>
        <a:bodyPr/>
        <a:lstStyle/>
        <a:p>
          <a:endParaRPr lang="en-US"/>
        </a:p>
      </dgm:t>
    </dgm:pt>
    <dgm:pt modelId="{197ADC71-3B2E-4475-9A62-C233304A11FF}" type="sibTrans" cxnId="{33F9701E-05C0-45A7-A8CB-1896625E15B9}">
      <dgm:prSet/>
      <dgm:spPr/>
      <dgm:t>
        <a:bodyPr/>
        <a:lstStyle/>
        <a:p>
          <a:endParaRPr lang="en-US"/>
        </a:p>
      </dgm:t>
    </dgm:pt>
    <dgm:pt modelId="{BA96DB9E-6D41-4D64-80B4-BAF854CC773F}" type="pres">
      <dgm:prSet presAssocID="{2A04327D-CDCB-4A7D-9FC1-289861E449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48E5B85-3902-4441-A356-FC4C83908025}" type="pres">
      <dgm:prSet presAssocID="{2A04327D-CDCB-4A7D-9FC1-289861E4498D}" presName="Name1" presStyleCnt="0"/>
      <dgm:spPr/>
    </dgm:pt>
    <dgm:pt modelId="{DB06C512-4BE7-4E7D-8596-EC9B81E8FF85}" type="pres">
      <dgm:prSet presAssocID="{2A04327D-CDCB-4A7D-9FC1-289861E4498D}" presName="cycle" presStyleCnt="0"/>
      <dgm:spPr/>
    </dgm:pt>
    <dgm:pt modelId="{CD8C2ADD-8389-4D9F-B555-688B908C19D3}" type="pres">
      <dgm:prSet presAssocID="{2A04327D-CDCB-4A7D-9FC1-289861E4498D}" presName="srcNode" presStyleLbl="node1" presStyleIdx="0" presStyleCnt="5"/>
      <dgm:spPr/>
    </dgm:pt>
    <dgm:pt modelId="{C3A52AB7-3E6A-4A16-810E-BD402CA156B6}" type="pres">
      <dgm:prSet presAssocID="{2A04327D-CDCB-4A7D-9FC1-289861E4498D}" presName="conn" presStyleLbl="parChTrans1D2" presStyleIdx="0" presStyleCnt="1"/>
      <dgm:spPr/>
      <dgm:t>
        <a:bodyPr/>
        <a:lstStyle/>
        <a:p>
          <a:endParaRPr lang="en-US"/>
        </a:p>
      </dgm:t>
    </dgm:pt>
    <dgm:pt modelId="{826D85E3-4185-4F5D-BE0E-3E55D93D231E}" type="pres">
      <dgm:prSet presAssocID="{2A04327D-CDCB-4A7D-9FC1-289861E4498D}" presName="extraNode" presStyleLbl="node1" presStyleIdx="0" presStyleCnt="5"/>
      <dgm:spPr/>
    </dgm:pt>
    <dgm:pt modelId="{9EB0C55E-C21E-4FBA-B00B-6CBDB365C803}" type="pres">
      <dgm:prSet presAssocID="{2A04327D-CDCB-4A7D-9FC1-289861E4498D}" presName="dstNode" presStyleLbl="node1" presStyleIdx="0" presStyleCnt="5"/>
      <dgm:spPr/>
    </dgm:pt>
    <dgm:pt modelId="{15D69D23-013C-4112-939D-DA22DB892E71}" type="pres">
      <dgm:prSet presAssocID="{3966B6E3-FFA2-4994-B0D2-7E251329229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3B141-0586-470A-B190-2770381727EB}" type="pres">
      <dgm:prSet presAssocID="{3966B6E3-FFA2-4994-B0D2-7E2513292298}" presName="accent_1" presStyleCnt="0"/>
      <dgm:spPr/>
    </dgm:pt>
    <dgm:pt modelId="{79C9EEA5-0FE9-4648-8950-30F09BA29CFC}" type="pres">
      <dgm:prSet presAssocID="{3966B6E3-FFA2-4994-B0D2-7E2513292298}" presName="accentRepeatNode" presStyleLbl="solidFgAcc1" presStyleIdx="0" presStyleCnt="5"/>
      <dgm:spPr/>
    </dgm:pt>
    <dgm:pt modelId="{B25AB3E5-9BD0-455F-880E-3733F4724EE2}" type="pres">
      <dgm:prSet presAssocID="{940F7323-660A-4655-A68E-A1A25D1D9E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025AB-1C72-4FE2-A550-A0F97525952D}" type="pres">
      <dgm:prSet presAssocID="{940F7323-660A-4655-A68E-A1A25D1D9E7F}" presName="accent_2" presStyleCnt="0"/>
      <dgm:spPr/>
    </dgm:pt>
    <dgm:pt modelId="{96ECC904-B1B6-4B20-91AB-B84B5BD2546D}" type="pres">
      <dgm:prSet presAssocID="{940F7323-660A-4655-A68E-A1A25D1D9E7F}" presName="accentRepeatNode" presStyleLbl="solidFgAcc1" presStyleIdx="1" presStyleCnt="5"/>
      <dgm:spPr/>
    </dgm:pt>
    <dgm:pt modelId="{E9FE660D-C59E-4769-B04F-81B3CB5940F5}" type="pres">
      <dgm:prSet presAssocID="{E93A87EC-E219-4D8E-96B0-D0B40C596A7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2459E-4769-4E48-9671-94CB8A9A0F25}" type="pres">
      <dgm:prSet presAssocID="{E93A87EC-E219-4D8E-96B0-D0B40C596A76}" presName="accent_3" presStyleCnt="0"/>
      <dgm:spPr/>
    </dgm:pt>
    <dgm:pt modelId="{ED669624-86F7-4180-9323-F87A0077C6F3}" type="pres">
      <dgm:prSet presAssocID="{E93A87EC-E219-4D8E-96B0-D0B40C596A76}" presName="accentRepeatNode" presStyleLbl="solidFgAcc1" presStyleIdx="2" presStyleCnt="5"/>
      <dgm:spPr/>
    </dgm:pt>
    <dgm:pt modelId="{C07CF908-5683-4B9F-AD47-717E946536EB}" type="pres">
      <dgm:prSet presAssocID="{46D50DE6-07DE-4306-9C4C-647FAEA95BE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6F20-776F-49AF-AB9C-23B01FD7FDD4}" type="pres">
      <dgm:prSet presAssocID="{46D50DE6-07DE-4306-9C4C-647FAEA95BE9}" presName="accent_4" presStyleCnt="0"/>
      <dgm:spPr/>
    </dgm:pt>
    <dgm:pt modelId="{5AD84EB4-0B79-4DB8-A8D4-2E40AF301635}" type="pres">
      <dgm:prSet presAssocID="{46D50DE6-07DE-4306-9C4C-647FAEA95BE9}" presName="accentRepeatNode" presStyleLbl="solidFgAcc1" presStyleIdx="3" presStyleCnt="5"/>
      <dgm:spPr/>
    </dgm:pt>
    <dgm:pt modelId="{18566845-6777-4EA5-B4EC-698CA240CCC6}" type="pres">
      <dgm:prSet presAssocID="{E72F57F7-83E6-4FE0-AC7D-174B8A63996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BC488-307B-4EF4-B129-A677668E2D2A}" type="pres">
      <dgm:prSet presAssocID="{E72F57F7-83E6-4FE0-AC7D-174B8A639963}" presName="accent_5" presStyleCnt="0"/>
      <dgm:spPr/>
    </dgm:pt>
    <dgm:pt modelId="{6D9CB895-C9A9-4941-AD0B-FB8D7CE58276}" type="pres">
      <dgm:prSet presAssocID="{E72F57F7-83E6-4FE0-AC7D-174B8A639963}" presName="accentRepeatNode" presStyleLbl="solidFgAcc1" presStyleIdx="4" presStyleCnt="5"/>
      <dgm:spPr/>
    </dgm:pt>
  </dgm:ptLst>
  <dgm:cxnLst>
    <dgm:cxn modelId="{331DD244-EB7B-4DDB-B981-B5B8C256E3FC}" type="presOf" srcId="{940F7323-660A-4655-A68E-A1A25D1D9E7F}" destId="{B25AB3E5-9BD0-455F-880E-3733F4724EE2}" srcOrd="0" destOrd="0" presId="urn:microsoft.com/office/officeart/2008/layout/VerticalCurvedList"/>
    <dgm:cxn modelId="{378E6AAB-6C1A-41A1-9D09-51FCD2281DFB}" type="presOf" srcId="{46D50DE6-07DE-4306-9C4C-647FAEA95BE9}" destId="{C07CF908-5683-4B9F-AD47-717E946536EB}" srcOrd="0" destOrd="0" presId="urn:microsoft.com/office/officeart/2008/layout/VerticalCurvedList"/>
    <dgm:cxn modelId="{33F9701E-05C0-45A7-A8CB-1896625E15B9}" srcId="{2A04327D-CDCB-4A7D-9FC1-289861E4498D}" destId="{3966B6E3-FFA2-4994-B0D2-7E2513292298}" srcOrd="0" destOrd="0" parTransId="{7607D624-61F4-4F31-AF5A-7F862F32D374}" sibTransId="{197ADC71-3B2E-4475-9A62-C233304A11FF}"/>
    <dgm:cxn modelId="{CC712F7D-E43A-47B4-97FD-7E59D12B1DE0}" srcId="{2A04327D-CDCB-4A7D-9FC1-289861E4498D}" destId="{E72F57F7-83E6-4FE0-AC7D-174B8A639963}" srcOrd="4" destOrd="0" parTransId="{00C2FA6E-BA1A-4A2B-9C6C-A83252979C2B}" sibTransId="{A0E16DB6-D083-4174-B597-6A1B089B3A7D}"/>
    <dgm:cxn modelId="{9822E354-A682-46B4-96AD-AEC1E6CA4DF1}" type="presOf" srcId="{197ADC71-3B2E-4475-9A62-C233304A11FF}" destId="{C3A52AB7-3E6A-4A16-810E-BD402CA156B6}" srcOrd="0" destOrd="0" presId="urn:microsoft.com/office/officeart/2008/layout/VerticalCurvedList"/>
    <dgm:cxn modelId="{F7238AE8-B770-43D2-8C99-78D57A7F2E92}" type="presOf" srcId="{2A04327D-CDCB-4A7D-9FC1-289861E4498D}" destId="{BA96DB9E-6D41-4D64-80B4-BAF854CC773F}" srcOrd="0" destOrd="0" presId="urn:microsoft.com/office/officeart/2008/layout/VerticalCurvedList"/>
    <dgm:cxn modelId="{FF791BA7-88EE-496D-BBAC-5521B87452DF}" type="presOf" srcId="{E93A87EC-E219-4D8E-96B0-D0B40C596A76}" destId="{E9FE660D-C59E-4769-B04F-81B3CB5940F5}" srcOrd="0" destOrd="0" presId="urn:microsoft.com/office/officeart/2008/layout/VerticalCurvedList"/>
    <dgm:cxn modelId="{CCD8D3B2-BFB6-4F59-8C41-EA1E9567A517}" type="presOf" srcId="{3966B6E3-FFA2-4994-B0D2-7E2513292298}" destId="{15D69D23-013C-4112-939D-DA22DB892E71}" srcOrd="0" destOrd="0" presId="urn:microsoft.com/office/officeart/2008/layout/VerticalCurvedList"/>
    <dgm:cxn modelId="{7CF2C157-AA71-48A5-9827-38731D2438B1}" type="presOf" srcId="{E72F57F7-83E6-4FE0-AC7D-174B8A639963}" destId="{18566845-6777-4EA5-B4EC-698CA240CCC6}" srcOrd="0" destOrd="0" presId="urn:microsoft.com/office/officeart/2008/layout/VerticalCurvedList"/>
    <dgm:cxn modelId="{70F4C4FB-09D3-4F88-9BB7-E60080183CE6}" srcId="{2A04327D-CDCB-4A7D-9FC1-289861E4498D}" destId="{46D50DE6-07DE-4306-9C4C-647FAEA95BE9}" srcOrd="3" destOrd="0" parTransId="{A04E76BA-DA7A-4004-8CAC-7CF50DB77C8B}" sibTransId="{2A0E0629-5C2D-48AA-A3CB-784B1A9378B4}"/>
    <dgm:cxn modelId="{1C68B923-E0EA-4494-90B3-08A5AF9437AD}" srcId="{2A04327D-CDCB-4A7D-9FC1-289861E4498D}" destId="{940F7323-660A-4655-A68E-A1A25D1D9E7F}" srcOrd="1" destOrd="0" parTransId="{F3861D87-AB0A-4B98-AA68-D71EF1177513}" sibTransId="{18442084-D6A0-44C0-BB80-EDAE1C82FAF9}"/>
    <dgm:cxn modelId="{B7471CED-2311-432C-ACC2-00E3C9F73750}" srcId="{2A04327D-CDCB-4A7D-9FC1-289861E4498D}" destId="{E93A87EC-E219-4D8E-96B0-D0B40C596A76}" srcOrd="2" destOrd="0" parTransId="{0B00FE17-D5DD-408D-948E-22F324EF449E}" sibTransId="{A65979C5-7392-4EB1-9F41-E123455B47A8}"/>
    <dgm:cxn modelId="{D1A239D1-CF92-44C8-8538-10525A4CB84C}" type="presParOf" srcId="{BA96DB9E-6D41-4D64-80B4-BAF854CC773F}" destId="{448E5B85-3902-4441-A356-FC4C83908025}" srcOrd="0" destOrd="0" presId="urn:microsoft.com/office/officeart/2008/layout/VerticalCurvedList"/>
    <dgm:cxn modelId="{277233E8-6AE4-43B9-B76A-23DEA6B3FB71}" type="presParOf" srcId="{448E5B85-3902-4441-A356-FC4C83908025}" destId="{DB06C512-4BE7-4E7D-8596-EC9B81E8FF85}" srcOrd="0" destOrd="0" presId="urn:microsoft.com/office/officeart/2008/layout/VerticalCurvedList"/>
    <dgm:cxn modelId="{6888A084-F830-4677-B239-04A51620EDF3}" type="presParOf" srcId="{DB06C512-4BE7-4E7D-8596-EC9B81E8FF85}" destId="{CD8C2ADD-8389-4D9F-B555-688B908C19D3}" srcOrd="0" destOrd="0" presId="urn:microsoft.com/office/officeart/2008/layout/VerticalCurvedList"/>
    <dgm:cxn modelId="{3DFBEFBD-8122-4844-9617-5678523018B1}" type="presParOf" srcId="{DB06C512-4BE7-4E7D-8596-EC9B81E8FF85}" destId="{C3A52AB7-3E6A-4A16-810E-BD402CA156B6}" srcOrd="1" destOrd="0" presId="urn:microsoft.com/office/officeart/2008/layout/VerticalCurvedList"/>
    <dgm:cxn modelId="{C13BA4CF-B3F4-499A-B387-507F27076998}" type="presParOf" srcId="{DB06C512-4BE7-4E7D-8596-EC9B81E8FF85}" destId="{826D85E3-4185-4F5D-BE0E-3E55D93D231E}" srcOrd="2" destOrd="0" presId="urn:microsoft.com/office/officeart/2008/layout/VerticalCurvedList"/>
    <dgm:cxn modelId="{D6599DC1-B18A-40D9-A650-462C273AAEF8}" type="presParOf" srcId="{DB06C512-4BE7-4E7D-8596-EC9B81E8FF85}" destId="{9EB0C55E-C21E-4FBA-B00B-6CBDB365C803}" srcOrd="3" destOrd="0" presId="urn:microsoft.com/office/officeart/2008/layout/VerticalCurvedList"/>
    <dgm:cxn modelId="{D8A532C5-CBBB-45C6-A78D-7EB3504D15E3}" type="presParOf" srcId="{448E5B85-3902-4441-A356-FC4C83908025}" destId="{15D69D23-013C-4112-939D-DA22DB892E71}" srcOrd="1" destOrd="0" presId="urn:microsoft.com/office/officeart/2008/layout/VerticalCurvedList"/>
    <dgm:cxn modelId="{016AEBA6-63D7-4B8E-B96C-67F01A8634AE}" type="presParOf" srcId="{448E5B85-3902-4441-A356-FC4C83908025}" destId="{9DC3B141-0586-470A-B190-2770381727EB}" srcOrd="2" destOrd="0" presId="urn:microsoft.com/office/officeart/2008/layout/VerticalCurvedList"/>
    <dgm:cxn modelId="{3D6F89B7-D9E4-4307-B9DF-D33A0A772402}" type="presParOf" srcId="{9DC3B141-0586-470A-B190-2770381727EB}" destId="{79C9EEA5-0FE9-4648-8950-30F09BA29CFC}" srcOrd="0" destOrd="0" presId="urn:microsoft.com/office/officeart/2008/layout/VerticalCurvedList"/>
    <dgm:cxn modelId="{0C38B6A6-0B70-407A-ABC0-30D82E2EB5E2}" type="presParOf" srcId="{448E5B85-3902-4441-A356-FC4C83908025}" destId="{B25AB3E5-9BD0-455F-880E-3733F4724EE2}" srcOrd="3" destOrd="0" presId="urn:microsoft.com/office/officeart/2008/layout/VerticalCurvedList"/>
    <dgm:cxn modelId="{A911FAAA-F113-4315-8EAE-28AD62F4A659}" type="presParOf" srcId="{448E5B85-3902-4441-A356-FC4C83908025}" destId="{D6B025AB-1C72-4FE2-A550-A0F97525952D}" srcOrd="4" destOrd="0" presId="urn:microsoft.com/office/officeart/2008/layout/VerticalCurvedList"/>
    <dgm:cxn modelId="{C182A02F-D85A-4D7A-8B43-35567009CD46}" type="presParOf" srcId="{D6B025AB-1C72-4FE2-A550-A0F97525952D}" destId="{96ECC904-B1B6-4B20-91AB-B84B5BD2546D}" srcOrd="0" destOrd="0" presId="urn:microsoft.com/office/officeart/2008/layout/VerticalCurvedList"/>
    <dgm:cxn modelId="{85092F01-FFCF-457B-9DA1-B47569EC6686}" type="presParOf" srcId="{448E5B85-3902-4441-A356-FC4C83908025}" destId="{E9FE660D-C59E-4769-B04F-81B3CB5940F5}" srcOrd="5" destOrd="0" presId="urn:microsoft.com/office/officeart/2008/layout/VerticalCurvedList"/>
    <dgm:cxn modelId="{0769C3B7-437C-41FA-803C-E25FDB24CFF6}" type="presParOf" srcId="{448E5B85-3902-4441-A356-FC4C83908025}" destId="{12B2459E-4769-4E48-9671-94CB8A9A0F25}" srcOrd="6" destOrd="0" presId="urn:microsoft.com/office/officeart/2008/layout/VerticalCurvedList"/>
    <dgm:cxn modelId="{3E453082-DB60-4377-BD3C-977DAAB0D1D2}" type="presParOf" srcId="{12B2459E-4769-4E48-9671-94CB8A9A0F25}" destId="{ED669624-86F7-4180-9323-F87A0077C6F3}" srcOrd="0" destOrd="0" presId="urn:microsoft.com/office/officeart/2008/layout/VerticalCurvedList"/>
    <dgm:cxn modelId="{DBFDA6CD-B9C1-4DF9-ACB3-51F93CF968D1}" type="presParOf" srcId="{448E5B85-3902-4441-A356-FC4C83908025}" destId="{C07CF908-5683-4B9F-AD47-717E946536EB}" srcOrd="7" destOrd="0" presId="urn:microsoft.com/office/officeart/2008/layout/VerticalCurvedList"/>
    <dgm:cxn modelId="{7AEA6162-7318-47E9-AC73-77C5A3E91655}" type="presParOf" srcId="{448E5B85-3902-4441-A356-FC4C83908025}" destId="{DCBA6F20-776F-49AF-AB9C-23B01FD7FDD4}" srcOrd="8" destOrd="0" presId="urn:microsoft.com/office/officeart/2008/layout/VerticalCurvedList"/>
    <dgm:cxn modelId="{2588CF52-C6DA-4F21-B3C2-C65BFC3B228D}" type="presParOf" srcId="{DCBA6F20-776F-49AF-AB9C-23B01FD7FDD4}" destId="{5AD84EB4-0B79-4DB8-A8D4-2E40AF301635}" srcOrd="0" destOrd="0" presId="urn:microsoft.com/office/officeart/2008/layout/VerticalCurvedList"/>
    <dgm:cxn modelId="{2CDF3047-1FC0-47F0-86DB-486562C96465}" type="presParOf" srcId="{448E5B85-3902-4441-A356-FC4C83908025}" destId="{18566845-6777-4EA5-B4EC-698CA240CCC6}" srcOrd="9" destOrd="0" presId="urn:microsoft.com/office/officeart/2008/layout/VerticalCurvedList"/>
    <dgm:cxn modelId="{BBFC1234-642B-4B39-8F05-03CE29676AD1}" type="presParOf" srcId="{448E5B85-3902-4441-A356-FC4C83908025}" destId="{468BC488-307B-4EF4-B129-A677668E2D2A}" srcOrd="10" destOrd="0" presId="urn:microsoft.com/office/officeart/2008/layout/VerticalCurvedList"/>
    <dgm:cxn modelId="{86910C0C-D253-47BD-B36D-F18606CD94F6}" type="presParOf" srcId="{468BC488-307B-4EF4-B129-A677668E2D2A}" destId="{6D9CB895-C9A9-4941-AD0B-FB8D7CE58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04327D-CDCB-4A7D-9FC1-289861E449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7323-660A-4655-A68E-A1A25D1D9E7F}">
      <dgm:prSet phldrT="[Text]"/>
      <dgm:spPr/>
      <dgm:t>
        <a:bodyPr/>
        <a:lstStyle/>
        <a:p>
          <a:r>
            <a:rPr lang="en-US" dirty="0" smtClean="0"/>
            <a:t>Simulate Methane Distribution</a:t>
          </a:r>
          <a:endParaRPr lang="en-US" dirty="0"/>
        </a:p>
      </dgm:t>
    </dgm:pt>
    <dgm:pt modelId="{F3861D87-AB0A-4B98-AA68-D71EF1177513}" type="parTrans" cxnId="{1C68B923-E0EA-4494-90B3-08A5AF9437AD}">
      <dgm:prSet/>
      <dgm:spPr/>
      <dgm:t>
        <a:bodyPr/>
        <a:lstStyle/>
        <a:p>
          <a:endParaRPr lang="en-US"/>
        </a:p>
      </dgm:t>
    </dgm:pt>
    <dgm:pt modelId="{18442084-D6A0-44C0-BB80-EDAE1C82FAF9}" type="sibTrans" cxnId="{1C68B923-E0EA-4494-90B3-08A5AF9437AD}">
      <dgm:prSet/>
      <dgm:spPr/>
      <dgm:t>
        <a:bodyPr/>
        <a:lstStyle/>
        <a:p>
          <a:endParaRPr lang="en-US"/>
        </a:p>
      </dgm:t>
    </dgm:pt>
    <dgm:pt modelId="{E93A87EC-E219-4D8E-96B0-D0B40C596A7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Update Hypothesis Probability</a:t>
          </a:r>
          <a:endParaRPr lang="en-US" dirty="0"/>
        </a:p>
      </dgm:t>
    </dgm:pt>
    <dgm:pt modelId="{0B00FE17-D5DD-408D-948E-22F324EF449E}" type="parTrans" cxnId="{B7471CED-2311-432C-ACC2-00E3C9F73750}">
      <dgm:prSet/>
      <dgm:spPr/>
      <dgm:t>
        <a:bodyPr/>
        <a:lstStyle/>
        <a:p>
          <a:endParaRPr lang="en-US"/>
        </a:p>
      </dgm:t>
    </dgm:pt>
    <dgm:pt modelId="{A65979C5-7392-4EB1-9F41-E123455B47A8}" type="sibTrans" cxnId="{B7471CED-2311-432C-ACC2-00E3C9F73750}">
      <dgm:prSet/>
      <dgm:spPr/>
      <dgm:t>
        <a:bodyPr/>
        <a:lstStyle/>
        <a:p>
          <a:endParaRPr lang="en-US"/>
        </a:p>
      </dgm:t>
    </dgm:pt>
    <dgm:pt modelId="{46D50DE6-07DE-4306-9C4C-647FAEA95BE9}">
      <dgm:prSet phldrT="[Text]"/>
      <dgm:spPr/>
      <dgm:t>
        <a:bodyPr/>
        <a:lstStyle/>
        <a:p>
          <a:r>
            <a:rPr lang="en-US" dirty="0" smtClean="0"/>
            <a:t>Expected Information Gain to start path planning</a:t>
          </a:r>
          <a:endParaRPr lang="en-US" dirty="0"/>
        </a:p>
      </dgm:t>
    </dgm:pt>
    <dgm:pt modelId="{A04E76BA-DA7A-4004-8CAC-7CF50DB77C8B}" type="parTrans" cxnId="{70F4C4FB-09D3-4F88-9BB7-E60080183CE6}">
      <dgm:prSet/>
      <dgm:spPr/>
      <dgm:t>
        <a:bodyPr/>
        <a:lstStyle/>
        <a:p>
          <a:endParaRPr lang="en-US"/>
        </a:p>
      </dgm:t>
    </dgm:pt>
    <dgm:pt modelId="{2A0E0629-5C2D-48AA-A3CB-784B1A9378B4}" type="sibTrans" cxnId="{70F4C4FB-09D3-4F88-9BB7-E60080183CE6}">
      <dgm:prSet/>
      <dgm:spPr/>
      <dgm:t>
        <a:bodyPr/>
        <a:lstStyle/>
        <a:p>
          <a:endParaRPr lang="en-US"/>
        </a:p>
      </dgm:t>
    </dgm:pt>
    <dgm:pt modelId="{E72F57F7-83E6-4FE0-AC7D-174B8A639963}">
      <dgm:prSet phldrT="[Text]"/>
      <dgm:spPr/>
      <dgm:t>
        <a:bodyPr/>
        <a:lstStyle/>
        <a:p>
          <a:r>
            <a:rPr lang="en-US" dirty="0" smtClean="0"/>
            <a:t>Demo on real data</a:t>
          </a:r>
          <a:endParaRPr lang="en-US" dirty="0"/>
        </a:p>
      </dgm:t>
    </dgm:pt>
    <dgm:pt modelId="{00C2FA6E-BA1A-4A2B-9C6C-A83252979C2B}" type="parTrans" cxnId="{CC712F7D-E43A-47B4-97FD-7E59D12B1DE0}">
      <dgm:prSet/>
      <dgm:spPr/>
      <dgm:t>
        <a:bodyPr/>
        <a:lstStyle/>
        <a:p>
          <a:endParaRPr lang="en-US"/>
        </a:p>
      </dgm:t>
    </dgm:pt>
    <dgm:pt modelId="{A0E16DB6-D083-4174-B597-6A1B089B3A7D}" type="sibTrans" cxnId="{CC712F7D-E43A-47B4-97FD-7E59D12B1DE0}">
      <dgm:prSet/>
      <dgm:spPr/>
      <dgm:t>
        <a:bodyPr/>
        <a:lstStyle/>
        <a:p>
          <a:endParaRPr lang="en-US"/>
        </a:p>
      </dgm:t>
    </dgm:pt>
    <dgm:pt modelId="{3966B6E3-FFA2-4994-B0D2-7E2513292298}">
      <dgm:prSet phldrT="[Text]"/>
      <dgm:spPr/>
      <dgm:t>
        <a:bodyPr/>
        <a:lstStyle/>
        <a:p>
          <a:r>
            <a:rPr lang="en-US" dirty="0" smtClean="0"/>
            <a:t>Project </a:t>
          </a:r>
          <a:r>
            <a:rPr lang="en-US" altLang="zh-CN" dirty="0" smtClean="0"/>
            <a:t>Overview</a:t>
          </a:r>
          <a:endParaRPr lang="en-US" dirty="0"/>
        </a:p>
      </dgm:t>
    </dgm:pt>
    <dgm:pt modelId="{7607D624-61F4-4F31-AF5A-7F862F32D374}" type="parTrans" cxnId="{33F9701E-05C0-45A7-A8CB-1896625E15B9}">
      <dgm:prSet/>
      <dgm:spPr/>
      <dgm:t>
        <a:bodyPr/>
        <a:lstStyle/>
        <a:p>
          <a:endParaRPr lang="en-US"/>
        </a:p>
      </dgm:t>
    </dgm:pt>
    <dgm:pt modelId="{197ADC71-3B2E-4475-9A62-C233304A11FF}" type="sibTrans" cxnId="{33F9701E-05C0-45A7-A8CB-1896625E15B9}">
      <dgm:prSet/>
      <dgm:spPr/>
      <dgm:t>
        <a:bodyPr/>
        <a:lstStyle/>
        <a:p>
          <a:endParaRPr lang="en-US"/>
        </a:p>
      </dgm:t>
    </dgm:pt>
    <dgm:pt modelId="{BA96DB9E-6D41-4D64-80B4-BAF854CC773F}" type="pres">
      <dgm:prSet presAssocID="{2A04327D-CDCB-4A7D-9FC1-289861E449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48E5B85-3902-4441-A356-FC4C83908025}" type="pres">
      <dgm:prSet presAssocID="{2A04327D-CDCB-4A7D-9FC1-289861E4498D}" presName="Name1" presStyleCnt="0"/>
      <dgm:spPr/>
    </dgm:pt>
    <dgm:pt modelId="{DB06C512-4BE7-4E7D-8596-EC9B81E8FF85}" type="pres">
      <dgm:prSet presAssocID="{2A04327D-CDCB-4A7D-9FC1-289861E4498D}" presName="cycle" presStyleCnt="0"/>
      <dgm:spPr/>
    </dgm:pt>
    <dgm:pt modelId="{CD8C2ADD-8389-4D9F-B555-688B908C19D3}" type="pres">
      <dgm:prSet presAssocID="{2A04327D-CDCB-4A7D-9FC1-289861E4498D}" presName="srcNode" presStyleLbl="node1" presStyleIdx="0" presStyleCnt="5"/>
      <dgm:spPr/>
    </dgm:pt>
    <dgm:pt modelId="{C3A52AB7-3E6A-4A16-810E-BD402CA156B6}" type="pres">
      <dgm:prSet presAssocID="{2A04327D-CDCB-4A7D-9FC1-289861E4498D}" presName="conn" presStyleLbl="parChTrans1D2" presStyleIdx="0" presStyleCnt="1"/>
      <dgm:spPr/>
      <dgm:t>
        <a:bodyPr/>
        <a:lstStyle/>
        <a:p>
          <a:endParaRPr lang="en-US"/>
        </a:p>
      </dgm:t>
    </dgm:pt>
    <dgm:pt modelId="{826D85E3-4185-4F5D-BE0E-3E55D93D231E}" type="pres">
      <dgm:prSet presAssocID="{2A04327D-CDCB-4A7D-9FC1-289861E4498D}" presName="extraNode" presStyleLbl="node1" presStyleIdx="0" presStyleCnt="5"/>
      <dgm:spPr/>
    </dgm:pt>
    <dgm:pt modelId="{9EB0C55E-C21E-4FBA-B00B-6CBDB365C803}" type="pres">
      <dgm:prSet presAssocID="{2A04327D-CDCB-4A7D-9FC1-289861E4498D}" presName="dstNode" presStyleLbl="node1" presStyleIdx="0" presStyleCnt="5"/>
      <dgm:spPr/>
    </dgm:pt>
    <dgm:pt modelId="{15D69D23-013C-4112-939D-DA22DB892E71}" type="pres">
      <dgm:prSet presAssocID="{3966B6E3-FFA2-4994-B0D2-7E251329229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3B141-0586-470A-B190-2770381727EB}" type="pres">
      <dgm:prSet presAssocID="{3966B6E3-FFA2-4994-B0D2-7E2513292298}" presName="accent_1" presStyleCnt="0"/>
      <dgm:spPr/>
    </dgm:pt>
    <dgm:pt modelId="{79C9EEA5-0FE9-4648-8950-30F09BA29CFC}" type="pres">
      <dgm:prSet presAssocID="{3966B6E3-FFA2-4994-B0D2-7E2513292298}" presName="accentRepeatNode" presStyleLbl="solidFgAcc1" presStyleIdx="0" presStyleCnt="5"/>
      <dgm:spPr/>
    </dgm:pt>
    <dgm:pt modelId="{B25AB3E5-9BD0-455F-880E-3733F4724EE2}" type="pres">
      <dgm:prSet presAssocID="{940F7323-660A-4655-A68E-A1A25D1D9E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025AB-1C72-4FE2-A550-A0F97525952D}" type="pres">
      <dgm:prSet presAssocID="{940F7323-660A-4655-A68E-A1A25D1D9E7F}" presName="accent_2" presStyleCnt="0"/>
      <dgm:spPr/>
    </dgm:pt>
    <dgm:pt modelId="{96ECC904-B1B6-4B20-91AB-B84B5BD2546D}" type="pres">
      <dgm:prSet presAssocID="{940F7323-660A-4655-A68E-A1A25D1D9E7F}" presName="accentRepeatNode" presStyleLbl="solidFgAcc1" presStyleIdx="1" presStyleCnt="5"/>
      <dgm:spPr/>
    </dgm:pt>
    <dgm:pt modelId="{E9FE660D-C59E-4769-B04F-81B3CB5940F5}" type="pres">
      <dgm:prSet presAssocID="{E93A87EC-E219-4D8E-96B0-D0B40C596A7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2459E-4769-4E48-9671-94CB8A9A0F25}" type="pres">
      <dgm:prSet presAssocID="{E93A87EC-E219-4D8E-96B0-D0B40C596A76}" presName="accent_3" presStyleCnt="0"/>
      <dgm:spPr/>
    </dgm:pt>
    <dgm:pt modelId="{ED669624-86F7-4180-9323-F87A0077C6F3}" type="pres">
      <dgm:prSet presAssocID="{E93A87EC-E219-4D8E-96B0-D0B40C596A76}" presName="accentRepeatNode" presStyleLbl="solidFgAcc1" presStyleIdx="2" presStyleCnt="5"/>
      <dgm:spPr/>
    </dgm:pt>
    <dgm:pt modelId="{C07CF908-5683-4B9F-AD47-717E946536EB}" type="pres">
      <dgm:prSet presAssocID="{46D50DE6-07DE-4306-9C4C-647FAEA95BE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6F20-776F-49AF-AB9C-23B01FD7FDD4}" type="pres">
      <dgm:prSet presAssocID="{46D50DE6-07DE-4306-9C4C-647FAEA95BE9}" presName="accent_4" presStyleCnt="0"/>
      <dgm:spPr/>
    </dgm:pt>
    <dgm:pt modelId="{5AD84EB4-0B79-4DB8-A8D4-2E40AF301635}" type="pres">
      <dgm:prSet presAssocID="{46D50DE6-07DE-4306-9C4C-647FAEA95BE9}" presName="accentRepeatNode" presStyleLbl="solidFgAcc1" presStyleIdx="3" presStyleCnt="5"/>
      <dgm:spPr/>
    </dgm:pt>
    <dgm:pt modelId="{18566845-6777-4EA5-B4EC-698CA240CCC6}" type="pres">
      <dgm:prSet presAssocID="{E72F57F7-83E6-4FE0-AC7D-174B8A63996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BC488-307B-4EF4-B129-A677668E2D2A}" type="pres">
      <dgm:prSet presAssocID="{E72F57F7-83E6-4FE0-AC7D-174B8A639963}" presName="accent_5" presStyleCnt="0"/>
      <dgm:spPr/>
    </dgm:pt>
    <dgm:pt modelId="{6D9CB895-C9A9-4941-AD0B-FB8D7CE58276}" type="pres">
      <dgm:prSet presAssocID="{E72F57F7-83E6-4FE0-AC7D-174B8A639963}" presName="accentRepeatNode" presStyleLbl="solidFgAcc1" presStyleIdx="4" presStyleCnt="5"/>
      <dgm:spPr/>
    </dgm:pt>
  </dgm:ptLst>
  <dgm:cxnLst>
    <dgm:cxn modelId="{A15FC089-90EC-4C7C-8427-26036941D911}" type="presOf" srcId="{3966B6E3-FFA2-4994-B0D2-7E2513292298}" destId="{15D69D23-013C-4112-939D-DA22DB892E71}" srcOrd="0" destOrd="0" presId="urn:microsoft.com/office/officeart/2008/layout/VerticalCurvedList"/>
    <dgm:cxn modelId="{33F9701E-05C0-45A7-A8CB-1896625E15B9}" srcId="{2A04327D-CDCB-4A7D-9FC1-289861E4498D}" destId="{3966B6E3-FFA2-4994-B0D2-7E2513292298}" srcOrd="0" destOrd="0" parTransId="{7607D624-61F4-4F31-AF5A-7F862F32D374}" sibTransId="{197ADC71-3B2E-4475-9A62-C233304A11FF}"/>
    <dgm:cxn modelId="{27D02F8E-2B9A-4383-B04E-48BB6EF893FB}" type="presOf" srcId="{E72F57F7-83E6-4FE0-AC7D-174B8A639963}" destId="{18566845-6777-4EA5-B4EC-698CA240CCC6}" srcOrd="0" destOrd="0" presId="urn:microsoft.com/office/officeart/2008/layout/VerticalCurvedList"/>
    <dgm:cxn modelId="{CC712F7D-E43A-47B4-97FD-7E59D12B1DE0}" srcId="{2A04327D-CDCB-4A7D-9FC1-289861E4498D}" destId="{E72F57F7-83E6-4FE0-AC7D-174B8A639963}" srcOrd="4" destOrd="0" parTransId="{00C2FA6E-BA1A-4A2B-9C6C-A83252979C2B}" sibTransId="{A0E16DB6-D083-4174-B597-6A1B089B3A7D}"/>
    <dgm:cxn modelId="{0B5F8AAD-A343-46FB-A68E-45F4165A33AE}" type="presOf" srcId="{E93A87EC-E219-4D8E-96B0-D0B40C596A76}" destId="{E9FE660D-C59E-4769-B04F-81B3CB5940F5}" srcOrd="0" destOrd="0" presId="urn:microsoft.com/office/officeart/2008/layout/VerticalCurvedList"/>
    <dgm:cxn modelId="{DDD1BE53-704D-4B93-9AAD-EB9E8D731123}" type="presOf" srcId="{46D50DE6-07DE-4306-9C4C-647FAEA95BE9}" destId="{C07CF908-5683-4B9F-AD47-717E946536EB}" srcOrd="0" destOrd="0" presId="urn:microsoft.com/office/officeart/2008/layout/VerticalCurvedList"/>
    <dgm:cxn modelId="{70F4C4FB-09D3-4F88-9BB7-E60080183CE6}" srcId="{2A04327D-CDCB-4A7D-9FC1-289861E4498D}" destId="{46D50DE6-07DE-4306-9C4C-647FAEA95BE9}" srcOrd="3" destOrd="0" parTransId="{A04E76BA-DA7A-4004-8CAC-7CF50DB77C8B}" sibTransId="{2A0E0629-5C2D-48AA-A3CB-784B1A9378B4}"/>
    <dgm:cxn modelId="{1C68B923-E0EA-4494-90B3-08A5AF9437AD}" srcId="{2A04327D-CDCB-4A7D-9FC1-289861E4498D}" destId="{940F7323-660A-4655-A68E-A1A25D1D9E7F}" srcOrd="1" destOrd="0" parTransId="{F3861D87-AB0A-4B98-AA68-D71EF1177513}" sibTransId="{18442084-D6A0-44C0-BB80-EDAE1C82FAF9}"/>
    <dgm:cxn modelId="{B7471CED-2311-432C-ACC2-00E3C9F73750}" srcId="{2A04327D-CDCB-4A7D-9FC1-289861E4498D}" destId="{E93A87EC-E219-4D8E-96B0-D0B40C596A76}" srcOrd="2" destOrd="0" parTransId="{0B00FE17-D5DD-408D-948E-22F324EF449E}" sibTransId="{A65979C5-7392-4EB1-9F41-E123455B47A8}"/>
    <dgm:cxn modelId="{A27B95E9-8BA7-436A-962B-A8FDEEFD899C}" type="presOf" srcId="{197ADC71-3B2E-4475-9A62-C233304A11FF}" destId="{C3A52AB7-3E6A-4A16-810E-BD402CA156B6}" srcOrd="0" destOrd="0" presId="urn:microsoft.com/office/officeart/2008/layout/VerticalCurvedList"/>
    <dgm:cxn modelId="{1712EA12-EF5C-4A58-BF87-58DF023D96E6}" type="presOf" srcId="{940F7323-660A-4655-A68E-A1A25D1D9E7F}" destId="{B25AB3E5-9BD0-455F-880E-3733F4724EE2}" srcOrd="0" destOrd="0" presId="urn:microsoft.com/office/officeart/2008/layout/VerticalCurvedList"/>
    <dgm:cxn modelId="{9E1B554D-C1EC-4C39-A539-B6CF501F7572}" type="presOf" srcId="{2A04327D-CDCB-4A7D-9FC1-289861E4498D}" destId="{BA96DB9E-6D41-4D64-80B4-BAF854CC773F}" srcOrd="0" destOrd="0" presId="urn:microsoft.com/office/officeart/2008/layout/VerticalCurvedList"/>
    <dgm:cxn modelId="{E168F0E2-DB7B-4E2E-8435-2C0778AC41C6}" type="presParOf" srcId="{BA96DB9E-6D41-4D64-80B4-BAF854CC773F}" destId="{448E5B85-3902-4441-A356-FC4C83908025}" srcOrd="0" destOrd="0" presId="urn:microsoft.com/office/officeart/2008/layout/VerticalCurvedList"/>
    <dgm:cxn modelId="{3323158A-41B8-4961-98C7-86C73B2385E7}" type="presParOf" srcId="{448E5B85-3902-4441-A356-FC4C83908025}" destId="{DB06C512-4BE7-4E7D-8596-EC9B81E8FF85}" srcOrd="0" destOrd="0" presId="urn:microsoft.com/office/officeart/2008/layout/VerticalCurvedList"/>
    <dgm:cxn modelId="{037B90F3-7A98-432F-965A-D1A3D1B46FEB}" type="presParOf" srcId="{DB06C512-4BE7-4E7D-8596-EC9B81E8FF85}" destId="{CD8C2ADD-8389-4D9F-B555-688B908C19D3}" srcOrd="0" destOrd="0" presId="urn:microsoft.com/office/officeart/2008/layout/VerticalCurvedList"/>
    <dgm:cxn modelId="{577A6DDD-2F47-4525-84A6-D27910BFE7DA}" type="presParOf" srcId="{DB06C512-4BE7-4E7D-8596-EC9B81E8FF85}" destId="{C3A52AB7-3E6A-4A16-810E-BD402CA156B6}" srcOrd="1" destOrd="0" presId="urn:microsoft.com/office/officeart/2008/layout/VerticalCurvedList"/>
    <dgm:cxn modelId="{8DE7FA23-6BE6-461D-8687-33ED9C8C6226}" type="presParOf" srcId="{DB06C512-4BE7-4E7D-8596-EC9B81E8FF85}" destId="{826D85E3-4185-4F5D-BE0E-3E55D93D231E}" srcOrd="2" destOrd="0" presId="urn:microsoft.com/office/officeart/2008/layout/VerticalCurvedList"/>
    <dgm:cxn modelId="{8819DA17-F654-4499-BD68-A4EB4E2E4EDA}" type="presParOf" srcId="{DB06C512-4BE7-4E7D-8596-EC9B81E8FF85}" destId="{9EB0C55E-C21E-4FBA-B00B-6CBDB365C803}" srcOrd="3" destOrd="0" presId="urn:microsoft.com/office/officeart/2008/layout/VerticalCurvedList"/>
    <dgm:cxn modelId="{6D4C7FE2-1868-4139-A421-AFDA842A0D9E}" type="presParOf" srcId="{448E5B85-3902-4441-A356-FC4C83908025}" destId="{15D69D23-013C-4112-939D-DA22DB892E71}" srcOrd="1" destOrd="0" presId="urn:microsoft.com/office/officeart/2008/layout/VerticalCurvedList"/>
    <dgm:cxn modelId="{2C2E2FD2-6261-4A83-801F-127006F5E732}" type="presParOf" srcId="{448E5B85-3902-4441-A356-FC4C83908025}" destId="{9DC3B141-0586-470A-B190-2770381727EB}" srcOrd="2" destOrd="0" presId="urn:microsoft.com/office/officeart/2008/layout/VerticalCurvedList"/>
    <dgm:cxn modelId="{9F899FBC-D859-4DFB-A0EF-56274F9A0BB7}" type="presParOf" srcId="{9DC3B141-0586-470A-B190-2770381727EB}" destId="{79C9EEA5-0FE9-4648-8950-30F09BA29CFC}" srcOrd="0" destOrd="0" presId="urn:microsoft.com/office/officeart/2008/layout/VerticalCurvedList"/>
    <dgm:cxn modelId="{6980A9CB-3925-42C6-95FC-DF83373743FF}" type="presParOf" srcId="{448E5B85-3902-4441-A356-FC4C83908025}" destId="{B25AB3E5-9BD0-455F-880E-3733F4724EE2}" srcOrd="3" destOrd="0" presId="urn:microsoft.com/office/officeart/2008/layout/VerticalCurvedList"/>
    <dgm:cxn modelId="{4D4C723A-D57A-4DBE-9C57-0EFD2D53E84A}" type="presParOf" srcId="{448E5B85-3902-4441-A356-FC4C83908025}" destId="{D6B025AB-1C72-4FE2-A550-A0F97525952D}" srcOrd="4" destOrd="0" presId="urn:microsoft.com/office/officeart/2008/layout/VerticalCurvedList"/>
    <dgm:cxn modelId="{0BF6A128-09F8-4A1F-8654-F8C31D0C66C7}" type="presParOf" srcId="{D6B025AB-1C72-4FE2-A550-A0F97525952D}" destId="{96ECC904-B1B6-4B20-91AB-B84B5BD2546D}" srcOrd="0" destOrd="0" presId="urn:microsoft.com/office/officeart/2008/layout/VerticalCurvedList"/>
    <dgm:cxn modelId="{882CC9D2-DFBB-4E4E-ADF5-8EE4D88B92E5}" type="presParOf" srcId="{448E5B85-3902-4441-A356-FC4C83908025}" destId="{E9FE660D-C59E-4769-B04F-81B3CB5940F5}" srcOrd="5" destOrd="0" presId="urn:microsoft.com/office/officeart/2008/layout/VerticalCurvedList"/>
    <dgm:cxn modelId="{2A840D56-18EC-44D6-B279-CE835433170A}" type="presParOf" srcId="{448E5B85-3902-4441-A356-FC4C83908025}" destId="{12B2459E-4769-4E48-9671-94CB8A9A0F25}" srcOrd="6" destOrd="0" presId="urn:microsoft.com/office/officeart/2008/layout/VerticalCurvedList"/>
    <dgm:cxn modelId="{307FEC8F-A03B-4087-8692-06E5804B0427}" type="presParOf" srcId="{12B2459E-4769-4E48-9671-94CB8A9A0F25}" destId="{ED669624-86F7-4180-9323-F87A0077C6F3}" srcOrd="0" destOrd="0" presId="urn:microsoft.com/office/officeart/2008/layout/VerticalCurvedList"/>
    <dgm:cxn modelId="{CC160597-2B91-4515-9E48-6F6AA94C5A51}" type="presParOf" srcId="{448E5B85-3902-4441-A356-FC4C83908025}" destId="{C07CF908-5683-4B9F-AD47-717E946536EB}" srcOrd="7" destOrd="0" presId="urn:microsoft.com/office/officeart/2008/layout/VerticalCurvedList"/>
    <dgm:cxn modelId="{4D59E920-C554-4F9A-AA56-DFF884AB6565}" type="presParOf" srcId="{448E5B85-3902-4441-A356-FC4C83908025}" destId="{DCBA6F20-776F-49AF-AB9C-23B01FD7FDD4}" srcOrd="8" destOrd="0" presId="urn:microsoft.com/office/officeart/2008/layout/VerticalCurvedList"/>
    <dgm:cxn modelId="{B714B575-F36B-449D-93D6-1F96B464CE71}" type="presParOf" srcId="{DCBA6F20-776F-49AF-AB9C-23B01FD7FDD4}" destId="{5AD84EB4-0B79-4DB8-A8D4-2E40AF301635}" srcOrd="0" destOrd="0" presId="urn:microsoft.com/office/officeart/2008/layout/VerticalCurvedList"/>
    <dgm:cxn modelId="{E952387C-1612-4456-AB70-0D2D279F0B09}" type="presParOf" srcId="{448E5B85-3902-4441-A356-FC4C83908025}" destId="{18566845-6777-4EA5-B4EC-698CA240CCC6}" srcOrd="9" destOrd="0" presId="urn:microsoft.com/office/officeart/2008/layout/VerticalCurvedList"/>
    <dgm:cxn modelId="{B1BC0CE6-7BDC-4D4C-9AD1-E6052FE5103F}" type="presParOf" srcId="{448E5B85-3902-4441-A356-FC4C83908025}" destId="{468BC488-307B-4EF4-B129-A677668E2D2A}" srcOrd="10" destOrd="0" presId="urn:microsoft.com/office/officeart/2008/layout/VerticalCurvedList"/>
    <dgm:cxn modelId="{388881D8-EB17-4C4D-91DD-48DFFF895B97}" type="presParOf" srcId="{468BC488-307B-4EF4-B129-A677668E2D2A}" destId="{6D9CB895-C9A9-4941-AD0B-FB8D7CE58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08898B-6DFF-439E-9F64-C9429FC2E3E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22366-C692-44A2-8812-93CD57B86997}">
      <dgm:prSet phldrT="[Text]"/>
      <dgm:spPr/>
      <dgm:t>
        <a:bodyPr/>
        <a:lstStyle/>
        <a:p>
          <a:r>
            <a:rPr lang="en-US" dirty="0" smtClean="0"/>
            <a:t>Concentration plot in 4 Different hypotheses virtual worlds</a:t>
          </a:r>
          <a:endParaRPr lang="en-US" dirty="0"/>
        </a:p>
      </dgm:t>
    </dgm:pt>
    <dgm:pt modelId="{2D64B227-C884-4C59-B637-026BC18448E9}" type="parTrans" cxnId="{60D6F60D-46F6-48B2-98AD-19A1305BE9B2}">
      <dgm:prSet/>
      <dgm:spPr/>
      <dgm:t>
        <a:bodyPr/>
        <a:lstStyle/>
        <a:p>
          <a:endParaRPr lang="en-US"/>
        </a:p>
      </dgm:t>
    </dgm:pt>
    <dgm:pt modelId="{3272B685-D0D5-473E-A26B-AEEBA0F5D736}" type="sibTrans" cxnId="{60D6F60D-46F6-48B2-98AD-19A1305BE9B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C885F79-E6F6-42DA-996A-C35F854F81E6}">
          <dgm:prSet phldrT="[Text]"/>
          <dgm:spPr/>
          <dgm:t>
            <a:bodyPr/>
            <a:lstStyle/>
            <a:p>
              <a:r>
                <a:rPr lang="en-US" dirty="0" smtClean="0"/>
                <a:t>We normalized the probability for all the hypotheses in the initialized stage: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m:oMathPara>
              </a14:m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For the virtual world according to each hypothesis, calculate the methane concentration in every cell in the map.</a:t>
              </a:r>
            </a:p>
            <a:p>
              <a:endParaRPr lang="en-US" dirty="0" smtClean="0"/>
            </a:p>
            <a:p>
              <a:r>
                <a:rPr lang="en-US" dirty="0" smtClean="0"/>
                <a:t>We can draw the concentration/coordinate plot as left showing</a:t>
              </a:r>
            </a:p>
          </dgm:t>
        </dgm:pt>
      </mc:Choice>
      <mc:Fallback xmlns="">
        <dgm:pt modelId="{EC885F79-E6F6-42DA-996A-C35F854F81E6}">
          <dgm:prSet phldrT="[Text]"/>
          <dgm:spPr/>
          <dgm:t>
            <a:bodyPr/>
            <a:lstStyle/>
            <a:p>
              <a:r>
                <a:rPr lang="en-US" dirty="0" smtClean="0"/>
                <a:t>We normalized the probability for all the hypotheses in the initialized stage:</a:t>
              </a:r>
            </a:p>
            <a:p>
              <a:pPr/>
              <a:r>
                <a:rPr lang="en-US" i="0" smtClean="0">
                  <a:latin typeface="Cambria Math" panose="02040503050406030204" pitchFamily="18" charset="0"/>
                </a:rPr>
                <a:t>〖</a:t>
              </a:r>
              <a:r>
                <a:rPr lang="en-US" b="0" i="0" smtClean="0">
                  <a:latin typeface="Cambria Math" panose="02040503050406030204" pitchFamily="18" charset="0"/>
                </a:rPr>
                <a:t>𝑝𝑟𝑜𝑏𝑎𝑏𝑖𝑙𝑖𝑡𝑦〗^𝑖</a:t>
              </a:r>
              <a:r>
                <a:rPr lang="en-US" i="0" smtClean="0">
                  <a:latin typeface="Cambria Math" panose="02040503050406030204" pitchFamily="18" charset="0"/>
                </a:rPr>
                <a:t>=</a:t>
              </a:r>
              <a:r>
                <a:rPr lang="en-US" b="0" i="0" smtClean="0">
                  <a:latin typeface="Cambria Math" panose="02040503050406030204" pitchFamily="18" charset="0"/>
                </a:rPr>
                <a:t>1/𝑁</a:t>
              </a:r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For the virtual world according to each hypothesis, calculate the methane concentration in every cell in the map.</a:t>
              </a:r>
            </a:p>
            <a:p>
              <a:endParaRPr lang="en-US" dirty="0" smtClean="0"/>
            </a:p>
            <a:p>
              <a:r>
                <a:rPr lang="en-US" dirty="0" smtClean="0"/>
                <a:t>We can draw the </a:t>
              </a:r>
              <a:r>
                <a:rPr lang="en-US" dirty="0" smtClean="0"/>
                <a:t>concentration/coordinate </a:t>
              </a:r>
              <a:r>
                <a:rPr lang="en-US" dirty="0" smtClean="0"/>
                <a:t>plot as left showing</a:t>
              </a:r>
            </a:p>
          </dgm:t>
        </dgm:pt>
      </mc:Fallback>
    </mc:AlternateContent>
    <dgm:pt modelId="{08A771C5-7632-4A51-8634-596D6B1E1CA2}" type="parTrans" cxnId="{C80E4125-0125-4628-B6C0-48565746BCC8}">
      <dgm:prSet/>
      <dgm:spPr/>
      <dgm:t>
        <a:bodyPr/>
        <a:lstStyle/>
        <a:p>
          <a:endParaRPr lang="en-US"/>
        </a:p>
      </dgm:t>
    </dgm:pt>
    <dgm:pt modelId="{92573E8F-A7D9-4B50-BC81-4A47D98BFE6F}" type="sibTrans" cxnId="{C80E4125-0125-4628-B6C0-48565746BCC8}">
      <dgm:prSet/>
      <dgm:spPr/>
      <dgm:t>
        <a:bodyPr/>
        <a:lstStyle/>
        <a:p>
          <a:endParaRPr lang="en-US"/>
        </a:p>
      </dgm:t>
    </dgm:pt>
    <dgm:pt modelId="{B59EA98B-0F33-411E-862D-BFE01167766C}" type="pres">
      <dgm:prSet presAssocID="{8608898B-6DFF-439E-9F64-C9429FC2E3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F8A04C-5B73-48C1-B422-CF7CE2A82C80}" type="pres">
      <dgm:prSet presAssocID="{3FF22366-C692-44A2-8812-93CD57B86997}" presName="composite" presStyleCnt="0"/>
      <dgm:spPr/>
    </dgm:pt>
    <dgm:pt modelId="{2FDE47A3-B626-4D00-9076-3E69EF06F5D2}" type="pres">
      <dgm:prSet presAssocID="{3FF22366-C692-44A2-8812-93CD57B86997}" presName="ParentAccentShape" presStyleLbl="trBgShp" presStyleIdx="0" presStyleCnt="2"/>
      <dgm:spPr/>
    </dgm:pt>
    <dgm:pt modelId="{7B4E6C62-59B0-4729-B6A6-442B48839C96}" type="pres">
      <dgm:prSet presAssocID="{3FF22366-C692-44A2-8812-93CD57B86997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3C534-3DCC-4F0F-A7A0-C80381B02780}" type="pres">
      <dgm:prSet presAssocID="{3FF22366-C692-44A2-8812-93CD57B86997}" presName="ChildText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8E43DA-CEEF-4712-B516-1E40757061C7}" type="pres">
      <dgm:prSet presAssocID="{3FF22366-C692-44A2-8812-93CD57B86997}" presName="ChildAccentShape" presStyleLbl="trBgShp" presStyleIdx="1" presStyleCnt="2"/>
      <dgm:spPr/>
    </dgm:pt>
    <dgm:pt modelId="{4524391A-7AA8-4621-A5F5-1ECCBD802B89}" type="pres">
      <dgm:prSet presAssocID="{3FF22366-C692-44A2-8812-93CD57B86997}" presName="Image" presStyleLbl="alignImgPlace1" presStyleIdx="0" presStyleCnt="1" custScaleX="111681" custScaleY="10526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C80E4125-0125-4628-B6C0-48565746BCC8}" srcId="{3FF22366-C692-44A2-8812-93CD57B86997}" destId="{EC885F79-E6F6-42DA-996A-C35F854F81E6}" srcOrd="0" destOrd="0" parTransId="{08A771C5-7632-4A51-8634-596D6B1E1CA2}" sibTransId="{92573E8F-A7D9-4B50-BC81-4A47D98BFE6F}"/>
    <dgm:cxn modelId="{16EACF5A-A3C4-4F40-9570-D65A32F01DD6}" type="presOf" srcId="{EC885F79-E6F6-42DA-996A-C35F854F81E6}" destId="{85B3C534-3DCC-4F0F-A7A0-C80381B02780}" srcOrd="0" destOrd="0" presId="urn:microsoft.com/office/officeart/2009/3/layout/SnapshotPictureList"/>
    <dgm:cxn modelId="{18AD9785-9BD5-415F-A2FB-F1B8A02CA69C}" type="presOf" srcId="{8608898B-6DFF-439E-9F64-C9429FC2E3EE}" destId="{B59EA98B-0F33-411E-862D-BFE01167766C}" srcOrd="0" destOrd="0" presId="urn:microsoft.com/office/officeart/2009/3/layout/SnapshotPictureList"/>
    <dgm:cxn modelId="{60D6F60D-46F6-48B2-98AD-19A1305BE9B2}" srcId="{8608898B-6DFF-439E-9F64-C9429FC2E3EE}" destId="{3FF22366-C692-44A2-8812-93CD57B86997}" srcOrd="0" destOrd="0" parTransId="{2D64B227-C884-4C59-B637-026BC18448E9}" sibTransId="{3272B685-D0D5-473E-A26B-AEEBA0F5D736}"/>
    <dgm:cxn modelId="{7D0882CC-4097-4DD0-9A00-E08E94748D2E}" type="presOf" srcId="{3FF22366-C692-44A2-8812-93CD57B86997}" destId="{7B4E6C62-59B0-4729-B6A6-442B48839C96}" srcOrd="0" destOrd="0" presId="urn:microsoft.com/office/officeart/2009/3/layout/SnapshotPictureList"/>
    <dgm:cxn modelId="{EF9BAFD9-DC1C-4A94-8B8D-4AE1BDCBFA92}" type="presParOf" srcId="{B59EA98B-0F33-411E-862D-BFE01167766C}" destId="{E3F8A04C-5B73-48C1-B422-CF7CE2A82C80}" srcOrd="0" destOrd="0" presId="urn:microsoft.com/office/officeart/2009/3/layout/SnapshotPictureList"/>
    <dgm:cxn modelId="{C17C35EE-8103-42F7-930E-9129A3C62061}" type="presParOf" srcId="{E3F8A04C-5B73-48C1-B422-CF7CE2A82C80}" destId="{2FDE47A3-B626-4D00-9076-3E69EF06F5D2}" srcOrd="0" destOrd="0" presId="urn:microsoft.com/office/officeart/2009/3/layout/SnapshotPictureList"/>
    <dgm:cxn modelId="{297AA827-2893-47AE-98DF-9A54DDA50016}" type="presParOf" srcId="{E3F8A04C-5B73-48C1-B422-CF7CE2A82C80}" destId="{7B4E6C62-59B0-4729-B6A6-442B48839C96}" srcOrd="1" destOrd="0" presId="urn:microsoft.com/office/officeart/2009/3/layout/SnapshotPictureList"/>
    <dgm:cxn modelId="{678BB3EF-6B4B-4D51-9A64-40F9AE9C6618}" type="presParOf" srcId="{E3F8A04C-5B73-48C1-B422-CF7CE2A82C80}" destId="{85B3C534-3DCC-4F0F-A7A0-C80381B02780}" srcOrd="2" destOrd="0" presId="urn:microsoft.com/office/officeart/2009/3/layout/SnapshotPictureList"/>
    <dgm:cxn modelId="{AAA0F8C3-8F17-4080-9F22-0FA3706959AA}" type="presParOf" srcId="{E3F8A04C-5B73-48C1-B422-CF7CE2A82C80}" destId="{F28E43DA-CEEF-4712-B516-1E40757061C7}" srcOrd="3" destOrd="0" presId="urn:microsoft.com/office/officeart/2009/3/layout/SnapshotPictureList"/>
    <dgm:cxn modelId="{F87A6868-17D6-47CF-8152-CBF07B7A6687}" type="presParOf" srcId="{E3F8A04C-5B73-48C1-B422-CF7CE2A82C80}" destId="{4524391A-7AA8-4621-A5F5-1ECCBD802B89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08898B-6DFF-439E-9F64-C9429FC2E3E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22366-C692-44A2-8812-93CD57B86997}">
      <dgm:prSet phldrT="[Text]"/>
      <dgm:spPr/>
      <dgm:t>
        <a:bodyPr/>
        <a:lstStyle/>
        <a:p>
          <a:r>
            <a:rPr lang="en-US" dirty="0" smtClean="0"/>
            <a:t>Concentration plot in 4 Different hypotheses </a:t>
          </a:r>
          <a:r>
            <a:rPr lang="en-US" dirty="0" smtClean="0"/>
            <a:t>virtual worlds</a:t>
          </a:r>
          <a:endParaRPr lang="en-US" dirty="0"/>
        </a:p>
      </dgm:t>
    </dgm:pt>
    <dgm:pt modelId="{2D64B227-C884-4C59-B637-026BC18448E9}" type="parTrans" cxnId="{60D6F60D-46F6-48B2-98AD-19A1305BE9B2}">
      <dgm:prSet/>
      <dgm:spPr/>
      <dgm:t>
        <a:bodyPr/>
        <a:lstStyle/>
        <a:p>
          <a:endParaRPr lang="en-US"/>
        </a:p>
      </dgm:t>
    </dgm:pt>
    <dgm:pt modelId="{3272B685-D0D5-473E-A26B-AEEBA0F5D736}" type="sibTrans" cxnId="{60D6F60D-46F6-48B2-98AD-19A1305BE9B2}">
      <dgm:prSet/>
      <dgm:spPr/>
      <dgm:t>
        <a:bodyPr/>
        <a:lstStyle/>
        <a:p>
          <a:endParaRPr lang="en-US"/>
        </a:p>
      </dgm:t>
    </dgm:pt>
    <dgm:pt modelId="{EC885F79-E6F6-42DA-996A-C35F854F81E6}">
      <dgm:prSet phldrT="[Text]"/>
      <dgm:spPr>
        <a:blipFill rotWithShape="0">
          <a:blip xmlns:r="http://schemas.openxmlformats.org/officeDocument/2006/relationships" r:embed="rId1"/>
          <a:stretch>
            <a:fillRect l="-4323" t="-2033" r="-489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8A771C5-7632-4A51-8634-596D6B1E1CA2}" type="parTrans" cxnId="{C80E4125-0125-4628-B6C0-48565746BCC8}">
      <dgm:prSet/>
      <dgm:spPr/>
      <dgm:t>
        <a:bodyPr/>
        <a:lstStyle/>
        <a:p>
          <a:endParaRPr lang="en-US"/>
        </a:p>
      </dgm:t>
    </dgm:pt>
    <dgm:pt modelId="{92573E8F-A7D9-4B50-BC81-4A47D98BFE6F}" type="sibTrans" cxnId="{C80E4125-0125-4628-B6C0-48565746BCC8}">
      <dgm:prSet/>
      <dgm:spPr/>
      <dgm:t>
        <a:bodyPr/>
        <a:lstStyle/>
        <a:p>
          <a:endParaRPr lang="en-US"/>
        </a:p>
      </dgm:t>
    </dgm:pt>
    <dgm:pt modelId="{B59EA98B-0F33-411E-862D-BFE01167766C}" type="pres">
      <dgm:prSet presAssocID="{8608898B-6DFF-439E-9F64-C9429FC2E3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F8A04C-5B73-48C1-B422-CF7CE2A82C80}" type="pres">
      <dgm:prSet presAssocID="{3FF22366-C692-44A2-8812-93CD57B86997}" presName="composite" presStyleCnt="0"/>
      <dgm:spPr/>
    </dgm:pt>
    <dgm:pt modelId="{2FDE47A3-B626-4D00-9076-3E69EF06F5D2}" type="pres">
      <dgm:prSet presAssocID="{3FF22366-C692-44A2-8812-93CD57B86997}" presName="ParentAccentShape" presStyleLbl="trBgShp" presStyleIdx="0" presStyleCnt="2"/>
      <dgm:spPr/>
    </dgm:pt>
    <dgm:pt modelId="{7B4E6C62-59B0-4729-B6A6-442B48839C96}" type="pres">
      <dgm:prSet presAssocID="{3FF22366-C692-44A2-8812-93CD57B86997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3C534-3DCC-4F0F-A7A0-C80381B02780}" type="pres">
      <dgm:prSet presAssocID="{3FF22366-C692-44A2-8812-93CD57B86997}" presName="ChildText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8E43DA-CEEF-4712-B516-1E40757061C7}" type="pres">
      <dgm:prSet presAssocID="{3FF22366-C692-44A2-8812-93CD57B86997}" presName="ChildAccentShape" presStyleLbl="trBgShp" presStyleIdx="1" presStyleCnt="2"/>
      <dgm:spPr/>
    </dgm:pt>
    <dgm:pt modelId="{4524391A-7AA8-4621-A5F5-1ECCBD802B89}" type="pres">
      <dgm:prSet presAssocID="{3FF22366-C692-44A2-8812-93CD57B86997}" presName="Image" presStyleLbl="alignImgPlace1" presStyleIdx="0" presStyleCnt="1" custScaleX="111681" custScaleY="10526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C80E4125-0125-4628-B6C0-48565746BCC8}" srcId="{3FF22366-C692-44A2-8812-93CD57B86997}" destId="{EC885F79-E6F6-42DA-996A-C35F854F81E6}" srcOrd="0" destOrd="0" parTransId="{08A771C5-7632-4A51-8634-596D6B1E1CA2}" sibTransId="{92573E8F-A7D9-4B50-BC81-4A47D98BFE6F}"/>
    <dgm:cxn modelId="{16EACF5A-A3C4-4F40-9570-D65A32F01DD6}" type="presOf" srcId="{EC885F79-E6F6-42DA-996A-C35F854F81E6}" destId="{85B3C534-3DCC-4F0F-A7A0-C80381B02780}" srcOrd="0" destOrd="0" presId="urn:microsoft.com/office/officeart/2009/3/layout/SnapshotPictureList"/>
    <dgm:cxn modelId="{18AD9785-9BD5-415F-A2FB-F1B8A02CA69C}" type="presOf" srcId="{8608898B-6DFF-439E-9F64-C9429FC2E3EE}" destId="{B59EA98B-0F33-411E-862D-BFE01167766C}" srcOrd="0" destOrd="0" presId="urn:microsoft.com/office/officeart/2009/3/layout/SnapshotPictureList"/>
    <dgm:cxn modelId="{60D6F60D-46F6-48B2-98AD-19A1305BE9B2}" srcId="{8608898B-6DFF-439E-9F64-C9429FC2E3EE}" destId="{3FF22366-C692-44A2-8812-93CD57B86997}" srcOrd="0" destOrd="0" parTransId="{2D64B227-C884-4C59-B637-026BC18448E9}" sibTransId="{3272B685-D0D5-473E-A26B-AEEBA0F5D736}"/>
    <dgm:cxn modelId="{7D0882CC-4097-4DD0-9A00-E08E94748D2E}" type="presOf" srcId="{3FF22366-C692-44A2-8812-93CD57B86997}" destId="{7B4E6C62-59B0-4729-B6A6-442B48839C96}" srcOrd="0" destOrd="0" presId="urn:microsoft.com/office/officeart/2009/3/layout/SnapshotPictureList"/>
    <dgm:cxn modelId="{EF9BAFD9-DC1C-4A94-8B8D-4AE1BDCBFA92}" type="presParOf" srcId="{B59EA98B-0F33-411E-862D-BFE01167766C}" destId="{E3F8A04C-5B73-48C1-B422-CF7CE2A82C80}" srcOrd="0" destOrd="0" presId="urn:microsoft.com/office/officeart/2009/3/layout/SnapshotPictureList"/>
    <dgm:cxn modelId="{C17C35EE-8103-42F7-930E-9129A3C62061}" type="presParOf" srcId="{E3F8A04C-5B73-48C1-B422-CF7CE2A82C80}" destId="{2FDE47A3-B626-4D00-9076-3E69EF06F5D2}" srcOrd="0" destOrd="0" presId="urn:microsoft.com/office/officeart/2009/3/layout/SnapshotPictureList"/>
    <dgm:cxn modelId="{297AA827-2893-47AE-98DF-9A54DDA50016}" type="presParOf" srcId="{E3F8A04C-5B73-48C1-B422-CF7CE2A82C80}" destId="{7B4E6C62-59B0-4729-B6A6-442B48839C96}" srcOrd="1" destOrd="0" presId="urn:microsoft.com/office/officeart/2009/3/layout/SnapshotPictureList"/>
    <dgm:cxn modelId="{678BB3EF-6B4B-4D51-9A64-40F9AE9C6618}" type="presParOf" srcId="{E3F8A04C-5B73-48C1-B422-CF7CE2A82C80}" destId="{85B3C534-3DCC-4F0F-A7A0-C80381B02780}" srcOrd="2" destOrd="0" presId="urn:microsoft.com/office/officeart/2009/3/layout/SnapshotPictureList"/>
    <dgm:cxn modelId="{AAA0F8C3-8F17-4080-9F22-0FA3706959AA}" type="presParOf" srcId="{E3F8A04C-5B73-48C1-B422-CF7CE2A82C80}" destId="{F28E43DA-CEEF-4712-B516-1E40757061C7}" srcOrd="3" destOrd="0" presId="urn:microsoft.com/office/officeart/2009/3/layout/SnapshotPictureList"/>
    <dgm:cxn modelId="{F87A6868-17D6-47CF-8152-CBF07B7A6687}" type="presParOf" srcId="{E3F8A04C-5B73-48C1-B422-CF7CE2A82C80}" destId="{4524391A-7AA8-4621-A5F5-1ECCBD802B89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04327D-CDCB-4A7D-9FC1-289861E449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7323-660A-4655-A68E-A1A25D1D9E7F}">
      <dgm:prSet phldrT="[Text]"/>
      <dgm:spPr/>
      <dgm:t>
        <a:bodyPr/>
        <a:lstStyle/>
        <a:p>
          <a:r>
            <a:rPr lang="en-US" dirty="0" smtClean="0"/>
            <a:t>Simulate Methane Distribution</a:t>
          </a:r>
          <a:endParaRPr lang="en-US" dirty="0"/>
        </a:p>
      </dgm:t>
    </dgm:pt>
    <dgm:pt modelId="{F3861D87-AB0A-4B98-AA68-D71EF1177513}" type="parTrans" cxnId="{1C68B923-E0EA-4494-90B3-08A5AF9437AD}">
      <dgm:prSet/>
      <dgm:spPr/>
      <dgm:t>
        <a:bodyPr/>
        <a:lstStyle/>
        <a:p>
          <a:endParaRPr lang="en-US"/>
        </a:p>
      </dgm:t>
    </dgm:pt>
    <dgm:pt modelId="{18442084-D6A0-44C0-BB80-EDAE1C82FAF9}" type="sibTrans" cxnId="{1C68B923-E0EA-4494-90B3-08A5AF9437AD}">
      <dgm:prSet/>
      <dgm:spPr/>
      <dgm:t>
        <a:bodyPr/>
        <a:lstStyle/>
        <a:p>
          <a:endParaRPr lang="en-US"/>
        </a:p>
      </dgm:t>
    </dgm:pt>
    <dgm:pt modelId="{E93A87EC-E219-4D8E-96B0-D0B40C596A76}">
      <dgm:prSet phldrT="[Text]"/>
      <dgm:spPr/>
      <dgm:t>
        <a:bodyPr/>
        <a:lstStyle/>
        <a:p>
          <a:r>
            <a:rPr lang="en-US" dirty="0" smtClean="0"/>
            <a:t>Update Hypothesis Probability</a:t>
          </a:r>
          <a:endParaRPr lang="en-US" dirty="0"/>
        </a:p>
      </dgm:t>
    </dgm:pt>
    <dgm:pt modelId="{0B00FE17-D5DD-408D-948E-22F324EF449E}" type="parTrans" cxnId="{B7471CED-2311-432C-ACC2-00E3C9F73750}">
      <dgm:prSet/>
      <dgm:spPr/>
      <dgm:t>
        <a:bodyPr/>
        <a:lstStyle/>
        <a:p>
          <a:endParaRPr lang="en-US"/>
        </a:p>
      </dgm:t>
    </dgm:pt>
    <dgm:pt modelId="{A65979C5-7392-4EB1-9F41-E123455B47A8}" type="sibTrans" cxnId="{B7471CED-2311-432C-ACC2-00E3C9F73750}">
      <dgm:prSet/>
      <dgm:spPr/>
      <dgm:t>
        <a:bodyPr/>
        <a:lstStyle/>
        <a:p>
          <a:endParaRPr lang="en-US"/>
        </a:p>
      </dgm:t>
    </dgm:pt>
    <dgm:pt modelId="{46D50DE6-07DE-4306-9C4C-647FAEA95BE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Expected Information Gain to start path planning</a:t>
          </a:r>
          <a:endParaRPr lang="en-US" dirty="0"/>
        </a:p>
      </dgm:t>
    </dgm:pt>
    <dgm:pt modelId="{A04E76BA-DA7A-4004-8CAC-7CF50DB77C8B}" type="parTrans" cxnId="{70F4C4FB-09D3-4F88-9BB7-E60080183CE6}">
      <dgm:prSet/>
      <dgm:spPr/>
      <dgm:t>
        <a:bodyPr/>
        <a:lstStyle/>
        <a:p>
          <a:endParaRPr lang="en-US"/>
        </a:p>
      </dgm:t>
    </dgm:pt>
    <dgm:pt modelId="{2A0E0629-5C2D-48AA-A3CB-784B1A9378B4}" type="sibTrans" cxnId="{70F4C4FB-09D3-4F88-9BB7-E60080183CE6}">
      <dgm:prSet/>
      <dgm:spPr/>
      <dgm:t>
        <a:bodyPr/>
        <a:lstStyle/>
        <a:p>
          <a:endParaRPr lang="en-US"/>
        </a:p>
      </dgm:t>
    </dgm:pt>
    <dgm:pt modelId="{E72F57F7-83E6-4FE0-AC7D-174B8A639963}">
      <dgm:prSet phldrT="[Text]"/>
      <dgm:spPr/>
      <dgm:t>
        <a:bodyPr/>
        <a:lstStyle/>
        <a:p>
          <a:r>
            <a:rPr lang="en-US" dirty="0" smtClean="0"/>
            <a:t>Demo on real data</a:t>
          </a:r>
          <a:endParaRPr lang="en-US" dirty="0"/>
        </a:p>
      </dgm:t>
    </dgm:pt>
    <dgm:pt modelId="{00C2FA6E-BA1A-4A2B-9C6C-A83252979C2B}" type="parTrans" cxnId="{CC712F7D-E43A-47B4-97FD-7E59D12B1DE0}">
      <dgm:prSet/>
      <dgm:spPr/>
      <dgm:t>
        <a:bodyPr/>
        <a:lstStyle/>
        <a:p>
          <a:endParaRPr lang="en-US"/>
        </a:p>
      </dgm:t>
    </dgm:pt>
    <dgm:pt modelId="{A0E16DB6-D083-4174-B597-6A1B089B3A7D}" type="sibTrans" cxnId="{CC712F7D-E43A-47B4-97FD-7E59D12B1DE0}">
      <dgm:prSet/>
      <dgm:spPr/>
      <dgm:t>
        <a:bodyPr/>
        <a:lstStyle/>
        <a:p>
          <a:endParaRPr lang="en-US"/>
        </a:p>
      </dgm:t>
    </dgm:pt>
    <dgm:pt modelId="{3966B6E3-FFA2-4994-B0D2-7E2513292298}">
      <dgm:prSet phldrT="[Text]"/>
      <dgm:spPr/>
      <dgm:t>
        <a:bodyPr/>
        <a:lstStyle/>
        <a:p>
          <a:r>
            <a:rPr lang="en-US" dirty="0" smtClean="0"/>
            <a:t>Project </a:t>
          </a:r>
          <a:r>
            <a:rPr lang="en-US" altLang="zh-CN" dirty="0" smtClean="0"/>
            <a:t>Overview</a:t>
          </a:r>
          <a:endParaRPr lang="en-US" dirty="0"/>
        </a:p>
      </dgm:t>
    </dgm:pt>
    <dgm:pt modelId="{7607D624-61F4-4F31-AF5A-7F862F32D374}" type="parTrans" cxnId="{33F9701E-05C0-45A7-A8CB-1896625E15B9}">
      <dgm:prSet/>
      <dgm:spPr/>
      <dgm:t>
        <a:bodyPr/>
        <a:lstStyle/>
        <a:p>
          <a:endParaRPr lang="en-US"/>
        </a:p>
      </dgm:t>
    </dgm:pt>
    <dgm:pt modelId="{197ADC71-3B2E-4475-9A62-C233304A11FF}" type="sibTrans" cxnId="{33F9701E-05C0-45A7-A8CB-1896625E15B9}">
      <dgm:prSet/>
      <dgm:spPr/>
      <dgm:t>
        <a:bodyPr/>
        <a:lstStyle/>
        <a:p>
          <a:endParaRPr lang="en-US"/>
        </a:p>
      </dgm:t>
    </dgm:pt>
    <dgm:pt modelId="{BA96DB9E-6D41-4D64-80B4-BAF854CC773F}" type="pres">
      <dgm:prSet presAssocID="{2A04327D-CDCB-4A7D-9FC1-289861E449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48E5B85-3902-4441-A356-FC4C83908025}" type="pres">
      <dgm:prSet presAssocID="{2A04327D-CDCB-4A7D-9FC1-289861E4498D}" presName="Name1" presStyleCnt="0"/>
      <dgm:spPr/>
    </dgm:pt>
    <dgm:pt modelId="{DB06C512-4BE7-4E7D-8596-EC9B81E8FF85}" type="pres">
      <dgm:prSet presAssocID="{2A04327D-CDCB-4A7D-9FC1-289861E4498D}" presName="cycle" presStyleCnt="0"/>
      <dgm:spPr/>
    </dgm:pt>
    <dgm:pt modelId="{CD8C2ADD-8389-4D9F-B555-688B908C19D3}" type="pres">
      <dgm:prSet presAssocID="{2A04327D-CDCB-4A7D-9FC1-289861E4498D}" presName="srcNode" presStyleLbl="node1" presStyleIdx="0" presStyleCnt="5"/>
      <dgm:spPr/>
    </dgm:pt>
    <dgm:pt modelId="{C3A52AB7-3E6A-4A16-810E-BD402CA156B6}" type="pres">
      <dgm:prSet presAssocID="{2A04327D-CDCB-4A7D-9FC1-289861E4498D}" presName="conn" presStyleLbl="parChTrans1D2" presStyleIdx="0" presStyleCnt="1"/>
      <dgm:spPr/>
      <dgm:t>
        <a:bodyPr/>
        <a:lstStyle/>
        <a:p>
          <a:endParaRPr lang="en-US"/>
        </a:p>
      </dgm:t>
    </dgm:pt>
    <dgm:pt modelId="{826D85E3-4185-4F5D-BE0E-3E55D93D231E}" type="pres">
      <dgm:prSet presAssocID="{2A04327D-CDCB-4A7D-9FC1-289861E4498D}" presName="extraNode" presStyleLbl="node1" presStyleIdx="0" presStyleCnt="5"/>
      <dgm:spPr/>
    </dgm:pt>
    <dgm:pt modelId="{9EB0C55E-C21E-4FBA-B00B-6CBDB365C803}" type="pres">
      <dgm:prSet presAssocID="{2A04327D-CDCB-4A7D-9FC1-289861E4498D}" presName="dstNode" presStyleLbl="node1" presStyleIdx="0" presStyleCnt="5"/>
      <dgm:spPr/>
    </dgm:pt>
    <dgm:pt modelId="{15D69D23-013C-4112-939D-DA22DB892E71}" type="pres">
      <dgm:prSet presAssocID="{3966B6E3-FFA2-4994-B0D2-7E251329229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3B141-0586-470A-B190-2770381727EB}" type="pres">
      <dgm:prSet presAssocID="{3966B6E3-FFA2-4994-B0D2-7E2513292298}" presName="accent_1" presStyleCnt="0"/>
      <dgm:spPr/>
    </dgm:pt>
    <dgm:pt modelId="{79C9EEA5-0FE9-4648-8950-30F09BA29CFC}" type="pres">
      <dgm:prSet presAssocID="{3966B6E3-FFA2-4994-B0D2-7E2513292298}" presName="accentRepeatNode" presStyleLbl="solidFgAcc1" presStyleIdx="0" presStyleCnt="5"/>
      <dgm:spPr/>
    </dgm:pt>
    <dgm:pt modelId="{B25AB3E5-9BD0-455F-880E-3733F4724EE2}" type="pres">
      <dgm:prSet presAssocID="{940F7323-660A-4655-A68E-A1A25D1D9E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025AB-1C72-4FE2-A550-A0F97525952D}" type="pres">
      <dgm:prSet presAssocID="{940F7323-660A-4655-A68E-A1A25D1D9E7F}" presName="accent_2" presStyleCnt="0"/>
      <dgm:spPr/>
    </dgm:pt>
    <dgm:pt modelId="{96ECC904-B1B6-4B20-91AB-B84B5BD2546D}" type="pres">
      <dgm:prSet presAssocID="{940F7323-660A-4655-A68E-A1A25D1D9E7F}" presName="accentRepeatNode" presStyleLbl="solidFgAcc1" presStyleIdx="1" presStyleCnt="5"/>
      <dgm:spPr/>
    </dgm:pt>
    <dgm:pt modelId="{E9FE660D-C59E-4769-B04F-81B3CB5940F5}" type="pres">
      <dgm:prSet presAssocID="{E93A87EC-E219-4D8E-96B0-D0B40C596A7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2459E-4769-4E48-9671-94CB8A9A0F25}" type="pres">
      <dgm:prSet presAssocID="{E93A87EC-E219-4D8E-96B0-D0B40C596A76}" presName="accent_3" presStyleCnt="0"/>
      <dgm:spPr/>
    </dgm:pt>
    <dgm:pt modelId="{ED669624-86F7-4180-9323-F87A0077C6F3}" type="pres">
      <dgm:prSet presAssocID="{E93A87EC-E219-4D8E-96B0-D0B40C596A76}" presName="accentRepeatNode" presStyleLbl="solidFgAcc1" presStyleIdx="2" presStyleCnt="5"/>
      <dgm:spPr/>
    </dgm:pt>
    <dgm:pt modelId="{C07CF908-5683-4B9F-AD47-717E946536EB}" type="pres">
      <dgm:prSet presAssocID="{46D50DE6-07DE-4306-9C4C-647FAEA95BE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6F20-776F-49AF-AB9C-23B01FD7FDD4}" type="pres">
      <dgm:prSet presAssocID="{46D50DE6-07DE-4306-9C4C-647FAEA95BE9}" presName="accent_4" presStyleCnt="0"/>
      <dgm:spPr/>
    </dgm:pt>
    <dgm:pt modelId="{5AD84EB4-0B79-4DB8-A8D4-2E40AF301635}" type="pres">
      <dgm:prSet presAssocID="{46D50DE6-07DE-4306-9C4C-647FAEA95BE9}" presName="accentRepeatNode" presStyleLbl="solidFgAcc1" presStyleIdx="3" presStyleCnt="5"/>
      <dgm:spPr/>
    </dgm:pt>
    <dgm:pt modelId="{18566845-6777-4EA5-B4EC-698CA240CCC6}" type="pres">
      <dgm:prSet presAssocID="{E72F57F7-83E6-4FE0-AC7D-174B8A63996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BC488-307B-4EF4-B129-A677668E2D2A}" type="pres">
      <dgm:prSet presAssocID="{E72F57F7-83E6-4FE0-AC7D-174B8A639963}" presName="accent_5" presStyleCnt="0"/>
      <dgm:spPr/>
    </dgm:pt>
    <dgm:pt modelId="{6D9CB895-C9A9-4941-AD0B-FB8D7CE58276}" type="pres">
      <dgm:prSet presAssocID="{E72F57F7-83E6-4FE0-AC7D-174B8A639963}" presName="accentRepeatNode" presStyleLbl="solidFgAcc1" presStyleIdx="4" presStyleCnt="5"/>
      <dgm:spPr/>
    </dgm:pt>
  </dgm:ptLst>
  <dgm:cxnLst>
    <dgm:cxn modelId="{6E0D9C41-3226-4829-937F-058B3816D4EC}" type="presOf" srcId="{940F7323-660A-4655-A68E-A1A25D1D9E7F}" destId="{B25AB3E5-9BD0-455F-880E-3733F4724EE2}" srcOrd="0" destOrd="0" presId="urn:microsoft.com/office/officeart/2008/layout/VerticalCurvedList"/>
    <dgm:cxn modelId="{33F9701E-05C0-45A7-A8CB-1896625E15B9}" srcId="{2A04327D-CDCB-4A7D-9FC1-289861E4498D}" destId="{3966B6E3-FFA2-4994-B0D2-7E2513292298}" srcOrd="0" destOrd="0" parTransId="{7607D624-61F4-4F31-AF5A-7F862F32D374}" sibTransId="{197ADC71-3B2E-4475-9A62-C233304A11FF}"/>
    <dgm:cxn modelId="{CC712F7D-E43A-47B4-97FD-7E59D12B1DE0}" srcId="{2A04327D-CDCB-4A7D-9FC1-289861E4498D}" destId="{E72F57F7-83E6-4FE0-AC7D-174B8A639963}" srcOrd="4" destOrd="0" parTransId="{00C2FA6E-BA1A-4A2B-9C6C-A83252979C2B}" sibTransId="{A0E16DB6-D083-4174-B597-6A1B089B3A7D}"/>
    <dgm:cxn modelId="{55EDB1ED-ABE8-4EE3-B6E5-84F81DD389A8}" type="presOf" srcId="{197ADC71-3B2E-4475-9A62-C233304A11FF}" destId="{C3A52AB7-3E6A-4A16-810E-BD402CA156B6}" srcOrd="0" destOrd="0" presId="urn:microsoft.com/office/officeart/2008/layout/VerticalCurvedList"/>
    <dgm:cxn modelId="{44D811FC-F852-449D-AF06-609B95A8B085}" type="presOf" srcId="{2A04327D-CDCB-4A7D-9FC1-289861E4498D}" destId="{BA96DB9E-6D41-4D64-80B4-BAF854CC773F}" srcOrd="0" destOrd="0" presId="urn:microsoft.com/office/officeart/2008/layout/VerticalCurvedList"/>
    <dgm:cxn modelId="{70F4C4FB-09D3-4F88-9BB7-E60080183CE6}" srcId="{2A04327D-CDCB-4A7D-9FC1-289861E4498D}" destId="{46D50DE6-07DE-4306-9C4C-647FAEA95BE9}" srcOrd="3" destOrd="0" parTransId="{A04E76BA-DA7A-4004-8CAC-7CF50DB77C8B}" sibTransId="{2A0E0629-5C2D-48AA-A3CB-784B1A9378B4}"/>
    <dgm:cxn modelId="{4EA5D9A8-B15B-4CBF-AA8E-98DFF3E76692}" type="presOf" srcId="{E72F57F7-83E6-4FE0-AC7D-174B8A639963}" destId="{18566845-6777-4EA5-B4EC-698CA240CCC6}" srcOrd="0" destOrd="0" presId="urn:microsoft.com/office/officeart/2008/layout/VerticalCurvedList"/>
    <dgm:cxn modelId="{1C68B923-E0EA-4494-90B3-08A5AF9437AD}" srcId="{2A04327D-CDCB-4A7D-9FC1-289861E4498D}" destId="{940F7323-660A-4655-A68E-A1A25D1D9E7F}" srcOrd="1" destOrd="0" parTransId="{F3861D87-AB0A-4B98-AA68-D71EF1177513}" sibTransId="{18442084-D6A0-44C0-BB80-EDAE1C82FAF9}"/>
    <dgm:cxn modelId="{B7471CED-2311-432C-ACC2-00E3C9F73750}" srcId="{2A04327D-CDCB-4A7D-9FC1-289861E4498D}" destId="{E93A87EC-E219-4D8E-96B0-D0B40C596A76}" srcOrd="2" destOrd="0" parTransId="{0B00FE17-D5DD-408D-948E-22F324EF449E}" sibTransId="{A65979C5-7392-4EB1-9F41-E123455B47A8}"/>
    <dgm:cxn modelId="{E33AA7C0-4D8A-40DE-BDEF-7891F6A7453E}" type="presOf" srcId="{46D50DE6-07DE-4306-9C4C-647FAEA95BE9}" destId="{C07CF908-5683-4B9F-AD47-717E946536EB}" srcOrd="0" destOrd="0" presId="urn:microsoft.com/office/officeart/2008/layout/VerticalCurvedList"/>
    <dgm:cxn modelId="{7B0DA3E0-DF77-4889-BB6E-1694989D3634}" type="presOf" srcId="{E93A87EC-E219-4D8E-96B0-D0B40C596A76}" destId="{E9FE660D-C59E-4769-B04F-81B3CB5940F5}" srcOrd="0" destOrd="0" presId="urn:microsoft.com/office/officeart/2008/layout/VerticalCurvedList"/>
    <dgm:cxn modelId="{FCE06015-AAA6-45CB-BB28-19207F3E2786}" type="presOf" srcId="{3966B6E3-FFA2-4994-B0D2-7E2513292298}" destId="{15D69D23-013C-4112-939D-DA22DB892E71}" srcOrd="0" destOrd="0" presId="urn:microsoft.com/office/officeart/2008/layout/VerticalCurvedList"/>
    <dgm:cxn modelId="{9A810713-4FB8-416F-B2A0-8A3D7AAF211E}" type="presParOf" srcId="{BA96DB9E-6D41-4D64-80B4-BAF854CC773F}" destId="{448E5B85-3902-4441-A356-FC4C83908025}" srcOrd="0" destOrd="0" presId="urn:microsoft.com/office/officeart/2008/layout/VerticalCurvedList"/>
    <dgm:cxn modelId="{5D34D5FB-EBBE-4B64-835A-F7A78113F632}" type="presParOf" srcId="{448E5B85-3902-4441-A356-FC4C83908025}" destId="{DB06C512-4BE7-4E7D-8596-EC9B81E8FF85}" srcOrd="0" destOrd="0" presId="urn:microsoft.com/office/officeart/2008/layout/VerticalCurvedList"/>
    <dgm:cxn modelId="{F1E27567-05AD-4570-BB17-3576BF192ACB}" type="presParOf" srcId="{DB06C512-4BE7-4E7D-8596-EC9B81E8FF85}" destId="{CD8C2ADD-8389-4D9F-B555-688B908C19D3}" srcOrd="0" destOrd="0" presId="urn:microsoft.com/office/officeart/2008/layout/VerticalCurvedList"/>
    <dgm:cxn modelId="{DA388FFF-280E-4677-8A11-23FCB9A79593}" type="presParOf" srcId="{DB06C512-4BE7-4E7D-8596-EC9B81E8FF85}" destId="{C3A52AB7-3E6A-4A16-810E-BD402CA156B6}" srcOrd="1" destOrd="0" presId="urn:microsoft.com/office/officeart/2008/layout/VerticalCurvedList"/>
    <dgm:cxn modelId="{8AE4A635-0630-41F9-970F-AEAC88218390}" type="presParOf" srcId="{DB06C512-4BE7-4E7D-8596-EC9B81E8FF85}" destId="{826D85E3-4185-4F5D-BE0E-3E55D93D231E}" srcOrd="2" destOrd="0" presId="urn:microsoft.com/office/officeart/2008/layout/VerticalCurvedList"/>
    <dgm:cxn modelId="{22AA53BA-0A43-4266-920F-103E0B142156}" type="presParOf" srcId="{DB06C512-4BE7-4E7D-8596-EC9B81E8FF85}" destId="{9EB0C55E-C21E-4FBA-B00B-6CBDB365C803}" srcOrd="3" destOrd="0" presId="urn:microsoft.com/office/officeart/2008/layout/VerticalCurvedList"/>
    <dgm:cxn modelId="{18C500B3-AD6F-4643-9E23-5AAF8CFF8C05}" type="presParOf" srcId="{448E5B85-3902-4441-A356-FC4C83908025}" destId="{15D69D23-013C-4112-939D-DA22DB892E71}" srcOrd="1" destOrd="0" presId="urn:microsoft.com/office/officeart/2008/layout/VerticalCurvedList"/>
    <dgm:cxn modelId="{BEB4F12F-17C9-483B-89FE-1EC4FEEDCB60}" type="presParOf" srcId="{448E5B85-3902-4441-A356-FC4C83908025}" destId="{9DC3B141-0586-470A-B190-2770381727EB}" srcOrd="2" destOrd="0" presId="urn:microsoft.com/office/officeart/2008/layout/VerticalCurvedList"/>
    <dgm:cxn modelId="{B4092528-0504-4A79-81B3-C4B8C6083B86}" type="presParOf" srcId="{9DC3B141-0586-470A-B190-2770381727EB}" destId="{79C9EEA5-0FE9-4648-8950-30F09BA29CFC}" srcOrd="0" destOrd="0" presId="urn:microsoft.com/office/officeart/2008/layout/VerticalCurvedList"/>
    <dgm:cxn modelId="{04717840-E57B-4DCB-9492-40CE369C590F}" type="presParOf" srcId="{448E5B85-3902-4441-A356-FC4C83908025}" destId="{B25AB3E5-9BD0-455F-880E-3733F4724EE2}" srcOrd="3" destOrd="0" presId="urn:microsoft.com/office/officeart/2008/layout/VerticalCurvedList"/>
    <dgm:cxn modelId="{7C389E3D-FB6D-467D-BA5A-3158F1430DA1}" type="presParOf" srcId="{448E5B85-3902-4441-A356-FC4C83908025}" destId="{D6B025AB-1C72-4FE2-A550-A0F97525952D}" srcOrd="4" destOrd="0" presId="urn:microsoft.com/office/officeart/2008/layout/VerticalCurvedList"/>
    <dgm:cxn modelId="{A5056756-DE69-49D8-AA92-A567131CF7AB}" type="presParOf" srcId="{D6B025AB-1C72-4FE2-A550-A0F97525952D}" destId="{96ECC904-B1B6-4B20-91AB-B84B5BD2546D}" srcOrd="0" destOrd="0" presId="urn:microsoft.com/office/officeart/2008/layout/VerticalCurvedList"/>
    <dgm:cxn modelId="{529B3337-C93B-474C-B925-CF7401542DCE}" type="presParOf" srcId="{448E5B85-3902-4441-A356-FC4C83908025}" destId="{E9FE660D-C59E-4769-B04F-81B3CB5940F5}" srcOrd="5" destOrd="0" presId="urn:microsoft.com/office/officeart/2008/layout/VerticalCurvedList"/>
    <dgm:cxn modelId="{86DBD108-74B6-4EEF-8496-44CA615901DD}" type="presParOf" srcId="{448E5B85-3902-4441-A356-FC4C83908025}" destId="{12B2459E-4769-4E48-9671-94CB8A9A0F25}" srcOrd="6" destOrd="0" presId="urn:microsoft.com/office/officeart/2008/layout/VerticalCurvedList"/>
    <dgm:cxn modelId="{71D011FC-EE80-429F-A9E8-30C3BB654815}" type="presParOf" srcId="{12B2459E-4769-4E48-9671-94CB8A9A0F25}" destId="{ED669624-86F7-4180-9323-F87A0077C6F3}" srcOrd="0" destOrd="0" presId="urn:microsoft.com/office/officeart/2008/layout/VerticalCurvedList"/>
    <dgm:cxn modelId="{350C730D-5347-45AC-A8E3-9728B6F524B7}" type="presParOf" srcId="{448E5B85-3902-4441-A356-FC4C83908025}" destId="{C07CF908-5683-4B9F-AD47-717E946536EB}" srcOrd="7" destOrd="0" presId="urn:microsoft.com/office/officeart/2008/layout/VerticalCurvedList"/>
    <dgm:cxn modelId="{877376CE-E43D-45CD-A2D2-6D60AC7F7368}" type="presParOf" srcId="{448E5B85-3902-4441-A356-FC4C83908025}" destId="{DCBA6F20-776F-49AF-AB9C-23B01FD7FDD4}" srcOrd="8" destOrd="0" presId="urn:microsoft.com/office/officeart/2008/layout/VerticalCurvedList"/>
    <dgm:cxn modelId="{BAC237DD-B58F-492D-A637-1BF8DA1AD475}" type="presParOf" srcId="{DCBA6F20-776F-49AF-AB9C-23B01FD7FDD4}" destId="{5AD84EB4-0B79-4DB8-A8D4-2E40AF301635}" srcOrd="0" destOrd="0" presId="urn:microsoft.com/office/officeart/2008/layout/VerticalCurvedList"/>
    <dgm:cxn modelId="{801C38A2-460F-464F-B0E8-75D1F06A24C9}" type="presParOf" srcId="{448E5B85-3902-4441-A356-FC4C83908025}" destId="{18566845-6777-4EA5-B4EC-698CA240CCC6}" srcOrd="9" destOrd="0" presId="urn:microsoft.com/office/officeart/2008/layout/VerticalCurvedList"/>
    <dgm:cxn modelId="{73FBCA06-7D9E-4E45-A014-D184B52D2DDC}" type="presParOf" srcId="{448E5B85-3902-4441-A356-FC4C83908025}" destId="{468BC488-307B-4EF4-B129-A677668E2D2A}" srcOrd="10" destOrd="0" presId="urn:microsoft.com/office/officeart/2008/layout/VerticalCurvedList"/>
    <dgm:cxn modelId="{158FDC10-9DAF-4691-B738-D83B3BE2DB17}" type="presParOf" srcId="{468BC488-307B-4EF4-B129-A677668E2D2A}" destId="{6D9CB895-C9A9-4941-AD0B-FB8D7CE58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04327D-CDCB-4A7D-9FC1-289861E449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7323-660A-4655-A68E-A1A25D1D9E7F}">
      <dgm:prSet phldrT="[Text]"/>
      <dgm:spPr/>
      <dgm:t>
        <a:bodyPr/>
        <a:lstStyle/>
        <a:p>
          <a:r>
            <a:rPr lang="en-US" dirty="0" smtClean="0"/>
            <a:t>Simulate Methane Distribution</a:t>
          </a:r>
          <a:endParaRPr lang="en-US" dirty="0"/>
        </a:p>
      </dgm:t>
    </dgm:pt>
    <dgm:pt modelId="{F3861D87-AB0A-4B98-AA68-D71EF1177513}" type="parTrans" cxnId="{1C68B923-E0EA-4494-90B3-08A5AF9437AD}">
      <dgm:prSet/>
      <dgm:spPr/>
      <dgm:t>
        <a:bodyPr/>
        <a:lstStyle/>
        <a:p>
          <a:endParaRPr lang="en-US"/>
        </a:p>
      </dgm:t>
    </dgm:pt>
    <dgm:pt modelId="{18442084-D6A0-44C0-BB80-EDAE1C82FAF9}" type="sibTrans" cxnId="{1C68B923-E0EA-4494-90B3-08A5AF9437AD}">
      <dgm:prSet/>
      <dgm:spPr/>
      <dgm:t>
        <a:bodyPr/>
        <a:lstStyle/>
        <a:p>
          <a:endParaRPr lang="en-US"/>
        </a:p>
      </dgm:t>
    </dgm:pt>
    <dgm:pt modelId="{E93A87EC-E219-4D8E-96B0-D0B40C596A76}">
      <dgm:prSet phldrT="[Text]"/>
      <dgm:spPr/>
      <dgm:t>
        <a:bodyPr/>
        <a:lstStyle/>
        <a:p>
          <a:r>
            <a:rPr lang="en-US" dirty="0" smtClean="0"/>
            <a:t>Update Hypothesis Probability</a:t>
          </a:r>
          <a:endParaRPr lang="en-US" dirty="0"/>
        </a:p>
      </dgm:t>
    </dgm:pt>
    <dgm:pt modelId="{0B00FE17-D5DD-408D-948E-22F324EF449E}" type="parTrans" cxnId="{B7471CED-2311-432C-ACC2-00E3C9F73750}">
      <dgm:prSet/>
      <dgm:spPr/>
      <dgm:t>
        <a:bodyPr/>
        <a:lstStyle/>
        <a:p>
          <a:endParaRPr lang="en-US"/>
        </a:p>
      </dgm:t>
    </dgm:pt>
    <dgm:pt modelId="{A65979C5-7392-4EB1-9F41-E123455B47A8}" type="sibTrans" cxnId="{B7471CED-2311-432C-ACC2-00E3C9F73750}">
      <dgm:prSet/>
      <dgm:spPr/>
      <dgm:t>
        <a:bodyPr/>
        <a:lstStyle/>
        <a:p>
          <a:endParaRPr lang="en-US"/>
        </a:p>
      </dgm:t>
    </dgm:pt>
    <dgm:pt modelId="{46D50DE6-07DE-4306-9C4C-647FAEA95BE9}">
      <dgm:prSet phldrT="[Text]"/>
      <dgm:spPr/>
      <dgm:t>
        <a:bodyPr/>
        <a:lstStyle/>
        <a:p>
          <a:r>
            <a:rPr lang="en-US" dirty="0" smtClean="0"/>
            <a:t>Expected Information Gain to start path planning</a:t>
          </a:r>
          <a:endParaRPr lang="en-US" dirty="0"/>
        </a:p>
      </dgm:t>
    </dgm:pt>
    <dgm:pt modelId="{A04E76BA-DA7A-4004-8CAC-7CF50DB77C8B}" type="parTrans" cxnId="{70F4C4FB-09D3-4F88-9BB7-E60080183CE6}">
      <dgm:prSet/>
      <dgm:spPr/>
      <dgm:t>
        <a:bodyPr/>
        <a:lstStyle/>
        <a:p>
          <a:endParaRPr lang="en-US"/>
        </a:p>
      </dgm:t>
    </dgm:pt>
    <dgm:pt modelId="{2A0E0629-5C2D-48AA-A3CB-784B1A9378B4}" type="sibTrans" cxnId="{70F4C4FB-09D3-4F88-9BB7-E60080183CE6}">
      <dgm:prSet/>
      <dgm:spPr/>
      <dgm:t>
        <a:bodyPr/>
        <a:lstStyle/>
        <a:p>
          <a:endParaRPr lang="en-US"/>
        </a:p>
      </dgm:t>
    </dgm:pt>
    <dgm:pt modelId="{E72F57F7-83E6-4FE0-AC7D-174B8A63996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Demo on real data</a:t>
          </a:r>
          <a:endParaRPr lang="en-US" dirty="0"/>
        </a:p>
      </dgm:t>
    </dgm:pt>
    <dgm:pt modelId="{00C2FA6E-BA1A-4A2B-9C6C-A83252979C2B}" type="parTrans" cxnId="{CC712F7D-E43A-47B4-97FD-7E59D12B1DE0}">
      <dgm:prSet/>
      <dgm:spPr/>
      <dgm:t>
        <a:bodyPr/>
        <a:lstStyle/>
        <a:p>
          <a:endParaRPr lang="en-US"/>
        </a:p>
      </dgm:t>
    </dgm:pt>
    <dgm:pt modelId="{A0E16DB6-D083-4174-B597-6A1B089B3A7D}" type="sibTrans" cxnId="{CC712F7D-E43A-47B4-97FD-7E59D12B1DE0}">
      <dgm:prSet/>
      <dgm:spPr/>
      <dgm:t>
        <a:bodyPr/>
        <a:lstStyle/>
        <a:p>
          <a:endParaRPr lang="en-US"/>
        </a:p>
      </dgm:t>
    </dgm:pt>
    <dgm:pt modelId="{3966B6E3-FFA2-4994-B0D2-7E2513292298}">
      <dgm:prSet phldrT="[Text]"/>
      <dgm:spPr/>
      <dgm:t>
        <a:bodyPr/>
        <a:lstStyle/>
        <a:p>
          <a:r>
            <a:rPr lang="en-US" dirty="0" smtClean="0"/>
            <a:t>Project </a:t>
          </a:r>
          <a:r>
            <a:rPr lang="en-US" altLang="zh-CN" dirty="0" smtClean="0"/>
            <a:t>Overview</a:t>
          </a:r>
          <a:endParaRPr lang="en-US" dirty="0"/>
        </a:p>
      </dgm:t>
    </dgm:pt>
    <dgm:pt modelId="{7607D624-61F4-4F31-AF5A-7F862F32D374}" type="parTrans" cxnId="{33F9701E-05C0-45A7-A8CB-1896625E15B9}">
      <dgm:prSet/>
      <dgm:spPr/>
      <dgm:t>
        <a:bodyPr/>
        <a:lstStyle/>
        <a:p>
          <a:endParaRPr lang="en-US"/>
        </a:p>
      </dgm:t>
    </dgm:pt>
    <dgm:pt modelId="{197ADC71-3B2E-4475-9A62-C233304A11FF}" type="sibTrans" cxnId="{33F9701E-05C0-45A7-A8CB-1896625E15B9}">
      <dgm:prSet/>
      <dgm:spPr/>
      <dgm:t>
        <a:bodyPr/>
        <a:lstStyle/>
        <a:p>
          <a:endParaRPr lang="en-US"/>
        </a:p>
      </dgm:t>
    </dgm:pt>
    <dgm:pt modelId="{BA96DB9E-6D41-4D64-80B4-BAF854CC773F}" type="pres">
      <dgm:prSet presAssocID="{2A04327D-CDCB-4A7D-9FC1-289861E4498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48E5B85-3902-4441-A356-FC4C83908025}" type="pres">
      <dgm:prSet presAssocID="{2A04327D-CDCB-4A7D-9FC1-289861E4498D}" presName="Name1" presStyleCnt="0"/>
      <dgm:spPr/>
    </dgm:pt>
    <dgm:pt modelId="{DB06C512-4BE7-4E7D-8596-EC9B81E8FF85}" type="pres">
      <dgm:prSet presAssocID="{2A04327D-CDCB-4A7D-9FC1-289861E4498D}" presName="cycle" presStyleCnt="0"/>
      <dgm:spPr/>
    </dgm:pt>
    <dgm:pt modelId="{CD8C2ADD-8389-4D9F-B555-688B908C19D3}" type="pres">
      <dgm:prSet presAssocID="{2A04327D-CDCB-4A7D-9FC1-289861E4498D}" presName="srcNode" presStyleLbl="node1" presStyleIdx="0" presStyleCnt="5"/>
      <dgm:spPr/>
    </dgm:pt>
    <dgm:pt modelId="{C3A52AB7-3E6A-4A16-810E-BD402CA156B6}" type="pres">
      <dgm:prSet presAssocID="{2A04327D-CDCB-4A7D-9FC1-289861E4498D}" presName="conn" presStyleLbl="parChTrans1D2" presStyleIdx="0" presStyleCnt="1"/>
      <dgm:spPr/>
      <dgm:t>
        <a:bodyPr/>
        <a:lstStyle/>
        <a:p>
          <a:endParaRPr lang="en-US"/>
        </a:p>
      </dgm:t>
    </dgm:pt>
    <dgm:pt modelId="{826D85E3-4185-4F5D-BE0E-3E55D93D231E}" type="pres">
      <dgm:prSet presAssocID="{2A04327D-CDCB-4A7D-9FC1-289861E4498D}" presName="extraNode" presStyleLbl="node1" presStyleIdx="0" presStyleCnt="5"/>
      <dgm:spPr/>
    </dgm:pt>
    <dgm:pt modelId="{9EB0C55E-C21E-4FBA-B00B-6CBDB365C803}" type="pres">
      <dgm:prSet presAssocID="{2A04327D-CDCB-4A7D-9FC1-289861E4498D}" presName="dstNode" presStyleLbl="node1" presStyleIdx="0" presStyleCnt="5"/>
      <dgm:spPr/>
    </dgm:pt>
    <dgm:pt modelId="{15D69D23-013C-4112-939D-DA22DB892E71}" type="pres">
      <dgm:prSet presAssocID="{3966B6E3-FFA2-4994-B0D2-7E251329229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3B141-0586-470A-B190-2770381727EB}" type="pres">
      <dgm:prSet presAssocID="{3966B6E3-FFA2-4994-B0D2-7E2513292298}" presName="accent_1" presStyleCnt="0"/>
      <dgm:spPr/>
    </dgm:pt>
    <dgm:pt modelId="{79C9EEA5-0FE9-4648-8950-30F09BA29CFC}" type="pres">
      <dgm:prSet presAssocID="{3966B6E3-FFA2-4994-B0D2-7E2513292298}" presName="accentRepeatNode" presStyleLbl="solidFgAcc1" presStyleIdx="0" presStyleCnt="5"/>
      <dgm:spPr/>
    </dgm:pt>
    <dgm:pt modelId="{B25AB3E5-9BD0-455F-880E-3733F4724EE2}" type="pres">
      <dgm:prSet presAssocID="{940F7323-660A-4655-A68E-A1A25D1D9E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025AB-1C72-4FE2-A550-A0F97525952D}" type="pres">
      <dgm:prSet presAssocID="{940F7323-660A-4655-A68E-A1A25D1D9E7F}" presName="accent_2" presStyleCnt="0"/>
      <dgm:spPr/>
    </dgm:pt>
    <dgm:pt modelId="{96ECC904-B1B6-4B20-91AB-B84B5BD2546D}" type="pres">
      <dgm:prSet presAssocID="{940F7323-660A-4655-A68E-A1A25D1D9E7F}" presName="accentRepeatNode" presStyleLbl="solidFgAcc1" presStyleIdx="1" presStyleCnt="5"/>
      <dgm:spPr/>
    </dgm:pt>
    <dgm:pt modelId="{E9FE660D-C59E-4769-B04F-81B3CB5940F5}" type="pres">
      <dgm:prSet presAssocID="{E93A87EC-E219-4D8E-96B0-D0B40C596A7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2459E-4769-4E48-9671-94CB8A9A0F25}" type="pres">
      <dgm:prSet presAssocID="{E93A87EC-E219-4D8E-96B0-D0B40C596A76}" presName="accent_3" presStyleCnt="0"/>
      <dgm:spPr/>
    </dgm:pt>
    <dgm:pt modelId="{ED669624-86F7-4180-9323-F87A0077C6F3}" type="pres">
      <dgm:prSet presAssocID="{E93A87EC-E219-4D8E-96B0-D0B40C596A76}" presName="accentRepeatNode" presStyleLbl="solidFgAcc1" presStyleIdx="2" presStyleCnt="5"/>
      <dgm:spPr/>
    </dgm:pt>
    <dgm:pt modelId="{C07CF908-5683-4B9F-AD47-717E946536EB}" type="pres">
      <dgm:prSet presAssocID="{46D50DE6-07DE-4306-9C4C-647FAEA95BE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A6F20-776F-49AF-AB9C-23B01FD7FDD4}" type="pres">
      <dgm:prSet presAssocID="{46D50DE6-07DE-4306-9C4C-647FAEA95BE9}" presName="accent_4" presStyleCnt="0"/>
      <dgm:spPr/>
    </dgm:pt>
    <dgm:pt modelId="{5AD84EB4-0B79-4DB8-A8D4-2E40AF301635}" type="pres">
      <dgm:prSet presAssocID="{46D50DE6-07DE-4306-9C4C-647FAEA95BE9}" presName="accentRepeatNode" presStyleLbl="solidFgAcc1" presStyleIdx="3" presStyleCnt="5"/>
      <dgm:spPr/>
    </dgm:pt>
    <dgm:pt modelId="{18566845-6777-4EA5-B4EC-698CA240CCC6}" type="pres">
      <dgm:prSet presAssocID="{E72F57F7-83E6-4FE0-AC7D-174B8A63996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BC488-307B-4EF4-B129-A677668E2D2A}" type="pres">
      <dgm:prSet presAssocID="{E72F57F7-83E6-4FE0-AC7D-174B8A639963}" presName="accent_5" presStyleCnt="0"/>
      <dgm:spPr/>
    </dgm:pt>
    <dgm:pt modelId="{6D9CB895-C9A9-4941-AD0B-FB8D7CE58276}" type="pres">
      <dgm:prSet presAssocID="{E72F57F7-83E6-4FE0-AC7D-174B8A639963}" presName="accentRepeatNode" presStyleLbl="solidFgAcc1" presStyleIdx="4" presStyleCnt="5"/>
      <dgm:spPr/>
    </dgm:pt>
  </dgm:ptLst>
  <dgm:cxnLst>
    <dgm:cxn modelId="{1CEFF5ED-9A6D-4D43-9CDE-2C2BE48D1E81}" type="presOf" srcId="{197ADC71-3B2E-4475-9A62-C233304A11FF}" destId="{C3A52AB7-3E6A-4A16-810E-BD402CA156B6}" srcOrd="0" destOrd="0" presId="urn:microsoft.com/office/officeart/2008/layout/VerticalCurvedList"/>
    <dgm:cxn modelId="{1C68B923-E0EA-4494-90B3-08A5AF9437AD}" srcId="{2A04327D-CDCB-4A7D-9FC1-289861E4498D}" destId="{940F7323-660A-4655-A68E-A1A25D1D9E7F}" srcOrd="1" destOrd="0" parTransId="{F3861D87-AB0A-4B98-AA68-D71EF1177513}" sibTransId="{18442084-D6A0-44C0-BB80-EDAE1C82FAF9}"/>
    <dgm:cxn modelId="{33C6F0C6-0647-4736-BCAB-D1551015BC2F}" type="presOf" srcId="{E72F57F7-83E6-4FE0-AC7D-174B8A639963}" destId="{18566845-6777-4EA5-B4EC-698CA240CCC6}" srcOrd="0" destOrd="0" presId="urn:microsoft.com/office/officeart/2008/layout/VerticalCurvedList"/>
    <dgm:cxn modelId="{CC712F7D-E43A-47B4-97FD-7E59D12B1DE0}" srcId="{2A04327D-CDCB-4A7D-9FC1-289861E4498D}" destId="{E72F57F7-83E6-4FE0-AC7D-174B8A639963}" srcOrd="4" destOrd="0" parTransId="{00C2FA6E-BA1A-4A2B-9C6C-A83252979C2B}" sibTransId="{A0E16DB6-D083-4174-B597-6A1B089B3A7D}"/>
    <dgm:cxn modelId="{B7471CED-2311-432C-ACC2-00E3C9F73750}" srcId="{2A04327D-CDCB-4A7D-9FC1-289861E4498D}" destId="{E93A87EC-E219-4D8E-96B0-D0B40C596A76}" srcOrd="2" destOrd="0" parTransId="{0B00FE17-D5DD-408D-948E-22F324EF449E}" sibTransId="{A65979C5-7392-4EB1-9F41-E123455B47A8}"/>
    <dgm:cxn modelId="{DF6BEC43-2B46-4191-9905-E89324406706}" type="presOf" srcId="{940F7323-660A-4655-A68E-A1A25D1D9E7F}" destId="{B25AB3E5-9BD0-455F-880E-3733F4724EE2}" srcOrd="0" destOrd="0" presId="urn:microsoft.com/office/officeart/2008/layout/VerticalCurvedList"/>
    <dgm:cxn modelId="{72A15B00-5BFD-4DFC-942C-11E61B664646}" type="presOf" srcId="{E93A87EC-E219-4D8E-96B0-D0B40C596A76}" destId="{E9FE660D-C59E-4769-B04F-81B3CB5940F5}" srcOrd="0" destOrd="0" presId="urn:microsoft.com/office/officeart/2008/layout/VerticalCurvedList"/>
    <dgm:cxn modelId="{33F9701E-05C0-45A7-A8CB-1896625E15B9}" srcId="{2A04327D-CDCB-4A7D-9FC1-289861E4498D}" destId="{3966B6E3-FFA2-4994-B0D2-7E2513292298}" srcOrd="0" destOrd="0" parTransId="{7607D624-61F4-4F31-AF5A-7F862F32D374}" sibTransId="{197ADC71-3B2E-4475-9A62-C233304A11FF}"/>
    <dgm:cxn modelId="{94BEBEAF-247A-4FD0-B143-531A047B1240}" type="presOf" srcId="{2A04327D-CDCB-4A7D-9FC1-289861E4498D}" destId="{BA96DB9E-6D41-4D64-80B4-BAF854CC773F}" srcOrd="0" destOrd="0" presId="urn:microsoft.com/office/officeart/2008/layout/VerticalCurvedList"/>
    <dgm:cxn modelId="{743EEB1B-9E9C-4332-9611-6895635D33D4}" type="presOf" srcId="{3966B6E3-FFA2-4994-B0D2-7E2513292298}" destId="{15D69D23-013C-4112-939D-DA22DB892E71}" srcOrd="0" destOrd="0" presId="urn:microsoft.com/office/officeart/2008/layout/VerticalCurvedList"/>
    <dgm:cxn modelId="{70F4C4FB-09D3-4F88-9BB7-E60080183CE6}" srcId="{2A04327D-CDCB-4A7D-9FC1-289861E4498D}" destId="{46D50DE6-07DE-4306-9C4C-647FAEA95BE9}" srcOrd="3" destOrd="0" parTransId="{A04E76BA-DA7A-4004-8CAC-7CF50DB77C8B}" sibTransId="{2A0E0629-5C2D-48AA-A3CB-784B1A9378B4}"/>
    <dgm:cxn modelId="{88D7F08E-0655-4FBE-A52D-4FCF5014F238}" type="presOf" srcId="{46D50DE6-07DE-4306-9C4C-647FAEA95BE9}" destId="{C07CF908-5683-4B9F-AD47-717E946536EB}" srcOrd="0" destOrd="0" presId="urn:microsoft.com/office/officeart/2008/layout/VerticalCurvedList"/>
    <dgm:cxn modelId="{5DF7FE8E-0A80-4AFB-A806-60E19251147B}" type="presParOf" srcId="{BA96DB9E-6D41-4D64-80B4-BAF854CC773F}" destId="{448E5B85-3902-4441-A356-FC4C83908025}" srcOrd="0" destOrd="0" presId="urn:microsoft.com/office/officeart/2008/layout/VerticalCurvedList"/>
    <dgm:cxn modelId="{9EDF49AD-E5E4-41A0-9755-BF3C45C43342}" type="presParOf" srcId="{448E5B85-3902-4441-A356-FC4C83908025}" destId="{DB06C512-4BE7-4E7D-8596-EC9B81E8FF85}" srcOrd="0" destOrd="0" presId="urn:microsoft.com/office/officeart/2008/layout/VerticalCurvedList"/>
    <dgm:cxn modelId="{1AD10C7E-0A56-4BD1-B1AA-A384AE17E9AC}" type="presParOf" srcId="{DB06C512-4BE7-4E7D-8596-EC9B81E8FF85}" destId="{CD8C2ADD-8389-4D9F-B555-688B908C19D3}" srcOrd="0" destOrd="0" presId="urn:microsoft.com/office/officeart/2008/layout/VerticalCurvedList"/>
    <dgm:cxn modelId="{BFDC280B-33BE-45A4-931B-0EDFEFCFD2F3}" type="presParOf" srcId="{DB06C512-4BE7-4E7D-8596-EC9B81E8FF85}" destId="{C3A52AB7-3E6A-4A16-810E-BD402CA156B6}" srcOrd="1" destOrd="0" presId="urn:microsoft.com/office/officeart/2008/layout/VerticalCurvedList"/>
    <dgm:cxn modelId="{829AC033-A4AE-465D-B35E-EEEF2FE52155}" type="presParOf" srcId="{DB06C512-4BE7-4E7D-8596-EC9B81E8FF85}" destId="{826D85E3-4185-4F5D-BE0E-3E55D93D231E}" srcOrd="2" destOrd="0" presId="urn:microsoft.com/office/officeart/2008/layout/VerticalCurvedList"/>
    <dgm:cxn modelId="{C83D865F-AA83-4C44-B10F-55765993E673}" type="presParOf" srcId="{DB06C512-4BE7-4E7D-8596-EC9B81E8FF85}" destId="{9EB0C55E-C21E-4FBA-B00B-6CBDB365C803}" srcOrd="3" destOrd="0" presId="urn:microsoft.com/office/officeart/2008/layout/VerticalCurvedList"/>
    <dgm:cxn modelId="{7E21E199-C72F-48FB-957E-E599E73268CC}" type="presParOf" srcId="{448E5B85-3902-4441-A356-FC4C83908025}" destId="{15D69D23-013C-4112-939D-DA22DB892E71}" srcOrd="1" destOrd="0" presId="urn:microsoft.com/office/officeart/2008/layout/VerticalCurvedList"/>
    <dgm:cxn modelId="{970A58EF-6055-40EB-8DA3-55A531C4BAEA}" type="presParOf" srcId="{448E5B85-3902-4441-A356-FC4C83908025}" destId="{9DC3B141-0586-470A-B190-2770381727EB}" srcOrd="2" destOrd="0" presId="urn:microsoft.com/office/officeart/2008/layout/VerticalCurvedList"/>
    <dgm:cxn modelId="{EC1CFD03-32D0-4288-8BBF-2F4BD667827C}" type="presParOf" srcId="{9DC3B141-0586-470A-B190-2770381727EB}" destId="{79C9EEA5-0FE9-4648-8950-30F09BA29CFC}" srcOrd="0" destOrd="0" presId="urn:microsoft.com/office/officeart/2008/layout/VerticalCurvedList"/>
    <dgm:cxn modelId="{FA66CC1C-F7A5-470A-AB26-B1CA886E31FB}" type="presParOf" srcId="{448E5B85-3902-4441-A356-FC4C83908025}" destId="{B25AB3E5-9BD0-455F-880E-3733F4724EE2}" srcOrd="3" destOrd="0" presId="urn:microsoft.com/office/officeart/2008/layout/VerticalCurvedList"/>
    <dgm:cxn modelId="{7C403CD5-66C8-4D78-9CD0-A2FE5DE940E2}" type="presParOf" srcId="{448E5B85-3902-4441-A356-FC4C83908025}" destId="{D6B025AB-1C72-4FE2-A550-A0F97525952D}" srcOrd="4" destOrd="0" presId="urn:microsoft.com/office/officeart/2008/layout/VerticalCurvedList"/>
    <dgm:cxn modelId="{784D4DE5-8840-43CD-BF7B-7E03A00E15DA}" type="presParOf" srcId="{D6B025AB-1C72-4FE2-A550-A0F97525952D}" destId="{96ECC904-B1B6-4B20-91AB-B84B5BD2546D}" srcOrd="0" destOrd="0" presId="urn:microsoft.com/office/officeart/2008/layout/VerticalCurvedList"/>
    <dgm:cxn modelId="{48F1DA4F-DAA8-463B-A730-8E9ED46A5247}" type="presParOf" srcId="{448E5B85-3902-4441-A356-FC4C83908025}" destId="{E9FE660D-C59E-4769-B04F-81B3CB5940F5}" srcOrd="5" destOrd="0" presId="urn:microsoft.com/office/officeart/2008/layout/VerticalCurvedList"/>
    <dgm:cxn modelId="{97A1723B-F29F-4B9B-A3C0-CD401EF76A43}" type="presParOf" srcId="{448E5B85-3902-4441-A356-FC4C83908025}" destId="{12B2459E-4769-4E48-9671-94CB8A9A0F25}" srcOrd="6" destOrd="0" presId="urn:microsoft.com/office/officeart/2008/layout/VerticalCurvedList"/>
    <dgm:cxn modelId="{37D8A48D-FFBE-4E89-A15A-B9A0DC9DFED7}" type="presParOf" srcId="{12B2459E-4769-4E48-9671-94CB8A9A0F25}" destId="{ED669624-86F7-4180-9323-F87A0077C6F3}" srcOrd="0" destOrd="0" presId="urn:microsoft.com/office/officeart/2008/layout/VerticalCurvedList"/>
    <dgm:cxn modelId="{CC762E32-F139-416D-8950-24B3D7A304FF}" type="presParOf" srcId="{448E5B85-3902-4441-A356-FC4C83908025}" destId="{C07CF908-5683-4B9F-AD47-717E946536EB}" srcOrd="7" destOrd="0" presId="urn:microsoft.com/office/officeart/2008/layout/VerticalCurvedList"/>
    <dgm:cxn modelId="{850D4726-C3B5-4E62-91B0-07CF24356ACF}" type="presParOf" srcId="{448E5B85-3902-4441-A356-FC4C83908025}" destId="{DCBA6F20-776F-49AF-AB9C-23B01FD7FDD4}" srcOrd="8" destOrd="0" presId="urn:microsoft.com/office/officeart/2008/layout/VerticalCurvedList"/>
    <dgm:cxn modelId="{620DFCB3-DCD2-4ACD-AE8D-DAD70AA2C478}" type="presParOf" srcId="{DCBA6F20-776F-49AF-AB9C-23B01FD7FDD4}" destId="{5AD84EB4-0B79-4DB8-A8D4-2E40AF301635}" srcOrd="0" destOrd="0" presId="urn:microsoft.com/office/officeart/2008/layout/VerticalCurvedList"/>
    <dgm:cxn modelId="{D1DEEA1B-930D-4EEA-BC30-8CC8BE060CA7}" type="presParOf" srcId="{448E5B85-3902-4441-A356-FC4C83908025}" destId="{18566845-6777-4EA5-B4EC-698CA240CCC6}" srcOrd="9" destOrd="0" presId="urn:microsoft.com/office/officeart/2008/layout/VerticalCurvedList"/>
    <dgm:cxn modelId="{88958B45-A45D-415D-9BF8-B7228FAF4912}" type="presParOf" srcId="{448E5B85-3902-4441-A356-FC4C83908025}" destId="{468BC488-307B-4EF4-B129-A677668E2D2A}" srcOrd="10" destOrd="0" presId="urn:microsoft.com/office/officeart/2008/layout/VerticalCurvedList"/>
    <dgm:cxn modelId="{FCEE036C-A498-406D-A3EA-A870314334F8}" type="presParOf" srcId="{468BC488-307B-4EF4-B129-A677668E2D2A}" destId="{6D9CB895-C9A9-4941-AD0B-FB8D7CE58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52AB7-3E6A-4A16-810E-BD402CA156B6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69D23-013C-4112-939D-DA22DB892E71}">
      <dsp:nvSpPr>
        <dsp:cNvPr id="0" name=""/>
        <dsp:cNvSpPr/>
      </dsp:nvSpPr>
      <dsp:spPr>
        <a:xfrm>
          <a:off x="358133" y="236065"/>
          <a:ext cx="8506593" cy="4724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</a:t>
          </a:r>
          <a:r>
            <a:rPr lang="en-US" altLang="zh-CN" sz="2400" kern="1200" dirty="0" smtClean="0"/>
            <a:t>Overview</a:t>
          </a:r>
          <a:endParaRPr lang="en-US" sz="2400" kern="1200" dirty="0"/>
        </a:p>
      </dsp:txBody>
      <dsp:txXfrm>
        <a:off x="358133" y="236065"/>
        <a:ext cx="8506593" cy="472432"/>
      </dsp:txXfrm>
    </dsp:sp>
    <dsp:sp modelId="{79C9EEA5-0FE9-4648-8950-30F09BA29CFC}">
      <dsp:nvSpPr>
        <dsp:cNvPr id="0" name=""/>
        <dsp:cNvSpPr/>
      </dsp:nvSpPr>
      <dsp:spPr>
        <a:xfrm>
          <a:off x="62862" y="177011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AB3E5-9BD0-455F-880E-3733F4724EE2}">
      <dsp:nvSpPr>
        <dsp:cNvPr id="0" name=""/>
        <dsp:cNvSpPr/>
      </dsp:nvSpPr>
      <dsp:spPr>
        <a:xfrm>
          <a:off x="696664" y="944486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 Methane Distribution</a:t>
          </a:r>
          <a:endParaRPr lang="en-US" sz="2400" kern="1200" dirty="0"/>
        </a:p>
      </dsp:txBody>
      <dsp:txXfrm>
        <a:off x="696664" y="944486"/>
        <a:ext cx="8168062" cy="472432"/>
      </dsp:txXfrm>
    </dsp:sp>
    <dsp:sp modelId="{96ECC904-B1B6-4B20-91AB-B84B5BD2546D}">
      <dsp:nvSpPr>
        <dsp:cNvPr id="0" name=""/>
        <dsp:cNvSpPr/>
      </dsp:nvSpPr>
      <dsp:spPr>
        <a:xfrm>
          <a:off x="401394" y="885432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660D-C59E-4769-B04F-81B3CB5940F5}">
      <dsp:nvSpPr>
        <dsp:cNvPr id="0" name=""/>
        <dsp:cNvSpPr/>
      </dsp:nvSpPr>
      <dsp:spPr>
        <a:xfrm>
          <a:off x="800566" y="1652908"/>
          <a:ext cx="8064160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Update Hypothesis Probability</a:t>
          </a:r>
          <a:endParaRPr lang="en-US" sz="2400" kern="1200" dirty="0"/>
        </a:p>
      </dsp:txBody>
      <dsp:txXfrm>
        <a:off x="800566" y="1652908"/>
        <a:ext cx="8064160" cy="472432"/>
      </dsp:txXfrm>
    </dsp:sp>
    <dsp:sp modelId="{ED669624-86F7-4180-9323-F87A0077C6F3}">
      <dsp:nvSpPr>
        <dsp:cNvPr id="0" name=""/>
        <dsp:cNvSpPr/>
      </dsp:nvSpPr>
      <dsp:spPr>
        <a:xfrm>
          <a:off x="505296" y="1593854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F908-5683-4B9F-AD47-717E946536EB}">
      <dsp:nvSpPr>
        <dsp:cNvPr id="0" name=""/>
        <dsp:cNvSpPr/>
      </dsp:nvSpPr>
      <dsp:spPr>
        <a:xfrm>
          <a:off x="696664" y="2361330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Expected Information Gain to start path planning</a:t>
          </a:r>
          <a:endParaRPr lang="en-US" sz="2400" kern="1200" dirty="0"/>
        </a:p>
      </dsp:txBody>
      <dsp:txXfrm>
        <a:off x="696664" y="2361330"/>
        <a:ext cx="8168062" cy="472432"/>
      </dsp:txXfrm>
    </dsp:sp>
    <dsp:sp modelId="{5AD84EB4-0B79-4DB8-A8D4-2E40AF301635}">
      <dsp:nvSpPr>
        <dsp:cNvPr id="0" name=""/>
        <dsp:cNvSpPr/>
      </dsp:nvSpPr>
      <dsp:spPr>
        <a:xfrm>
          <a:off x="401394" y="2302276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66845-6777-4EA5-B4EC-698CA240CCC6}">
      <dsp:nvSpPr>
        <dsp:cNvPr id="0" name=""/>
        <dsp:cNvSpPr/>
      </dsp:nvSpPr>
      <dsp:spPr>
        <a:xfrm>
          <a:off x="358133" y="3069752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 on real data</a:t>
          </a:r>
          <a:endParaRPr lang="en-US" sz="2400" kern="1200" dirty="0"/>
        </a:p>
      </dsp:txBody>
      <dsp:txXfrm>
        <a:off x="358133" y="3069752"/>
        <a:ext cx="8506593" cy="472432"/>
      </dsp:txXfrm>
    </dsp:sp>
    <dsp:sp modelId="{6D9CB895-C9A9-4941-AD0B-FB8D7CE58276}">
      <dsp:nvSpPr>
        <dsp:cNvPr id="0" name=""/>
        <dsp:cNvSpPr/>
      </dsp:nvSpPr>
      <dsp:spPr>
        <a:xfrm>
          <a:off x="62862" y="3010698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52AB7-3E6A-4A16-810E-BD402CA156B6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69D23-013C-4112-939D-DA22DB892E71}">
      <dsp:nvSpPr>
        <dsp:cNvPr id="0" name=""/>
        <dsp:cNvSpPr/>
      </dsp:nvSpPr>
      <dsp:spPr>
        <a:xfrm>
          <a:off x="358133" y="236065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</a:t>
          </a:r>
          <a:r>
            <a:rPr lang="en-US" altLang="zh-CN" sz="2400" kern="1200" dirty="0" smtClean="0"/>
            <a:t>Overview</a:t>
          </a:r>
          <a:endParaRPr lang="en-US" sz="2400" kern="1200" dirty="0"/>
        </a:p>
      </dsp:txBody>
      <dsp:txXfrm>
        <a:off x="358133" y="236065"/>
        <a:ext cx="8506593" cy="472432"/>
      </dsp:txXfrm>
    </dsp:sp>
    <dsp:sp modelId="{79C9EEA5-0FE9-4648-8950-30F09BA29CFC}">
      <dsp:nvSpPr>
        <dsp:cNvPr id="0" name=""/>
        <dsp:cNvSpPr/>
      </dsp:nvSpPr>
      <dsp:spPr>
        <a:xfrm>
          <a:off x="62862" y="177011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AB3E5-9BD0-455F-880E-3733F4724EE2}">
      <dsp:nvSpPr>
        <dsp:cNvPr id="0" name=""/>
        <dsp:cNvSpPr/>
      </dsp:nvSpPr>
      <dsp:spPr>
        <a:xfrm>
          <a:off x="696664" y="944486"/>
          <a:ext cx="8168062" cy="4724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 Methane Distribution</a:t>
          </a:r>
          <a:endParaRPr lang="en-US" sz="2400" kern="1200" dirty="0"/>
        </a:p>
      </dsp:txBody>
      <dsp:txXfrm>
        <a:off x="696664" y="944486"/>
        <a:ext cx="8168062" cy="472432"/>
      </dsp:txXfrm>
    </dsp:sp>
    <dsp:sp modelId="{96ECC904-B1B6-4B20-91AB-B84B5BD2546D}">
      <dsp:nvSpPr>
        <dsp:cNvPr id="0" name=""/>
        <dsp:cNvSpPr/>
      </dsp:nvSpPr>
      <dsp:spPr>
        <a:xfrm>
          <a:off x="401394" y="885432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660D-C59E-4769-B04F-81B3CB5940F5}">
      <dsp:nvSpPr>
        <dsp:cNvPr id="0" name=""/>
        <dsp:cNvSpPr/>
      </dsp:nvSpPr>
      <dsp:spPr>
        <a:xfrm>
          <a:off x="800566" y="1652908"/>
          <a:ext cx="8064160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Update Hypothesis Probability</a:t>
          </a:r>
          <a:endParaRPr lang="en-US" sz="2400" kern="1200" dirty="0"/>
        </a:p>
      </dsp:txBody>
      <dsp:txXfrm>
        <a:off x="800566" y="1652908"/>
        <a:ext cx="8064160" cy="472432"/>
      </dsp:txXfrm>
    </dsp:sp>
    <dsp:sp modelId="{ED669624-86F7-4180-9323-F87A0077C6F3}">
      <dsp:nvSpPr>
        <dsp:cNvPr id="0" name=""/>
        <dsp:cNvSpPr/>
      </dsp:nvSpPr>
      <dsp:spPr>
        <a:xfrm>
          <a:off x="505296" y="1593854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F908-5683-4B9F-AD47-717E946536EB}">
      <dsp:nvSpPr>
        <dsp:cNvPr id="0" name=""/>
        <dsp:cNvSpPr/>
      </dsp:nvSpPr>
      <dsp:spPr>
        <a:xfrm>
          <a:off x="696664" y="2361330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Expected Information Gain to start path planning</a:t>
          </a:r>
          <a:endParaRPr lang="en-US" sz="2400" kern="1200" dirty="0"/>
        </a:p>
      </dsp:txBody>
      <dsp:txXfrm>
        <a:off x="696664" y="2361330"/>
        <a:ext cx="8168062" cy="472432"/>
      </dsp:txXfrm>
    </dsp:sp>
    <dsp:sp modelId="{5AD84EB4-0B79-4DB8-A8D4-2E40AF301635}">
      <dsp:nvSpPr>
        <dsp:cNvPr id="0" name=""/>
        <dsp:cNvSpPr/>
      </dsp:nvSpPr>
      <dsp:spPr>
        <a:xfrm>
          <a:off x="401394" y="2302276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66845-6777-4EA5-B4EC-698CA240CCC6}">
      <dsp:nvSpPr>
        <dsp:cNvPr id="0" name=""/>
        <dsp:cNvSpPr/>
      </dsp:nvSpPr>
      <dsp:spPr>
        <a:xfrm>
          <a:off x="358133" y="3069752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 on real data</a:t>
          </a:r>
          <a:endParaRPr lang="en-US" sz="2400" kern="1200" dirty="0"/>
        </a:p>
      </dsp:txBody>
      <dsp:txXfrm>
        <a:off x="358133" y="3069752"/>
        <a:ext cx="8506593" cy="472432"/>
      </dsp:txXfrm>
    </dsp:sp>
    <dsp:sp modelId="{6D9CB895-C9A9-4941-AD0B-FB8D7CE58276}">
      <dsp:nvSpPr>
        <dsp:cNvPr id="0" name=""/>
        <dsp:cNvSpPr/>
      </dsp:nvSpPr>
      <dsp:spPr>
        <a:xfrm>
          <a:off x="62862" y="3010698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52AB7-3E6A-4A16-810E-BD402CA156B6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69D23-013C-4112-939D-DA22DB892E71}">
      <dsp:nvSpPr>
        <dsp:cNvPr id="0" name=""/>
        <dsp:cNvSpPr/>
      </dsp:nvSpPr>
      <dsp:spPr>
        <a:xfrm>
          <a:off x="358133" y="236065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</a:t>
          </a:r>
          <a:r>
            <a:rPr lang="en-US" altLang="zh-CN" sz="2400" kern="1200" dirty="0" smtClean="0"/>
            <a:t>Overview</a:t>
          </a:r>
          <a:endParaRPr lang="en-US" sz="2400" kern="1200" dirty="0"/>
        </a:p>
      </dsp:txBody>
      <dsp:txXfrm>
        <a:off x="358133" y="236065"/>
        <a:ext cx="8506593" cy="472432"/>
      </dsp:txXfrm>
    </dsp:sp>
    <dsp:sp modelId="{79C9EEA5-0FE9-4648-8950-30F09BA29CFC}">
      <dsp:nvSpPr>
        <dsp:cNvPr id="0" name=""/>
        <dsp:cNvSpPr/>
      </dsp:nvSpPr>
      <dsp:spPr>
        <a:xfrm>
          <a:off x="62862" y="177011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AB3E5-9BD0-455F-880E-3733F4724EE2}">
      <dsp:nvSpPr>
        <dsp:cNvPr id="0" name=""/>
        <dsp:cNvSpPr/>
      </dsp:nvSpPr>
      <dsp:spPr>
        <a:xfrm>
          <a:off x="696664" y="944486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 Methane Distribution</a:t>
          </a:r>
          <a:endParaRPr lang="en-US" sz="2400" kern="1200" dirty="0"/>
        </a:p>
      </dsp:txBody>
      <dsp:txXfrm>
        <a:off x="696664" y="944486"/>
        <a:ext cx="8168062" cy="472432"/>
      </dsp:txXfrm>
    </dsp:sp>
    <dsp:sp modelId="{96ECC904-B1B6-4B20-91AB-B84B5BD2546D}">
      <dsp:nvSpPr>
        <dsp:cNvPr id="0" name=""/>
        <dsp:cNvSpPr/>
      </dsp:nvSpPr>
      <dsp:spPr>
        <a:xfrm>
          <a:off x="401394" y="885432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660D-C59E-4769-B04F-81B3CB5940F5}">
      <dsp:nvSpPr>
        <dsp:cNvPr id="0" name=""/>
        <dsp:cNvSpPr/>
      </dsp:nvSpPr>
      <dsp:spPr>
        <a:xfrm>
          <a:off x="800566" y="1652908"/>
          <a:ext cx="8064160" cy="4724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Update Hypothesis Probability</a:t>
          </a:r>
          <a:endParaRPr lang="en-US" sz="2400" kern="1200" dirty="0"/>
        </a:p>
      </dsp:txBody>
      <dsp:txXfrm>
        <a:off x="800566" y="1652908"/>
        <a:ext cx="8064160" cy="472432"/>
      </dsp:txXfrm>
    </dsp:sp>
    <dsp:sp modelId="{ED669624-86F7-4180-9323-F87A0077C6F3}">
      <dsp:nvSpPr>
        <dsp:cNvPr id="0" name=""/>
        <dsp:cNvSpPr/>
      </dsp:nvSpPr>
      <dsp:spPr>
        <a:xfrm>
          <a:off x="505296" y="1593854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F908-5683-4B9F-AD47-717E946536EB}">
      <dsp:nvSpPr>
        <dsp:cNvPr id="0" name=""/>
        <dsp:cNvSpPr/>
      </dsp:nvSpPr>
      <dsp:spPr>
        <a:xfrm>
          <a:off x="696664" y="2361330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Expected Information Gain to start path planning</a:t>
          </a:r>
          <a:endParaRPr lang="en-US" sz="2400" kern="1200" dirty="0"/>
        </a:p>
      </dsp:txBody>
      <dsp:txXfrm>
        <a:off x="696664" y="2361330"/>
        <a:ext cx="8168062" cy="472432"/>
      </dsp:txXfrm>
    </dsp:sp>
    <dsp:sp modelId="{5AD84EB4-0B79-4DB8-A8D4-2E40AF301635}">
      <dsp:nvSpPr>
        <dsp:cNvPr id="0" name=""/>
        <dsp:cNvSpPr/>
      </dsp:nvSpPr>
      <dsp:spPr>
        <a:xfrm>
          <a:off x="401394" y="2302276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66845-6777-4EA5-B4EC-698CA240CCC6}">
      <dsp:nvSpPr>
        <dsp:cNvPr id="0" name=""/>
        <dsp:cNvSpPr/>
      </dsp:nvSpPr>
      <dsp:spPr>
        <a:xfrm>
          <a:off x="358133" y="3069752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 on real data</a:t>
          </a:r>
          <a:endParaRPr lang="en-US" sz="2400" kern="1200" dirty="0"/>
        </a:p>
      </dsp:txBody>
      <dsp:txXfrm>
        <a:off x="358133" y="3069752"/>
        <a:ext cx="8506593" cy="472432"/>
      </dsp:txXfrm>
    </dsp:sp>
    <dsp:sp modelId="{6D9CB895-C9A9-4941-AD0B-FB8D7CE58276}">
      <dsp:nvSpPr>
        <dsp:cNvPr id="0" name=""/>
        <dsp:cNvSpPr/>
      </dsp:nvSpPr>
      <dsp:spPr>
        <a:xfrm>
          <a:off x="62862" y="3010698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E43DA-CEEF-4712-B516-1E40757061C7}">
      <dsp:nvSpPr>
        <dsp:cNvPr id="0" name=""/>
        <dsp:cNvSpPr/>
      </dsp:nvSpPr>
      <dsp:spPr>
        <a:xfrm>
          <a:off x="8153441" y="478649"/>
          <a:ext cx="178204" cy="329819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E47A3-B626-4D00-9076-3E69EF06F5D2}">
      <dsp:nvSpPr>
        <dsp:cNvPr id="0" name=""/>
        <dsp:cNvSpPr/>
      </dsp:nvSpPr>
      <dsp:spPr>
        <a:xfrm>
          <a:off x="1022247" y="478649"/>
          <a:ext cx="4634826" cy="329819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4391A-7AA8-4621-A5F5-1ECCBD802B89}">
      <dsp:nvSpPr>
        <dsp:cNvPr id="0" name=""/>
        <dsp:cNvSpPr/>
      </dsp:nvSpPr>
      <dsp:spPr>
        <a:xfrm>
          <a:off x="583753" y="1406"/>
          <a:ext cx="4977199" cy="328390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E6C62-59B0-4729-B6A6-442B48839C96}">
      <dsp:nvSpPr>
        <dsp:cNvPr id="0" name=""/>
        <dsp:cNvSpPr/>
      </dsp:nvSpPr>
      <dsp:spPr>
        <a:xfrm>
          <a:off x="1203447" y="3204368"/>
          <a:ext cx="4275421" cy="39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41910" rIns="11176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Concentration plot in 4 Different hypotheses virtual worlds</a:t>
          </a:r>
          <a:endParaRPr lang="en-US" sz="1100" kern="1200" dirty="0"/>
        </a:p>
      </dsp:txBody>
      <dsp:txXfrm>
        <a:off x="1203447" y="3204368"/>
        <a:ext cx="4275421" cy="391499"/>
      </dsp:txXfrm>
    </dsp:sp>
    <dsp:sp modelId="{85B3C534-3DCC-4F0F-A7A0-C80381B02780}">
      <dsp:nvSpPr>
        <dsp:cNvPr id="0" name=""/>
        <dsp:cNvSpPr/>
      </dsp:nvSpPr>
      <dsp:spPr>
        <a:xfrm>
          <a:off x="5845761" y="478649"/>
          <a:ext cx="2118991" cy="32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 normalized the probability for all the hypotheses in the initialized stage: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110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100" b="0" i="1" kern="1200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</m:e>
                  <m:sup>
                    <m:r>
                      <a:rPr lang="en-US" sz="1100" b="0" i="1" kern="1200" smtClean="0">
                        <a:latin typeface="Cambria Math" panose="02040503050406030204" pitchFamily="18" charset="0"/>
                      </a:rPr>
                      <m:t>𝑖</m:t>
                    </m:r>
                  </m:sup>
                </m:sSup>
                <m:r>
                  <a:rPr lang="en-US" sz="110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100" b="0" i="1" kern="1200" smtClean="0">
                    <a:latin typeface="Cambria Math" panose="02040503050406030204" pitchFamily="18" charset="0"/>
                  </a:rPr>
                  <m:t>1/</m:t>
                </m:r>
                <m:r>
                  <a:rPr lang="en-US" sz="1100" b="0" i="1" kern="1200" smtClean="0">
                    <a:latin typeface="Cambria Math" panose="02040503050406030204" pitchFamily="18" charset="0"/>
                  </a:rPr>
                  <m:t>𝑁</m:t>
                </m:r>
              </m:oMath>
            </m:oMathPara>
          </a14:m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For the virtual world according to each hypothesis, calculate the methane concentration in every cell in the map.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 can draw the concentration/coordinate plot as left showing</a:t>
          </a:r>
        </a:p>
      </dsp:txBody>
      <dsp:txXfrm>
        <a:off x="5845761" y="478649"/>
        <a:ext cx="2118991" cy="32981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52AB7-3E6A-4A16-810E-BD402CA156B6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69D23-013C-4112-939D-DA22DB892E71}">
      <dsp:nvSpPr>
        <dsp:cNvPr id="0" name=""/>
        <dsp:cNvSpPr/>
      </dsp:nvSpPr>
      <dsp:spPr>
        <a:xfrm>
          <a:off x="358133" y="236065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</a:t>
          </a:r>
          <a:r>
            <a:rPr lang="en-US" altLang="zh-CN" sz="2400" kern="1200" dirty="0" smtClean="0"/>
            <a:t>Overview</a:t>
          </a:r>
          <a:endParaRPr lang="en-US" sz="2400" kern="1200" dirty="0"/>
        </a:p>
      </dsp:txBody>
      <dsp:txXfrm>
        <a:off x="358133" y="236065"/>
        <a:ext cx="8506593" cy="472432"/>
      </dsp:txXfrm>
    </dsp:sp>
    <dsp:sp modelId="{79C9EEA5-0FE9-4648-8950-30F09BA29CFC}">
      <dsp:nvSpPr>
        <dsp:cNvPr id="0" name=""/>
        <dsp:cNvSpPr/>
      </dsp:nvSpPr>
      <dsp:spPr>
        <a:xfrm>
          <a:off x="62862" y="177011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AB3E5-9BD0-455F-880E-3733F4724EE2}">
      <dsp:nvSpPr>
        <dsp:cNvPr id="0" name=""/>
        <dsp:cNvSpPr/>
      </dsp:nvSpPr>
      <dsp:spPr>
        <a:xfrm>
          <a:off x="696664" y="944486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 Methane Distribution</a:t>
          </a:r>
          <a:endParaRPr lang="en-US" sz="2400" kern="1200" dirty="0"/>
        </a:p>
      </dsp:txBody>
      <dsp:txXfrm>
        <a:off x="696664" y="944486"/>
        <a:ext cx="8168062" cy="472432"/>
      </dsp:txXfrm>
    </dsp:sp>
    <dsp:sp modelId="{96ECC904-B1B6-4B20-91AB-B84B5BD2546D}">
      <dsp:nvSpPr>
        <dsp:cNvPr id="0" name=""/>
        <dsp:cNvSpPr/>
      </dsp:nvSpPr>
      <dsp:spPr>
        <a:xfrm>
          <a:off x="401394" y="885432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660D-C59E-4769-B04F-81B3CB5940F5}">
      <dsp:nvSpPr>
        <dsp:cNvPr id="0" name=""/>
        <dsp:cNvSpPr/>
      </dsp:nvSpPr>
      <dsp:spPr>
        <a:xfrm>
          <a:off x="800566" y="1652908"/>
          <a:ext cx="8064160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Update Hypothesis Probability</a:t>
          </a:r>
          <a:endParaRPr lang="en-US" sz="2400" kern="1200" dirty="0"/>
        </a:p>
      </dsp:txBody>
      <dsp:txXfrm>
        <a:off x="800566" y="1652908"/>
        <a:ext cx="8064160" cy="472432"/>
      </dsp:txXfrm>
    </dsp:sp>
    <dsp:sp modelId="{ED669624-86F7-4180-9323-F87A0077C6F3}">
      <dsp:nvSpPr>
        <dsp:cNvPr id="0" name=""/>
        <dsp:cNvSpPr/>
      </dsp:nvSpPr>
      <dsp:spPr>
        <a:xfrm>
          <a:off x="505296" y="1593854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F908-5683-4B9F-AD47-717E946536EB}">
      <dsp:nvSpPr>
        <dsp:cNvPr id="0" name=""/>
        <dsp:cNvSpPr/>
      </dsp:nvSpPr>
      <dsp:spPr>
        <a:xfrm>
          <a:off x="696664" y="2361330"/>
          <a:ext cx="8168062" cy="4724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Expected Information Gain to start path planning</a:t>
          </a:r>
          <a:endParaRPr lang="en-US" sz="2400" kern="1200" dirty="0"/>
        </a:p>
      </dsp:txBody>
      <dsp:txXfrm>
        <a:off x="696664" y="2361330"/>
        <a:ext cx="8168062" cy="472432"/>
      </dsp:txXfrm>
    </dsp:sp>
    <dsp:sp modelId="{5AD84EB4-0B79-4DB8-A8D4-2E40AF301635}">
      <dsp:nvSpPr>
        <dsp:cNvPr id="0" name=""/>
        <dsp:cNvSpPr/>
      </dsp:nvSpPr>
      <dsp:spPr>
        <a:xfrm>
          <a:off x="401394" y="2302276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66845-6777-4EA5-B4EC-698CA240CCC6}">
      <dsp:nvSpPr>
        <dsp:cNvPr id="0" name=""/>
        <dsp:cNvSpPr/>
      </dsp:nvSpPr>
      <dsp:spPr>
        <a:xfrm>
          <a:off x="358133" y="3069752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 on real data</a:t>
          </a:r>
          <a:endParaRPr lang="en-US" sz="2400" kern="1200" dirty="0"/>
        </a:p>
      </dsp:txBody>
      <dsp:txXfrm>
        <a:off x="358133" y="3069752"/>
        <a:ext cx="8506593" cy="472432"/>
      </dsp:txXfrm>
    </dsp:sp>
    <dsp:sp modelId="{6D9CB895-C9A9-4941-AD0B-FB8D7CE58276}">
      <dsp:nvSpPr>
        <dsp:cNvPr id="0" name=""/>
        <dsp:cNvSpPr/>
      </dsp:nvSpPr>
      <dsp:spPr>
        <a:xfrm>
          <a:off x="62862" y="3010698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52AB7-3E6A-4A16-810E-BD402CA156B6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69D23-013C-4112-939D-DA22DB892E71}">
      <dsp:nvSpPr>
        <dsp:cNvPr id="0" name=""/>
        <dsp:cNvSpPr/>
      </dsp:nvSpPr>
      <dsp:spPr>
        <a:xfrm>
          <a:off x="358133" y="236065"/>
          <a:ext cx="8506593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 </a:t>
          </a:r>
          <a:r>
            <a:rPr lang="en-US" altLang="zh-CN" sz="2400" kern="1200" dirty="0" smtClean="0"/>
            <a:t>Overview</a:t>
          </a:r>
          <a:endParaRPr lang="en-US" sz="2400" kern="1200" dirty="0"/>
        </a:p>
      </dsp:txBody>
      <dsp:txXfrm>
        <a:off x="358133" y="236065"/>
        <a:ext cx="8506593" cy="472432"/>
      </dsp:txXfrm>
    </dsp:sp>
    <dsp:sp modelId="{79C9EEA5-0FE9-4648-8950-30F09BA29CFC}">
      <dsp:nvSpPr>
        <dsp:cNvPr id="0" name=""/>
        <dsp:cNvSpPr/>
      </dsp:nvSpPr>
      <dsp:spPr>
        <a:xfrm>
          <a:off x="62862" y="177011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AB3E5-9BD0-455F-880E-3733F4724EE2}">
      <dsp:nvSpPr>
        <dsp:cNvPr id="0" name=""/>
        <dsp:cNvSpPr/>
      </dsp:nvSpPr>
      <dsp:spPr>
        <a:xfrm>
          <a:off x="696664" y="944486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 Methane Distribution</a:t>
          </a:r>
          <a:endParaRPr lang="en-US" sz="2400" kern="1200" dirty="0"/>
        </a:p>
      </dsp:txBody>
      <dsp:txXfrm>
        <a:off x="696664" y="944486"/>
        <a:ext cx="8168062" cy="472432"/>
      </dsp:txXfrm>
    </dsp:sp>
    <dsp:sp modelId="{96ECC904-B1B6-4B20-91AB-B84B5BD2546D}">
      <dsp:nvSpPr>
        <dsp:cNvPr id="0" name=""/>
        <dsp:cNvSpPr/>
      </dsp:nvSpPr>
      <dsp:spPr>
        <a:xfrm>
          <a:off x="401394" y="885432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660D-C59E-4769-B04F-81B3CB5940F5}">
      <dsp:nvSpPr>
        <dsp:cNvPr id="0" name=""/>
        <dsp:cNvSpPr/>
      </dsp:nvSpPr>
      <dsp:spPr>
        <a:xfrm>
          <a:off x="800566" y="1652908"/>
          <a:ext cx="8064160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Update Hypothesis Probability</a:t>
          </a:r>
          <a:endParaRPr lang="en-US" sz="2400" kern="1200" dirty="0"/>
        </a:p>
      </dsp:txBody>
      <dsp:txXfrm>
        <a:off x="800566" y="1652908"/>
        <a:ext cx="8064160" cy="472432"/>
      </dsp:txXfrm>
    </dsp:sp>
    <dsp:sp modelId="{ED669624-86F7-4180-9323-F87A0077C6F3}">
      <dsp:nvSpPr>
        <dsp:cNvPr id="0" name=""/>
        <dsp:cNvSpPr/>
      </dsp:nvSpPr>
      <dsp:spPr>
        <a:xfrm>
          <a:off x="505296" y="1593854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F908-5683-4B9F-AD47-717E946536EB}">
      <dsp:nvSpPr>
        <dsp:cNvPr id="0" name=""/>
        <dsp:cNvSpPr/>
      </dsp:nvSpPr>
      <dsp:spPr>
        <a:xfrm>
          <a:off x="696664" y="2361330"/>
          <a:ext cx="8168062" cy="472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Expected Information Gain to start path planning</a:t>
          </a:r>
          <a:endParaRPr lang="en-US" sz="2400" kern="1200" dirty="0"/>
        </a:p>
      </dsp:txBody>
      <dsp:txXfrm>
        <a:off x="696664" y="2361330"/>
        <a:ext cx="8168062" cy="472432"/>
      </dsp:txXfrm>
    </dsp:sp>
    <dsp:sp modelId="{5AD84EB4-0B79-4DB8-A8D4-2E40AF301635}">
      <dsp:nvSpPr>
        <dsp:cNvPr id="0" name=""/>
        <dsp:cNvSpPr/>
      </dsp:nvSpPr>
      <dsp:spPr>
        <a:xfrm>
          <a:off x="401394" y="2302276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66845-6777-4EA5-B4EC-698CA240CCC6}">
      <dsp:nvSpPr>
        <dsp:cNvPr id="0" name=""/>
        <dsp:cNvSpPr/>
      </dsp:nvSpPr>
      <dsp:spPr>
        <a:xfrm>
          <a:off x="358133" y="3069752"/>
          <a:ext cx="8506593" cy="472432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99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 on real data</a:t>
          </a:r>
          <a:endParaRPr lang="en-US" sz="2400" kern="1200" dirty="0"/>
        </a:p>
      </dsp:txBody>
      <dsp:txXfrm>
        <a:off x="358133" y="3069752"/>
        <a:ext cx="8506593" cy="472432"/>
      </dsp:txXfrm>
    </dsp:sp>
    <dsp:sp modelId="{6D9CB895-C9A9-4941-AD0B-FB8D7CE58276}">
      <dsp:nvSpPr>
        <dsp:cNvPr id="0" name=""/>
        <dsp:cNvSpPr/>
      </dsp:nvSpPr>
      <dsp:spPr>
        <a:xfrm>
          <a:off x="62862" y="3010698"/>
          <a:ext cx="590540" cy="5905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31ECA-024A-4196-A368-AE40B993E859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AEE74-1965-4733-B13A-9B46FC93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4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3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0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3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5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6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Simulate</a:t>
            </a:r>
            <a:r>
              <a:rPr lang="en-US" baseline="0" dirty="0" smtClean="0"/>
              <a:t> both methane movement with wind and methane diffusion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3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AEE74-1965-4733-B13A-9B46FC93AA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8915399" cy="2262781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daptive </a:t>
            </a:r>
            <a:r>
              <a:rPr lang="en-US" dirty="0"/>
              <a:t>M</a:t>
            </a:r>
            <a:r>
              <a:rPr lang="en-US" dirty="0" smtClean="0"/>
              <a:t>ethane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Kern Ding</a:t>
            </a:r>
            <a:endParaRPr lang="en-US" dirty="0"/>
          </a:p>
          <a:p>
            <a:r>
              <a:rPr lang="en-US" dirty="0" smtClean="0"/>
              <a:t>Mentor</a:t>
            </a:r>
            <a:r>
              <a:rPr lang="en-US" dirty="0"/>
              <a:t>: </a:t>
            </a:r>
            <a:r>
              <a:rPr lang="en-US" dirty="0" smtClean="0"/>
              <a:t>David Thompson, Lance</a:t>
            </a:r>
            <a:r>
              <a:rPr lang="en-US" dirty="0"/>
              <a:t>	</a:t>
            </a:r>
            <a:r>
              <a:rPr lang="en-US" dirty="0" smtClean="0"/>
              <a:t>Christensen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virtual world for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Decompose </a:t>
            </a:r>
            <a:r>
              <a:rPr lang="en-US" sz="3200" dirty="0" smtClean="0"/>
              <a:t>the map into cells tagged as building, air and ground.</a:t>
            </a:r>
          </a:p>
          <a:p>
            <a:r>
              <a:rPr lang="en-US" sz="3200" dirty="0" smtClean="0"/>
              <a:t>Make a methane leak location cell and its leak concentration</a:t>
            </a:r>
            <a:r>
              <a:rPr lang="en-US" sz="3200" dirty="0"/>
              <a:t> </a:t>
            </a:r>
            <a:r>
              <a:rPr lang="en-US" sz="3200" dirty="0" smtClean="0"/>
              <a:t>as a hypothesis.</a:t>
            </a:r>
          </a:p>
          <a:p>
            <a:r>
              <a:rPr lang="en-US" sz="3200" dirty="0" smtClean="0"/>
              <a:t>Distribute </a:t>
            </a:r>
            <a:r>
              <a:rPr lang="en-US" sz="3200" smtClean="0"/>
              <a:t>methane from </a:t>
            </a:r>
            <a:r>
              <a:rPr lang="en-US" sz="3200" dirty="0" smtClean="0"/>
              <a:t>cells to cells using Gaussian distribution by calculated wind.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1076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79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methane concentration under each 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3160359"/>
                  </p:ext>
                </p:extLst>
              </p:nvPr>
            </p:nvGraphicFramePr>
            <p:xfrm>
              <a:off x="2589213" y="2133600"/>
              <a:ext cx="8915400" cy="3778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3160359"/>
                  </p:ext>
                </p:extLst>
              </p:nvPr>
            </p:nvGraphicFramePr>
            <p:xfrm>
              <a:off x="2589213" y="2133600"/>
              <a:ext cx="8915400" cy="3778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32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17" title="Coordinat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025685"/>
              </p:ext>
            </p:extLst>
          </p:nvPr>
        </p:nvGraphicFramePr>
        <p:xfrm>
          <a:off x="1733369" y="2450426"/>
          <a:ext cx="434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824421"/>
              </p:ext>
            </p:extLst>
          </p:nvPr>
        </p:nvGraphicFramePr>
        <p:xfrm>
          <a:off x="7553934" y="333327"/>
          <a:ext cx="3564884" cy="230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163194"/>
              </p:ext>
            </p:extLst>
          </p:nvPr>
        </p:nvGraphicFramePr>
        <p:xfrm>
          <a:off x="7589218" y="2431643"/>
          <a:ext cx="3564884" cy="230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917824"/>
              </p:ext>
            </p:extLst>
          </p:nvPr>
        </p:nvGraphicFramePr>
        <p:xfrm>
          <a:off x="7633512" y="4484914"/>
          <a:ext cx="3564884" cy="230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16357" y="452940"/>
            <a:ext cx="5024073" cy="1745223"/>
          </a:xfrm>
        </p:spPr>
        <p:txBody>
          <a:bodyPr>
            <a:normAutofit/>
          </a:bodyPr>
          <a:lstStyle/>
          <a:p>
            <a:r>
              <a:rPr lang="en-US" dirty="0"/>
              <a:t>Model the likelihood using gamma distribution</a:t>
            </a:r>
          </a:p>
        </p:txBody>
      </p:sp>
      <p:sp>
        <p:nvSpPr>
          <p:cNvPr id="11" name="Left-Right Arrow 10"/>
          <p:cNvSpPr/>
          <p:nvPr/>
        </p:nvSpPr>
        <p:spPr>
          <a:xfrm rot="19005626">
            <a:off x="6292693" y="2382847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the likelihood using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Clr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Concentration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hypothesis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x =  Concentration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detected </a:t>
                </a:r>
                <a:r>
                  <a:rPr lang="en-US" sz="2400" dirty="0">
                    <a:solidFill>
                      <a:prstClr val="black"/>
                    </a:solidFill>
                  </a:rPr>
                  <a:t>in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real word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h𝑜𝑜𝑑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Gamma.pdf(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x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𝑙𝑖𝑘𝑒h𝑜𝑜𝑑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Repeated the steps for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each </a:t>
                </a:r>
                <a:r>
                  <a:rPr lang="en-US" sz="2400" dirty="0">
                    <a:solidFill>
                      <a:prstClr val="black"/>
                    </a:solidFill>
                  </a:rPr>
                  <a:t>detection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4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the likelihood using gamma distribution</a:t>
            </a:r>
          </a:p>
        </p:txBody>
      </p:sp>
      <p:pic>
        <p:nvPicPr>
          <p:cNvPr id="1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008" y="2085754"/>
            <a:ext cx="6716888" cy="377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83" y="3968672"/>
            <a:ext cx="2510557" cy="18829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74" y="2079547"/>
            <a:ext cx="2518834" cy="1889125"/>
          </a:xfrm>
          <a:prstGeom prst="rect">
            <a:avLst/>
          </a:prstGeom>
        </p:spPr>
      </p:pic>
      <p:cxnSp>
        <p:nvCxnSpPr>
          <p:cNvPr id="21" name="Curved Connector 20"/>
          <p:cNvCxnSpPr>
            <a:stCxn id="3" idx="2"/>
            <a:endCxn id="19" idx="8"/>
          </p:cNvCxnSpPr>
          <p:nvPr/>
        </p:nvCxnSpPr>
        <p:spPr>
          <a:xfrm rot="5400000" flipH="1" flipV="1">
            <a:off x="5557620" y="2720144"/>
            <a:ext cx="1104587" cy="5158305"/>
          </a:xfrm>
          <a:prstGeom prst="curvedConnector3">
            <a:avLst>
              <a:gd name="adj1" fmla="val -2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4" idx="0"/>
            <a:endCxn id="22" idx="2"/>
          </p:cNvCxnSpPr>
          <p:nvPr/>
        </p:nvCxnSpPr>
        <p:spPr>
          <a:xfrm rot="16200000" flipH="1">
            <a:off x="5550674" y="79464"/>
            <a:ext cx="1786006" cy="5786173"/>
          </a:xfrm>
          <a:prstGeom prst="curvedConnector4">
            <a:avLst>
              <a:gd name="adj1" fmla="val -12800"/>
              <a:gd name="adj2" fmla="val 60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7511774" y="4529656"/>
            <a:ext cx="404191" cy="21424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8422364" y="4460276"/>
            <a:ext cx="914400" cy="2548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Hyp#1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9336764" y="3762434"/>
            <a:ext cx="914400" cy="2062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449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18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for the set of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Make probability of hypothesis as variable marked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Mark the all hypotheses set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Entropy of the set of hypotheses is</a:t>
                </a:r>
                <a:r>
                  <a:rPr lang="en-US" sz="32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2" t="-2097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probability in the future under specific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3200" dirty="0" smtClean="0"/>
                  <a:t>Prepared a location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3200" dirty="0" smtClean="0"/>
                  <a:t> as detected candidate in the future</a:t>
                </a:r>
              </a:p>
              <a:p>
                <a:r>
                  <a:rPr lang="en-US" sz="3200" dirty="0" smtClean="0"/>
                  <a:t>Assume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 smtClean="0"/>
                  <a:t> hypothesis is true for next detection</a:t>
                </a:r>
              </a:p>
              <a:p>
                <a:r>
                  <a:rPr lang="en-US" sz="3200" dirty="0" smtClean="0"/>
                  <a:t>Calculate new probability for each hypothesis under that </a:t>
                </a:r>
                <a:r>
                  <a:rPr lang="en-US" sz="3200" dirty="0" smtClean="0">
                    <a:solidFill>
                      <a:srgbClr val="00B0F0"/>
                    </a:solidFill>
                  </a:rPr>
                  <a:t>assumption</a:t>
                </a:r>
                <a:r>
                  <a:rPr lang="en-US" sz="32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𝑝𝑑𝑓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sz="2800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h𝑜𝑜𝑑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36" t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/>
          <p:nvPr/>
        </p:nvCxnSpPr>
        <p:spPr>
          <a:xfrm>
            <a:off x="8401881" y="4514577"/>
            <a:ext cx="706780" cy="4063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Information Gain under specific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The new </a:t>
                </a:r>
                <a:r>
                  <a:rPr lang="en-US" sz="3200" dirty="0"/>
                  <a:t>Entropy for </a:t>
                </a:r>
                <a:r>
                  <a:rPr lang="en-US" sz="3200" dirty="0" smtClean="0"/>
                  <a:t>the probability updated hypotheses: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  <m:brk m:alnAt="7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sz="3200" dirty="0" smtClean="0"/>
              </a:p>
              <a:p>
                <a:r>
                  <a:rPr lang="en-US" sz="3400" dirty="0" smtClean="0"/>
                  <a:t>Expected Information Gain: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78" t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3411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9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the Expected Information Gain for each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Assume </a:t>
                </a:r>
                <a:r>
                  <a:rPr lang="en-US" sz="3200" dirty="0" smtClean="0"/>
                  <a:t>all the hypotheses are true one hypothesis a time</a:t>
                </a:r>
                <a:endParaRPr lang="en-US" sz="3200" dirty="0" smtClean="0"/>
              </a:p>
              <a:p>
                <a:r>
                  <a:rPr lang="en-US" sz="3200" dirty="0" smtClean="0"/>
                  <a:t>Sum all the Expected Information Gain under one true hypothesis assumption weighted by its original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2" t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1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candidates by Expected Information Gain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By compared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 smtClean="0"/>
                  <a:t> for different locations, we can decide which candidate location to move next step in order to get more information.</a:t>
                </a:r>
              </a:p>
              <a:p>
                <a:r>
                  <a:rPr lang="en-US" sz="3200" dirty="0" smtClean="0"/>
                  <a:t>It’s a start </a:t>
                </a:r>
                <a:r>
                  <a:rPr lang="en-US" sz="3200" smtClean="0"/>
                  <a:t>point for </a:t>
                </a:r>
                <a:r>
                  <a:rPr lang="en-US" sz="3200" dirty="0" smtClean="0"/>
                  <a:t>path planning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2" t="-2097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3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0575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01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virtualization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Thank </a:t>
            </a:r>
            <a:r>
              <a:rPr lang="en-US" sz="3200" b="1" dirty="0" smtClean="0"/>
              <a:t>David</a:t>
            </a:r>
            <a:r>
              <a:rPr lang="en-US" sz="3200" dirty="0" smtClean="0"/>
              <a:t> for </a:t>
            </a:r>
            <a:r>
              <a:rPr lang="en-US" sz="3200" dirty="0"/>
              <a:t>all </a:t>
            </a:r>
            <a:r>
              <a:rPr lang="en-US" sz="3200" dirty="0" smtClean="0"/>
              <a:t>his the intelligent ideas and algorithm framework</a:t>
            </a:r>
          </a:p>
          <a:p>
            <a:r>
              <a:rPr lang="en-US" sz="3200" dirty="0" smtClean="0"/>
              <a:t>Thank </a:t>
            </a:r>
            <a:r>
              <a:rPr lang="en-US" sz="3200" b="1" dirty="0"/>
              <a:t>Lance</a:t>
            </a:r>
            <a:r>
              <a:rPr lang="en-US" sz="3200" dirty="0"/>
              <a:t> </a:t>
            </a:r>
            <a:r>
              <a:rPr lang="en-US" sz="3200" dirty="0" smtClean="0"/>
              <a:t>for his real world knowledge and practical experience to build </a:t>
            </a:r>
            <a:r>
              <a:rPr lang="en-US" sz="3200" dirty="0"/>
              <a:t>our </a:t>
            </a:r>
            <a:r>
              <a:rPr lang="en-US" sz="3200" dirty="0" smtClean="0"/>
              <a:t>model</a:t>
            </a:r>
          </a:p>
          <a:p>
            <a:r>
              <a:rPr lang="en-US" sz="3200" dirty="0" smtClean="0"/>
              <a:t>Here is a Demo running on real data collected by </a:t>
            </a:r>
            <a:r>
              <a:rPr lang="en-US" sz="3200" b="1" dirty="0" smtClean="0"/>
              <a:t>Lance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64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JPL has developed a hand-held methane sniffer that can be deployed on a flying robot.  </a:t>
            </a:r>
            <a:endParaRPr lang="en-US" sz="2400" dirty="0" smtClean="0"/>
          </a:p>
          <a:p>
            <a:r>
              <a:rPr lang="en-US" sz="2400" dirty="0" smtClean="0"/>
              <a:t>To develop </a:t>
            </a:r>
            <a:r>
              <a:rPr lang="en-US" sz="2400" dirty="0"/>
              <a:t>an automated system that guides the robot or person carrying the sniffer from first detection to </a:t>
            </a:r>
            <a:r>
              <a:rPr lang="en-US" sz="2400" dirty="0" smtClean="0"/>
              <a:t>the leak source.</a:t>
            </a:r>
          </a:p>
          <a:p>
            <a:r>
              <a:rPr lang="en-US" sz="2400" dirty="0" smtClean="0"/>
              <a:t>Input: methane concentration and wind vector at detected location</a:t>
            </a:r>
          </a:p>
          <a:p>
            <a:r>
              <a:rPr lang="en-US" sz="2400" dirty="0" smtClean="0"/>
              <a:t>Output: direction to the leak 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4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19693"/>
            <a:ext cx="8911687" cy="1280890"/>
          </a:xfrm>
        </p:spPr>
        <p:txBody>
          <a:bodyPr/>
          <a:lstStyle/>
          <a:p>
            <a:r>
              <a:rPr lang="en-US" dirty="0" smtClean="0"/>
              <a:t>Foundation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0088"/>
            <a:ext cx="8915400" cy="3777622"/>
          </a:xfrm>
        </p:spPr>
        <p:txBody>
          <a:bodyPr/>
          <a:lstStyle/>
          <a:p>
            <a:r>
              <a:rPr lang="en-US" sz="3200" dirty="0" smtClean="0"/>
              <a:t>The approach is a Bayesian Model</a:t>
            </a:r>
          </a:p>
          <a:p>
            <a:r>
              <a:rPr lang="en-US" sz="3200" dirty="0" smtClean="0"/>
              <a:t>First, set several hypotheses(leak location, leak concentration)</a:t>
            </a:r>
          </a:p>
          <a:p>
            <a:r>
              <a:rPr lang="en-US" sz="3200" dirty="0" smtClean="0"/>
              <a:t>Using the collocated data to update the probability of those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5620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88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wind </a:t>
            </a:r>
            <a:r>
              <a:rPr lang="en-US" dirty="0"/>
              <a:t>turbulence</a:t>
            </a:r>
          </a:p>
        </p:txBody>
      </p:sp>
      <p:pic>
        <p:nvPicPr>
          <p:cNvPr id="2050" name="Picture 2" descr="http://www.nrel.gov/news/features/images/20120920_wind_pix00000a_large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38" y="2067580"/>
            <a:ext cx="503766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217844" y="3125150"/>
            <a:ext cx="797858" cy="797858"/>
            <a:chOff x="2270466" y="1490195"/>
            <a:chExt cx="797858" cy="797858"/>
          </a:xfrm>
        </p:grpSpPr>
        <p:sp>
          <p:nvSpPr>
            <p:cNvPr id="6" name="Plus 5"/>
            <p:cNvSpPr/>
            <p:nvPr/>
          </p:nvSpPr>
          <p:spPr>
            <a:xfrm>
              <a:off x="2270466" y="1490195"/>
              <a:ext cx="797858" cy="797858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lus 4"/>
            <p:cNvSpPr/>
            <p:nvPr/>
          </p:nvSpPr>
          <p:spPr>
            <a:xfrm>
              <a:off x="2376222" y="1795296"/>
              <a:ext cx="586346" cy="187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pic>
        <p:nvPicPr>
          <p:cNvPr id="8" name="Content Placeholder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369" y="2093328"/>
            <a:ext cx="3105000" cy="680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14924" y="2924116"/>
            <a:ext cx="1375618" cy="1375618"/>
            <a:chOff x="1981586" y="2399754"/>
            <a:chExt cx="1375618" cy="1375618"/>
          </a:xfrm>
        </p:grpSpPr>
        <p:sp>
          <p:nvSpPr>
            <p:cNvPr id="10" name="Oval 9"/>
            <p:cNvSpPr/>
            <p:nvPr/>
          </p:nvSpPr>
          <p:spPr>
            <a:xfrm>
              <a:off x="1981586" y="2399754"/>
              <a:ext cx="1375618" cy="137561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183041" y="2601209"/>
              <a:ext cx="972708" cy="9727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Gaussian Distribution</a:t>
              </a:r>
              <a:endParaRPr lang="en-US" sz="14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19292" y="5075113"/>
            <a:ext cx="437446" cy="511730"/>
            <a:chOff x="3563548" y="1633259"/>
            <a:chExt cx="437446" cy="511730"/>
          </a:xfrm>
        </p:grpSpPr>
        <p:sp>
          <p:nvSpPr>
            <p:cNvPr id="13" name="Right Arrow 12"/>
            <p:cNvSpPr/>
            <p:nvPr/>
          </p:nvSpPr>
          <p:spPr>
            <a:xfrm>
              <a:off x="3563548" y="1633259"/>
              <a:ext cx="437446" cy="5117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/>
            <p:nvPr/>
          </p:nvSpPr>
          <p:spPr>
            <a:xfrm>
              <a:off x="3563548" y="1735605"/>
              <a:ext cx="306212" cy="307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369" y="4560311"/>
            <a:ext cx="3993750" cy="15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034830"/>
            <a:ext cx="8915400" cy="566738"/>
          </a:xfrm>
        </p:spPr>
        <p:txBody>
          <a:bodyPr/>
          <a:lstStyle/>
          <a:p>
            <a:r>
              <a:rPr lang="en-US" dirty="0" smtClean="0"/>
              <a:t>Wind turbulence using Gaussian Distribution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1570" b="115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potential field by obstacle</a:t>
            </a:r>
          </a:p>
        </p:txBody>
      </p:sp>
      <p:pic>
        <p:nvPicPr>
          <p:cNvPr id="1026" name="Picture 2" descr="http://belfortinstrument.com/wp-content/uploads/2013/09/5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91" y="1560442"/>
            <a:ext cx="3148979" cy="273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167370" y="1514252"/>
            <a:ext cx="6666473" cy="46700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18391" y="4697432"/>
            <a:ext cx="3405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Calculation </a:t>
            </a:r>
            <a:r>
              <a:rPr lang="en-US" dirty="0" smtClean="0"/>
              <a:t>Wind </a:t>
            </a:r>
            <a:r>
              <a:rPr lang="en-US" dirty="0"/>
              <a:t>Vector = </a:t>
            </a:r>
          </a:p>
          <a:p>
            <a:pPr lvl="0"/>
            <a:r>
              <a:rPr lang="en-US" dirty="0"/>
              <a:t>Real wind </a:t>
            </a:r>
            <a:r>
              <a:rPr lang="en-US" dirty="0" smtClean="0"/>
              <a:t>+ Local </a:t>
            </a:r>
            <a:r>
              <a:rPr lang="en-US" dirty="0"/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33152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map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885" r="31975"/>
          <a:stretch/>
        </p:blipFill>
        <p:spPr>
          <a:xfrm>
            <a:off x="2592923" y="2266150"/>
            <a:ext cx="3914961" cy="39195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35067" r="34592"/>
          <a:stretch/>
        </p:blipFill>
        <p:spPr>
          <a:xfrm>
            <a:off x="8317950" y="2266150"/>
            <a:ext cx="2526746" cy="39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1592</TotalTime>
  <Words>448</Words>
  <Application>Microsoft Office PowerPoint</Application>
  <PresentationFormat>Widescreen</PresentationFormat>
  <Paragraphs>138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Century Gothic</vt:lpstr>
      <vt:lpstr>Wingdings 3</vt:lpstr>
      <vt:lpstr>Wisp</vt:lpstr>
      <vt:lpstr>Adaptive Methane Detection</vt:lpstr>
      <vt:lpstr>Outline</vt:lpstr>
      <vt:lpstr>Project Object</vt:lpstr>
      <vt:lpstr>Foundation Approach</vt:lpstr>
      <vt:lpstr>Outline</vt:lpstr>
      <vt:lpstr>Simulate wind turbulence</vt:lpstr>
      <vt:lpstr>Wind turbulence using Gaussian Distribution</vt:lpstr>
      <vt:lpstr>Local potential field by obstacle</vt:lpstr>
      <vt:lpstr>Build the map model</vt:lpstr>
      <vt:lpstr>Build a virtual world for hypothesis</vt:lpstr>
      <vt:lpstr>Outline</vt:lpstr>
      <vt:lpstr>Calculated methane concentration under each hypothesis</vt:lpstr>
      <vt:lpstr>Model the likelihood using gamma distribution</vt:lpstr>
      <vt:lpstr>Model the likelihood using gamma distribution</vt:lpstr>
      <vt:lpstr>Model the likelihood using gamma distribution</vt:lpstr>
      <vt:lpstr>Outline</vt:lpstr>
      <vt:lpstr>Entropy for the set of hypotheses</vt:lpstr>
      <vt:lpstr>Update probability in the future under specific assumption</vt:lpstr>
      <vt:lpstr>Expected Information Gain under specific assumption</vt:lpstr>
      <vt:lpstr>Sum the Expected Information Gain for each assumption</vt:lpstr>
      <vt:lpstr>Choose candidates by Expected Information Gain</vt:lpstr>
      <vt:lpstr>Outline</vt:lpstr>
      <vt:lpstr>A virtualization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Methane Detection</dc:title>
  <dc:creator>Kern Ding</dc:creator>
  <cp:lastModifiedBy>Kern Ding</cp:lastModifiedBy>
  <cp:revision>281</cp:revision>
  <dcterms:created xsi:type="dcterms:W3CDTF">2014-09-12T21:44:33Z</dcterms:created>
  <dcterms:modified xsi:type="dcterms:W3CDTF">2014-09-18T16:52:24Z</dcterms:modified>
</cp:coreProperties>
</file>