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69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40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3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1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B0EB-78AA-4290-B6EB-B303CD64AABD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949-877F-43AA-9BDF-E9056BE0B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4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3" y="1097279"/>
            <a:ext cx="10867109" cy="45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556067" cy="63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86" y="273685"/>
            <a:ext cx="10156075" cy="55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8" y="29611"/>
            <a:ext cx="12124265" cy="68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6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also the case if you have no “results” to discuss!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critique your experimental set up…what did you find out about it as you did it? Do you think it was good enough? How could it be improved?</a:t>
            </a:r>
          </a:p>
          <a:p>
            <a:r>
              <a:rPr lang="en-US" dirty="0"/>
              <a:t>What results would you expect to have if your hypothesis were correct and why?</a:t>
            </a:r>
          </a:p>
          <a:p>
            <a:r>
              <a:rPr lang="en-US" dirty="0"/>
              <a:t>What could have generated a false positive or false negative?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17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196889"/>
            <a:ext cx="11713287" cy="61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3" y="0"/>
            <a:ext cx="11468638" cy="68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3" y="127090"/>
            <a:ext cx="12101144" cy="60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5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18" y="365125"/>
            <a:ext cx="10490699" cy="60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75" y="318453"/>
            <a:ext cx="10515600" cy="1325563"/>
          </a:xfrm>
        </p:spPr>
        <p:txBody>
          <a:bodyPr/>
          <a:lstStyle/>
          <a:p>
            <a:r>
              <a:rPr lang="en-GB" dirty="0"/>
              <a:t>Feedback from a draft…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375" y="1644016"/>
            <a:ext cx="1138187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 of draft project write-up</a:t>
            </a:r>
          </a:p>
          <a:p>
            <a:endParaRPr lang="en-US" sz="2000" dirty="0"/>
          </a:p>
          <a:p>
            <a:r>
              <a:rPr lang="en-US" sz="2000" dirty="0"/>
              <a:t>You must submit a draft project report to Moodle </a:t>
            </a:r>
            <a:r>
              <a:rPr lang="en-US" sz="2000" dirty="0">
                <a:solidFill>
                  <a:srgbClr val="FF0000"/>
                </a:solidFill>
              </a:rPr>
              <a:t>by 12:00 noon on </a:t>
            </a:r>
            <a:r>
              <a:rPr lang="en-US" sz="2000">
                <a:solidFill>
                  <a:srgbClr val="FF0000"/>
                </a:solidFill>
              </a:rPr>
              <a:t>Friday 24</a:t>
            </a:r>
            <a:r>
              <a:rPr lang="en-US" sz="2000" baseline="30000">
                <a:solidFill>
                  <a:srgbClr val="FF0000"/>
                </a:solidFill>
              </a:rPr>
              <a:t>th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February.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dirty="0"/>
              <a:t>Aim to complete as much as you can.</a:t>
            </a:r>
          </a:p>
          <a:p>
            <a:endParaRPr lang="en-US" sz="2000" dirty="0"/>
          </a:p>
          <a:p>
            <a:r>
              <a:rPr lang="en-US" sz="2000" dirty="0"/>
              <a:t>Short of time? ….skip references, concentrate on Results (including figures) and Discussion, bullet point the Intro.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Report Drafts will be sent via the Teaching Office to your </a:t>
            </a:r>
            <a:r>
              <a:rPr lang="en-US" sz="2000" dirty="0" err="1"/>
              <a:t>HoG</a:t>
            </a:r>
            <a:r>
              <a:rPr lang="en-US" sz="2000" dirty="0"/>
              <a:t> supervisor, </a:t>
            </a:r>
          </a:p>
          <a:p>
            <a:r>
              <a:rPr lang="en-US" sz="2000" dirty="0"/>
              <a:t>you will receive feedback via a Draft Report Form from the Teaching Office as soon as is possible.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5852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46" y="14365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something to be proud of!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Quality of thought, quality of presentation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53235" r="348" b="-53829"/>
          <a:stretch/>
        </p:blipFill>
        <p:spPr>
          <a:xfrm>
            <a:off x="110903" y="3371273"/>
            <a:ext cx="10260000" cy="6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5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45" y="108065"/>
            <a:ext cx="12207486" cy="61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8" y="367562"/>
            <a:ext cx="11431147" cy="64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467" y="5423958"/>
            <a:ext cx="10515600" cy="4351338"/>
          </a:xfrm>
        </p:spPr>
        <p:txBody>
          <a:bodyPr/>
          <a:lstStyle/>
          <a:p>
            <a:r>
              <a:rPr lang="en-GB" dirty="0"/>
              <a:t>Analysing results from one type of experiment is more efficient and allows you to spot trends.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70200" y="1583267"/>
            <a:ext cx="5683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Proto-Indo European </a:t>
            </a:r>
            <a:r>
              <a:rPr lang="en-GB" sz="4000" i="1" dirty="0"/>
              <a:t>SKER</a:t>
            </a:r>
          </a:p>
          <a:p>
            <a:r>
              <a:rPr lang="en-GB" sz="4000" dirty="0"/>
              <a:t>       to sort/cut/divide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932" y="4310929"/>
            <a:ext cx="772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SCIENCE                                         SH*T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83467" y="2906706"/>
            <a:ext cx="982133" cy="11572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975628">
            <a:off x="7305142" y="2896892"/>
            <a:ext cx="1150616" cy="13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4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39" y="290311"/>
            <a:ext cx="11428642" cy="62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" y="233462"/>
            <a:ext cx="12361333" cy="50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didn’t get to complete experiments?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progress to date as results.</a:t>
            </a:r>
          </a:p>
          <a:p>
            <a:r>
              <a:rPr lang="en-US" dirty="0"/>
              <a:t>What experiments did you set up?</a:t>
            </a:r>
          </a:p>
          <a:p>
            <a:r>
              <a:rPr lang="en-US" dirty="0"/>
              <a:t>Partial data sets are fine!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67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95" y="365125"/>
            <a:ext cx="10515600" cy="41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1" y="465513"/>
            <a:ext cx="11162195" cy="6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3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245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Sort them</vt:lpstr>
      <vt:lpstr>PowerPoint Presentation</vt:lpstr>
      <vt:lpstr>PowerPoint Presentation</vt:lpstr>
      <vt:lpstr>What if you didn’t get to complete experiments?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is also the case if you have no “results” to discuss!</vt:lpstr>
      <vt:lpstr>PowerPoint Presentation</vt:lpstr>
      <vt:lpstr>PowerPoint Presentation</vt:lpstr>
      <vt:lpstr>PowerPoint Presentation</vt:lpstr>
      <vt:lpstr>PowerPoint Presentation</vt:lpstr>
      <vt:lpstr>Feedback from a draft…</vt:lpstr>
      <vt:lpstr>Build something to be proud of!  Quality of thought, quality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</dc:creator>
  <cp:lastModifiedBy>jmd32</cp:lastModifiedBy>
  <cp:revision>13</cp:revision>
  <dcterms:created xsi:type="dcterms:W3CDTF">2018-01-19T13:53:07Z</dcterms:created>
  <dcterms:modified xsi:type="dcterms:W3CDTF">2023-01-20T15:28:29Z</dcterms:modified>
</cp:coreProperties>
</file>