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30a8e18f2d144a0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79" r:id="rId4"/>
    <p:sldId id="282" r:id="rId5"/>
    <p:sldId id="283" r:id="rId6"/>
    <p:sldId id="284" r:id="rId7"/>
    <p:sldId id="285" r:id="rId8"/>
    <p:sldId id="286" r:id="rId9"/>
    <p:sldId id="289" r:id="rId10"/>
    <p:sldId id="290" r:id="rId11"/>
    <p:sldId id="291" r:id="rId12"/>
    <p:sldId id="287" r:id="rId13"/>
    <p:sldId id="293" r:id="rId14"/>
    <p:sldId id="294" r:id="rId15"/>
    <p:sldId id="295" r:id="rId16"/>
    <p:sldId id="296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0C9"/>
    <a:srgbClr val="157E9F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/>
    <p:restoredTop sz="94643"/>
  </p:normalViewPr>
  <p:slideViewPr>
    <p:cSldViewPr snapToGrid="0">
      <p:cViewPr varScale="1">
        <p:scale>
          <a:sx n="85" d="100"/>
          <a:sy n="85" d="100"/>
        </p:scale>
        <p:origin x="19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28F03-A065-9A46-9AD6-E62373905A70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B5EF6A6-781B-6D4D-9088-5FEEBB5FA6CF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内容</a:t>
          </a:r>
        </a:p>
      </dgm:t>
    </dgm:pt>
    <dgm:pt modelId="{779E4056-51C3-CD47-863C-9111867EDD35}" type="parTrans" cxnId="{F6571D56-447B-B543-A449-6308D52D3507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C9C282-3F3E-1C4B-8C4E-3B5BBEA98838}" type="sibTrans" cxnId="{F6571D56-447B-B543-A449-6308D52D3507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A9326C-F14E-594C-8EF5-9DFACBA18FB7}">
      <dgm:prSet phldrT="[文本]" custT="1"/>
      <dgm:spPr/>
      <dgm:t>
        <a:bodyPr/>
        <a:lstStyle/>
        <a:p>
          <a:r>
            <a: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rPr>
            <a:t>Parser</a:t>
          </a:r>
          <a:endParaRPr lang="zh-CN" altLang="en-US" sz="14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B6922EB-B3EE-6247-9937-D150675B3C4F}" type="parTrans" cxnId="{EA408BDB-8C9B-0E41-8940-AC1E9CB78BDA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A15CF41-96A9-094E-876E-5CCFCF96176F}" type="sibTrans" cxnId="{EA408BDB-8C9B-0E41-8940-AC1E9CB78BDA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D243C52-4697-1E44-8FD6-41877E7D8FC3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架构</a:t>
          </a:r>
        </a:p>
      </dgm:t>
    </dgm:pt>
    <dgm:pt modelId="{93CBBDE0-48FD-3D46-A4C2-C3D918D31223}" type="parTrans" cxnId="{A95647AE-73B0-7548-9DA0-1366BE6B4615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EF9E6F6-FA12-4A4B-A50B-3B804627855F}" type="sibTrans" cxnId="{A95647AE-73B0-7548-9DA0-1366BE6B4615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48D46FB-F557-7A46-99F4-8F96AA2F38DE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流程</a:t>
          </a:r>
        </a:p>
      </dgm:t>
    </dgm:pt>
    <dgm:pt modelId="{0EA7158A-0B1D-1348-B2C1-3C88607265F2}" type="parTrans" cxnId="{5AA3CC79-6549-E14E-9DC9-3A29811AD1E2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E283272-3130-0343-85D6-4845E85E1154}" type="sibTrans" cxnId="{5AA3CC79-6549-E14E-9DC9-3A29811AD1E2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FDACCB6-016F-C142-9470-DABEFC959087}">
      <dgm:prSet phldrT="[文本]" custT="1"/>
      <dgm:spPr/>
      <dgm:t>
        <a:bodyPr/>
        <a:lstStyle/>
        <a:p>
          <a:r>
            <a:rPr lang="en-US" altLang="zh-CN" sz="16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Antlr</a:t>
          </a:r>
          <a:endParaRPr lang="zh-CN" altLang="en-US" sz="16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626D8B3-A46B-3048-A3EB-4B5246077117}" type="parTrans" cxnId="{EB153CDC-F4CE-284C-8F45-877765D8054C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34686FF-23FA-E64A-8D94-5DCDAF937566}" type="sibTrans" cxnId="{EB153CDC-F4CE-284C-8F45-877765D8054C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5723135-7220-4341-BC22-8E8231B8EE80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调研</a:t>
          </a:r>
        </a:p>
      </dgm:t>
    </dgm:pt>
    <dgm:pt modelId="{2C4709AA-D4DE-4348-8958-84BF278AB07A}" type="parTrans" cxnId="{F6E4E02E-B477-014D-A77A-EAAF7D50FCD9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D9A598F-7689-2C41-88A4-1F4BF153D177}" type="sibTrans" cxnId="{F6E4E02E-B477-014D-A77A-EAAF7D50FCD9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A8453FD-8136-3342-94A0-3BEF13F1A978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流程</a:t>
          </a:r>
        </a:p>
      </dgm:t>
    </dgm:pt>
    <dgm:pt modelId="{7B81D5EF-CC46-9D45-B647-1725D2CAB021}" type="parTrans" cxnId="{B09FB9A7-326F-CF4D-BD9C-24C28DE8081C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D593AB5-17FF-3D44-9D66-077318A80EE2}" type="sibTrans" cxnId="{B09FB9A7-326F-CF4D-BD9C-24C28DE8081C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1461CA0-21BB-904C-9DA8-5CD4A5D08B53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</a:p>
      </dgm:t>
    </dgm:pt>
    <dgm:pt modelId="{DE894E1C-D418-994A-9B21-8A7A106095E8}" type="parTrans" cxnId="{B5544E11-A4D1-C846-9CF0-893C59A6B228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61FA98A-C5D6-B74E-AC77-0F110489591F}" type="sibTrans" cxnId="{B5544E11-A4D1-C846-9CF0-893C59A6B228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253223B-FE94-DA41-861E-A040AD0E2C7D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任务</a:t>
          </a:r>
        </a:p>
      </dgm:t>
    </dgm:pt>
    <dgm:pt modelId="{E9A00C04-F435-6D45-8CF2-0027ACD128C9}" type="parTrans" cxnId="{8BFE3800-7DBA-4040-A571-F4BF145CBA4E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14C7CFD-B475-6947-BB5A-4CA6F995DEA9}" type="sibTrans" cxnId="{8BFE3800-7DBA-4040-A571-F4BF145CBA4E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15A9414-FC42-C54E-9169-C314229378A8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代码结构</a:t>
          </a:r>
        </a:p>
      </dgm:t>
    </dgm:pt>
    <dgm:pt modelId="{4E9E90C5-6A6E-354D-BD1B-19132985B1CD}" type="parTrans" cxnId="{99C1AC0E-8EE5-064F-B8D6-5E7E5F9FC12F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80B4084-5B7E-4344-8916-0CBF4AA2BBCC}" type="sibTrans" cxnId="{99C1AC0E-8EE5-064F-B8D6-5E7E5F9FC12F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2081D42-333A-2E4A-9546-56BC2491C581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参考</a:t>
          </a:r>
        </a:p>
      </dgm:t>
    </dgm:pt>
    <dgm:pt modelId="{AEBBF8FC-EF88-C84E-B91A-8F4531CBBB0D}" type="parTrans" cxnId="{6184CA0A-59AD-BE48-A220-AFC2E713E800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8E8125-852C-2E41-AA53-056C89E89EDD}" type="sibTrans" cxnId="{6184CA0A-59AD-BE48-A220-AFC2E713E800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4AA87D6-4D5F-ED47-84A0-5E896FE389CC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目标</a:t>
          </a:r>
        </a:p>
      </dgm:t>
    </dgm:pt>
    <dgm:pt modelId="{608F745A-B479-0B4E-A056-28FDF10DEE9C}" type="parTrans" cxnId="{71ADB664-7716-CB40-908C-FE45A719048A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8065B45-DAA8-0147-9069-B16EB16263A8}" type="sibTrans" cxnId="{71ADB664-7716-CB40-908C-FE45A719048A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CFEE15B-D86C-A946-8F65-4CB0DABD469D}" type="pres">
      <dgm:prSet presAssocID="{B7528F03-A065-9A46-9AD6-E62373905A7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2EBC85-150D-B74F-8939-C1DE2BE5F441}" type="pres">
      <dgm:prSet presAssocID="{EB5EF6A6-781B-6D4D-9088-5FEEBB5FA6CF}" presName="root1" presStyleCnt="0"/>
      <dgm:spPr/>
    </dgm:pt>
    <dgm:pt modelId="{B63B8C32-9CE4-3240-AA7F-0512F708F34C}" type="pres">
      <dgm:prSet presAssocID="{EB5EF6A6-781B-6D4D-9088-5FEEBB5FA6CF}" presName="LevelOneTextNode" presStyleLbl="node0" presStyleIdx="0" presStyleCnt="1">
        <dgm:presLayoutVars>
          <dgm:chPref val="3"/>
        </dgm:presLayoutVars>
      </dgm:prSet>
      <dgm:spPr/>
    </dgm:pt>
    <dgm:pt modelId="{6372F3AA-4F5E-2A49-B6BA-6208D41392F3}" type="pres">
      <dgm:prSet presAssocID="{EB5EF6A6-781B-6D4D-9088-5FEEBB5FA6CF}" presName="level2hierChild" presStyleCnt="0"/>
      <dgm:spPr/>
    </dgm:pt>
    <dgm:pt modelId="{C81098B2-2EAE-E042-AA42-064B80DA42DE}" type="pres">
      <dgm:prSet presAssocID="{AB6922EB-B3EE-6247-9937-D150675B3C4F}" presName="conn2-1" presStyleLbl="parChTrans1D2" presStyleIdx="0" presStyleCnt="3"/>
      <dgm:spPr/>
    </dgm:pt>
    <dgm:pt modelId="{FC9154F0-15C2-A142-841C-BF7E017AF3BA}" type="pres">
      <dgm:prSet presAssocID="{AB6922EB-B3EE-6247-9937-D150675B3C4F}" presName="connTx" presStyleLbl="parChTrans1D2" presStyleIdx="0" presStyleCnt="3"/>
      <dgm:spPr/>
    </dgm:pt>
    <dgm:pt modelId="{2FCF1E78-85F3-0C4C-88C4-EBADE898F587}" type="pres">
      <dgm:prSet presAssocID="{96A9326C-F14E-594C-8EF5-9DFACBA18FB7}" presName="root2" presStyleCnt="0"/>
      <dgm:spPr/>
    </dgm:pt>
    <dgm:pt modelId="{6D5B733F-A624-384B-9B6D-0671B0A2F4A2}" type="pres">
      <dgm:prSet presAssocID="{96A9326C-F14E-594C-8EF5-9DFACBA18FB7}" presName="LevelTwoTextNode" presStyleLbl="node2" presStyleIdx="0" presStyleCnt="3" custScaleX="120394">
        <dgm:presLayoutVars>
          <dgm:chPref val="3"/>
        </dgm:presLayoutVars>
      </dgm:prSet>
      <dgm:spPr/>
    </dgm:pt>
    <dgm:pt modelId="{B4FCC7CB-ADBA-814C-AB90-3C44A6B2C5D8}" type="pres">
      <dgm:prSet presAssocID="{96A9326C-F14E-594C-8EF5-9DFACBA18FB7}" presName="level3hierChild" presStyleCnt="0"/>
      <dgm:spPr/>
    </dgm:pt>
    <dgm:pt modelId="{DAA159C6-992A-664F-AA8E-7BC849A3F10E}" type="pres">
      <dgm:prSet presAssocID="{93CBBDE0-48FD-3D46-A4C2-C3D918D31223}" presName="conn2-1" presStyleLbl="parChTrans1D3" presStyleIdx="0" presStyleCnt="8"/>
      <dgm:spPr/>
    </dgm:pt>
    <dgm:pt modelId="{6AAA3A44-19FD-B044-B746-5675C3B16DC0}" type="pres">
      <dgm:prSet presAssocID="{93CBBDE0-48FD-3D46-A4C2-C3D918D31223}" presName="connTx" presStyleLbl="parChTrans1D3" presStyleIdx="0" presStyleCnt="8"/>
      <dgm:spPr/>
    </dgm:pt>
    <dgm:pt modelId="{CBEC116B-AF40-8545-A6C9-A157C82072A1}" type="pres">
      <dgm:prSet presAssocID="{AD243C52-4697-1E44-8FD6-41877E7D8FC3}" presName="root2" presStyleCnt="0"/>
      <dgm:spPr/>
    </dgm:pt>
    <dgm:pt modelId="{CEC526CB-825C-9F4E-A407-1B25642E1DD5}" type="pres">
      <dgm:prSet presAssocID="{AD243C52-4697-1E44-8FD6-41877E7D8FC3}" presName="LevelTwoTextNode" presStyleLbl="node3" presStyleIdx="0" presStyleCnt="8">
        <dgm:presLayoutVars>
          <dgm:chPref val="3"/>
        </dgm:presLayoutVars>
      </dgm:prSet>
      <dgm:spPr/>
    </dgm:pt>
    <dgm:pt modelId="{13283067-7971-6248-9896-5DEFBA2CDBCD}" type="pres">
      <dgm:prSet presAssocID="{AD243C52-4697-1E44-8FD6-41877E7D8FC3}" presName="level3hierChild" presStyleCnt="0"/>
      <dgm:spPr/>
    </dgm:pt>
    <dgm:pt modelId="{15ACC5AD-1957-EB4B-BB7E-EAAD82E892CB}" type="pres">
      <dgm:prSet presAssocID="{0EA7158A-0B1D-1348-B2C1-3C88607265F2}" presName="conn2-1" presStyleLbl="parChTrans1D3" presStyleIdx="1" presStyleCnt="8"/>
      <dgm:spPr/>
    </dgm:pt>
    <dgm:pt modelId="{26E483DF-FD22-644F-90B2-0FBF301512E2}" type="pres">
      <dgm:prSet presAssocID="{0EA7158A-0B1D-1348-B2C1-3C88607265F2}" presName="connTx" presStyleLbl="parChTrans1D3" presStyleIdx="1" presStyleCnt="8"/>
      <dgm:spPr/>
    </dgm:pt>
    <dgm:pt modelId="{3F5D521C-70DB-8849-8891-4DC18F3D8C83}" type="pres">
      <dgm:prSet presAssocID="{E48D46FB-F557-7A46-99F4-8F96AA2F38DE}" presName="root2" presStyleCnt="0"/>
      <dgm:spPr/>
    </dgm:pt>
    <dgm:pt modelId="{AE628132-3AD4-504B-88FB-7A4A1769350C}" type="pres">
      <dgm:prSet presAssocID="{E48D46FB-F557-7A46-99F4-8F96AA2F38DE}" presName="LevelTwoTextNode" presStyleLbl="node3" presStyleIdx="1" presStyleCnt="8">
        <dgm:presLayoutVars>
          <dgm:chPref val="3"/>
        </dgm:presLayoutVars>
      </dgm:prSet>
      <dgm:spPr/>
    </dgm:pt>
    <dgm:pt modelId="{511518B7-4786-D142-97DB-883510075D7B}" type="pres">
      <dgm:prSet presAssocID="{E48D46FB-F557-7A46-99F4-8F96AA2F38DE}" presName="level3hierChild" presStyleCnt="0"/>
      <dgm:spPr/>
    </dgm:pt>
    <dgm:pt modelId="{32810305-8005-3C4D-98A1-F43F63DFD2EF}" type="pres">
      <dgm:prSet presAssocID="{0626D8B3-A46B-3048-A3EB-4B5246077117}" presName="conn2-1" presStyleLbl="parChTrans1D2" presStyleIdx="1" presStyleCnt="3"/>
      <dgm:spPr/>
    </dgm:pt>
    <dgm:pt modelId="{B0B63CFE-FA04-F144-8323-6F315C45AC4C}" type="pres">
      <dgm:prSet presAssocID="{0626D8B3-A46B-3048-A3EB-4B5246077117}" presName="connTx" presStyleLbl="parChTrans1D2" presStyleIdx="1" presStyleCnt="3"/>
      <dgm:spPr/>
    </dgm:pt>
    <dgm:pt modelId="{8FA0828A-C15C-EA4A-8F3D-407465CCC8A0}" type="pres">
      <dgm:prSet presAssocID="{0FDACCB6-016F-C142-9470-DABEFC959087}" presName="root2" presStyleCnt="0"/>
      <dgm:spPr/>
    </dgm:pt>
    <dgm:pt modelId="{D3E4F969-CBC7-B343-8A66-15007CAD8069}" type="pres">
      <dgm:prSet presAssocID="{0FDACCB6-016F-C142-9470-DABEFC959087}" presName="LevelTwoTextNode" presStyleLbl="node2" presStyleIdx="1" presStyleCnt="3" custScaleX="120394">
        <dgm:presLayoutVars>
          <dgm:chPref val="3"/>
        </dgm:presLayoutVars>
      </dgm:prSet>
      <dgm:spPr/>
    </dgm:pt>
    <dgm:pt modelId="{340FCEBD-DC23-4840-B238-4B6F07FA5ED7}" type="pres">
      <dgm:prSet presAssocID="{0FDACCB6-016F-C142-9470-DABEFC959087}" presName="level3hierChild" presStyleCnt="0"/>
      <dgm:spPr/>
    </dgm:pt>
    <dgm:pt modelId="{12D01D3D-A17B-4748-BCEF-4C1F30529D58}" type="pres">
      <dgm:prSet presAssocID="{2C4709AA-D4DE-4348-8958-84BF278AB07A}" presName="conn2-1" presStyleLbl="parChTrans1D3" presStyleIdx="2" presStyleCnt="8"/>
      <dgm:spPr/>
    </dgm:pt>
    <dgm:pt modelId="{7C45AF3F-8C92-784B-ACDA-4A7C870F9059}" type="pres">
      <dgm:prSet presAssocID="{2C4709AA-D4DE-4348-8958-84BF278AB07A}" presName="connTx" presStyleLbl="parChTrans1D3" presStyleIdx="2" presStyleCnt="8"/>
      <dgm:spPr/>
    </dgm:pt>
    <dgm:pt modelId="{22A7C5AD-CE32-1947-8D11-187BBCB9F599}" type="pres">
      <dgm:prSet presAssocID="{A5723135-7220-4341-BC22-8E8231B8EE80}" presName="root2" presStyleCnt="0"/>
      <dgm:spPr/>
    </dgm:pt>
    <dgm:pt modelId="{181292A0-96E0-B446-B43D-02DA79374621}" type="pres">
      <dgm:prSet presAssocID="{A5723135-7220-4341-BC22-8E8231B8EE80}" presName="LevelTwoTextNode" presStyleLbl="node3" presStyleIdx="2" presStyleCnt="8">
        <dgm:presLayoutVars>
          <dgm:chPref val="3"/>
        </dgm:presLayoutVars>
      </dgm:prSet>
      <dgm:spPr/>
    </dgm:pt>
    <dgm:pt modelId="{B0182137-7620-CC4D-BCB4-7287F74F92CB}" type="pres">
      <dgm:prSet presAssocID="{A5723135-7220-4341-BC22-8E8231B8EE80}" presName="level3hierChild" presStyleCnt="0"/>
      <dgm:spPr/>
    </dgm:pt>
    <dgm:pt modelId="{D82D7FC5-C988-C543-B933-D29F35861764}" type="pres">
      <dgm:prSet presAssocID="{7B81D5EF-CC46-9D45-B647-1725D2CAB021}" presName="conn2-1" presStyleLbl="parChTrans1D3" presStyleIdx="3" presStyleCnt="8"/>
      <dgm:spPr/>
    </dgm:pt>
    <dgm:pt modelId="{331B1FE5-6601-2C4E-9986-2FC7288EFDB5}" type="pres">
      <dgm:prSet presAssocID="{7B81D5EF-CC46-9D45-B647-1725D2CAB021}" presName="connTx" presStyleLbl="parChTrans1D3" presStyleIdx="3" presStyleCnt="8"/>
      <dgm:spPr/>
    </dgm:pt>
    <dgm:pt modelId="{684F418A-D638-7741-AEF0-34A99D5A955F}" type="pres">
      <dgm:prSet presAssocID="{7A8453FD-8136-3342-94A0-3BEF13F1A978}" presName="root2" presStyleCnt="0"/>
      <dgm:spPr/>
    </dgm:pt>
    <dgm:pt modelId="{A3CB3FA7-6687-944E-BE79-029F1C5C5D45}" type="pres">
      <dgm:prSet presAssocID="{7A8453FD-8136-3342-94A0-3BEF13F1A978}" presName="LevelTwoTextNode" presStyleLbl="node3" presStyleIdx="3" presStyleCnt="8">
        <dgm:presLayoutVars>
          <dgm:chPref val="3"/>
        </dgm:presLayoutVars>
      </dgm:prSet>
      <dgm:spPr/>
    </dgm:pt>
    <dgm:pt modelId="{910BAA5A-83AC-3D47-A9F9-3F9074266CF8}" type="pres">
      <dgm:prSet presAssocID="{7A8453FD-8136-3342-94A0-3BEF13F1A978}" presName="level3hierChild" presStyleCnt="0"/>
      <dgm:spPr/>
    </dgm:pt>
    <dgm:pt modelId="{99CBD493-A785-F049-9A69-615FA9EFA0C8}" type="pres">
      <dgm:prSet presAssocID="{DE894E1C-D418-994A-9B21-8A7A106095E8}" presName="conn2-1" presStyleLbl="parChTrans1D3" presStyleIdx="4" presStyleCnt="8"/>
      <dgm:spPr/>
    </dgm:pt>
    <dgm:pt modelId="{E39621B9-5CEF-D449-A0CA-98C563BACC3C}" type="pres">
      <dgm:prSet presAssocID="{DE894E1C-D418-994A-9B21-8A7A106095E8}" presName="connTx" presStyleLbl="parChTrans1D3" presStyleIdx="4" presStyleCnt="8"/>
      <dgm:spPr/>
    </dgm:pt>
    <dgm:pt modelId="{63C195C0-1096-9442-B82A-3D8C6B7AD6E3}" type="pres">
      <dgm:prSet presAssocID="{51461CA0-21BB-904C-9DA8-5CD4A5D08B53}" presName="root2" presStyleCnt="0"/>
      <dgm:spPr/>
    </dgm:pt>
    <dgm:pt modelId="{49EAC3C8-F586-AA4E-A44F-AFD57674902D}" type="pres">
      <dgm:prSet presAssocID="{51461CA0-21BB-904C-9DA8-5CD4A5D08B53}" presName="LevelTwoTextNode" presStyleLbl="node3" presStyleIdx="4" presStyleCnt="8">
        <dgm:presLayoutVars>
          <dgm:chPref val="3"/>
        </dgm:presLayoutVars>
      </dgm:prSet>
      <dgm:spPr/>
    </dgm:pt>
    <dgm:pt modelId="{A5706209-DCD4-C943-A90B-D15EB24AA88B}" type="pres">
      <dgm:prSet presAssocID="{51461CA0-21BB-904C-9DA8-5CD4A5D08B53}" presName="level3hierChild" presStyleCnt="0"/>
      <dgm:spPr/>
    </dgm:pt>
    <dgm:pt modelId="{639B40FA-BF2F-BC46-928C-E6E8A0FF5BB4}" type="pres">
      <dgm:prSet presAssocID="{E9A00C04-F435-6D45-8CF2-0027ACD128C9}" presName="conn2-1" presStyleLbl="parChTrans1D2" presStyleIdx="2" presStyleCnt="3"/>
      <dgm:spPr/>
    </dgm:pt>
    <dgm:pt modelId="{1B3AA36A-9978-B647-AB1D-B7790BCE5517}" type="pres">
      <dgm:prSet presAssocID="{E9A00C04-F435-6D45-8CF2-0027ACD128C9}" presName="connTx" presStyleLbl="parChTrans1D2" presStyleIdx="2" presStyleCnt="3"/>
      <dgm:spPr/>
    </dgm:pt>
    <dgm:pt modelId="{89B723E2-5E13-FD46-9CED-DCDBB52FCA62}" type="pres">
      <dgm:prSet presAssocID="{1253223B-FE94-DA41-861E-A040AD0E2C7D}" presName="root2" presStyleCnt="0"/>
      <dgm:spPr/>
    </dgm:pt>
    <dgm:pt modelId="{3B78DAAD-25C4-3348-9A4C-D1287B617FF8}" type="pres">
      <dgm:prSet presAssocID="{1253223B-FE94-DA41-861E-A040AD0E2C7D}" presName="LevelTwoTextNode" presStyleLbl="node2" presStyleIdx="2" presStyleCnt="3" custScaleX="120394">
        <dgm:presLayoutVars>
          <dgm:chPref val="3"/>
        </dgm:presLayoutVars>
      </dgm:prSet>
      <dgm:spPr/>
    </dgm:pt>
    <dgm:pt modelId="{5A22758D-5620-F44B-8D6B-4B03432CE842}" type="pres">
      <dgm:prSet presAssocID="{1253223B-FE94-DA41-861E-A040AD0E2C7D}" presName="level3hierChild" presStyleCnt="0"/>
      <dgm:spPr/>
    </dgm:pt>
    <dgm:pt modelId="{E8C3A213-5B8C-0448-B559-38340A5847CC}" type="pres">
      <dgm:prSet presAssocID="{4E9E90C5-6A6E-354D-BD1B-19132985B1CD}" presName="conn2-1" presStyleLbl="parChTrans1D3" presStyleIdx="5" presStyleCnt="8"/>
      <dgm:spPr/>
    </dgm:pt>
    <dgm:pt modelId="{1496887E-A043-0440-B42C-224D3170F684}" type="pres">
      <dgm:prSet presAssocID="{4E9E90C5-6A6E-354D-BD1B-19132985B1CD}" presName="connTx" presStyleLbl="parChTrans1D3" presStyleIdx="5" presStyleCnt="8"/>
      <dgm:spPr/>
    </dgm:pt>
    <dgm:pt modelId="{0830512E-ACC1-1440-9A22-6748353E2745}" type="pres">
      <dgm:prSet presAssocID="{215A9414-FC42-C54E-9169-C314229378A8}" presName="root2" presStyleCnt="0"/>
      <dgm:spPr/>
    </dgm:pt>
    <dgm:pt modelId="{6A94B757-D497-EB4B-8DE2-B40E1E2BF77A}" type="pres">
      <dgm:prSet presAssocID="{215A9414-FC42-C54E-9169-C314229378A8}" presName="LevelTwoTextNode" presStyleLbl="node3" presStyleIdx="5" presStyleCnt="8">
        <dgm:presLayoutVars>
          <dgm:chPref val="3"/>
        </dgm:presLayoutVars>
      </dgm:prSet>
      <dgm:spPr/>
    </dgm:pt>
    <dgm:pt modelId="{B7356F7E-26C7-9B42-A9EE-60A37BB850A5}" type="pres">
      <dgm:prSet presAssocID="{215A9414-FC42-C54E-9169-C314229378A8}" presName="level3hierChild" presStyleCnt="0"/>
      <dgm:spPr/>
    </dgm:pt>
    <dgm:pt modelId="{5E2ABDD2-5F39-FB46-B225-C019B9763EBB}" type="pres">
      <dgm:prSet presAssocID="{AEBBF8FC-EF88-C84E-B91A-8F4531CBBB0D}" presName="conn2-1" presStyleLbl="parChTrans1D3" presStyleIdx="6" presStyleCnt="8"/>
      <dgm:spPr/>
    </dgm:pt>
    <dgm:pt modelId="{3DD8BC71-6C2B-AD46-A3E8-2057FCCE3D2D}" type="pres">
      <dgm:prSet presAssocID="{AEBBF8FC-EF88-C84E-B91A-8F4531CBBB0D}" presName="connTx" presStyleLbl="parChTrans1D3" presStyleIdx="6" presStyleCnt="8"/>
      <dgm:spPr/>
    </dgm:pt>
    <dgm:pt modelId="{D85BD42B-AFA3-6144-A3CC-9E0003A5B430}" type="pres">
      <dgm:prSet presAssocID="{52081D42-333A-2E4A-9546-56BC2491C581}" presName="root2" presStyleCnt="0"/>
      <dgm:spPr/>
    </dgm:pt>
    <dgm:pt modelId="{C0A0E43C-6F51-CB4C-BA97-B4EB16A3263A}" type="pres">
      <dgm:prSet presAssocID="{52081D42-333A-2E4A-9546-56BC2491C581}" presName="LevelTwoTextNode" presStyleLbl="node3" presStyleIdx="6" presStyleCnt="8">
        <dgm:presLayoutVars>
          <dgm:chPref val="3"/>
        </dgm:presLayoutVars>
      </dgm:prSet>
      <dgm:spPr/>
    </dgm:pt>
    <dgm:pt modelId="{E4FD77FA-E8AA-DC4A-8EE1-514FC2B9FBBD}" type="pres">
      <dgm:prSet presAssocID="{52081D42-333A-2E4A-9546-56BC2491C581}" presName="level3hierChild" presStyleCnt="0"/>
      <dgm:spPr/>
    </dgm:pt>
    <dgm:pt modelId="{E31EBEAD-B87A-0E4C-9468-341EABFE6FD3}" type="pres">
      <dgm:prSet presAssocID="{608F745A-B479-0B4E-A056-28FDF10DEE9C}" presName="conn2-1" presStyleLbl="parChTrans1D3" presStyleIdx="7" presStyleCnt="8"/>
      <dgm:spPr/>
    </dgm:pt>
    <dgm:pt modelId="{55FB24C0-7EF3-6844-8DAF-0BAB75C26A3E}" type="pres">
      <dgm:prSet presAssocID="{608F745A-B479-0B4E-A056-28FDF10DEE9C}" presName="connTx" presStyleLbl="parChTrans1D3" presStyleIdx="7" presStyleCnt="8"/>
      <dgm:spPr/>
    </dgm:pt>
    <dgm:pt modelId="{697112B4-EF1D-8C45-9086-1932C6EE056A}" type="pres">
      <dgm:prSet presAssocID="{64AA87D6-4D5F-ED47-84A0-5E896FE389CC}" presName="root2" presStyleCnt="0"/>
      <dgm:spPr/>
    </dgm:pt>
    <dgm:pt modelId="{B457DDC1-E206-1B4A-9AE4-CB7D1BF7A802}" type="pres">
      <dgm:prSet presAssocID="{64AA87D6-4D5F-ED47-84A0-5E896FE389CC}" presName="LevelTwoTextNode" presStyleLbl="node3" presStyleIdx="7" presStyleCnt="8">
        <dgm:presLayoutVars>
          <dgm:chPref val="3"/>
        </dgm:presLayoutVars>
      </dgm:prSet>
      <dgm:spPr/>
    </dgm:pt>
    <dgm:pt modelId="{FF6D827F-1994-4E46-A5ED-E2C5B7FCD68E}" type="pres">
      <dgm:prSet presAssocID="{64AA87D6-4D5F-ED47-84A0-5E896FE389CC}" presName="level3hierChild" presStyleCnt="0"/>
      <dgm:spPr/>
    </dgm:pt>
  </dgm:ptLst>
  <dgm:cxnLst>
    <dgm:cxn modelId="{8BFE3800-7DBA-4040-A571-F4BF145CBA4E}" srcId="{EB5EF6A6-781B-6D4D-9088-5FEEBB5FA6CF}" destId="{1253223B-FE94-DA41-861E-A040AD0E2C7D}" srcOrd="2" destOrd="0" parTransId="{E9A00C04-F435-6D45-8CF2-0027ACD128C9}" sibTransId="{014C7CFD-B475-6947-BB5A-4CA6F995DEA9}"/>
    <dgm:cxn modelId="{C5387B05-CBF9-E94A-BAF9-FE0E7013065E}" type="presOf" srcId="{E48D46FB-F557-7A46-99F4-8F96AA2F38DE}" destId="{AE628132-3AD4-504B-88FB-7A4A1769350C}" srcOrd="0" destOrd="0" presId="urn:microsoft.com/office/officeart/2005/8/layout/hierarchy2"/>
    <dgm:cxn modelId="{7D9E7607-7C32-1943-9F80-B0045553D448}" type="presOf" srcId="{E9A00C04-F435-6D45-8CF2-0027ACD128C9}" destId="{639B40FA-BF2F-BC46-928C-E6E8A0FF5BB4}" srcOrd="0" destOrd="0" presId="urn:microsoft.com/office/officeart/2005/8/layout/hierarchy2"/>
    <dgm:cxn modelId="{6184CA0A-59AD-BE48-A220-AFC2E713E800}" srcId="{1253223B-FE94-DA41-861E-A040AD0E2C7D}" destId="{52081D42-333A-2E4A-9546-56BC2491C581}" srcOrd="1" destOrd="0" parTransId="{AEBBF8FC-EF88-C84E-B91A-8F4531CBBB0D}" sibTransId="{098E8125-852C-2E41-AA53-056C89E89EDD}"/>
    <dgm:cxn modelId="{3D12EC0A-5826-DF41-913D-4403D5ACE281}" type="presOf" srcId="{51461CA0-21BB-904C-9DA8-5CD4A5D08B53}" destId="{49EAC3C8-F586-AA4E-A44F-AFD57674902D}" srcOrd="0" destOrd="0" presId="urn:microsoft.com/office/officeart/2005/8/layout/hierarchy2"/>
    <dgm:cxn modelId="{99C1AC0E-8EE5-064F-B8D6-5E7E5F9FC12F}" srcId="{1253223B-FE94-DA41-861E-A040AD0E2C7D}" destId="{215A9414-FC42-C54E-9169-C314229378A8}" srcOrd="0" destOrd="0" parTransId="{4E9E90C5-6A6E-354D-BD1B-19132985B1CD}" sibTransId="{B80B4084-5B7E-4344-8916-0CBF4AA2BBCC}"/>
    <dgm:cxn modelId="{8678A40F-225C-6340-82D2-163282BB67AC}" type="presOf" srcId="{AEBBF8FC-EF88-C84E-B91A-8F4531CBBB0D}" destId="{3DD8BC71-6C2B-AD46-A3E8-2057FCCE3D2D}" srcOrd="1" destOrd="0" presId="urn:microsoft.com/office/officeart/2005/8/layout/hierarchy2"/>
    <dgm:cxn modelId="{B5544E11-A4D1-C846-9CF0-893C59A6B228}" srcId="{0FDACCB6-016F-C142-9470-DABEFC959087}" destId="{51461CA0-21BB-904C-9DA8-5CD4A5D08B53}" srcOrd="2" destOrd="0" parTransId="{DE894E1C-D418-994A-9B21-8A7A106095E8}" sibTransId="{061FA98A-C5D6-B74E-AC77-0F110489591F}"/>
    <dgm:cxn modelId="{2EABAE18-421D-FE42-9296-B2FCCA35C599}" type="presOf" srcId="{93CBBDE0-48FD-3D46-A4C2-C3D918D31223}" destId="{DAA159C6-992A-664F-AA8E-7BC849A3F10E}" srcOrd="0" destOrd="0" presId="urn:microsoft.com/office/officeart/2005/8/layout/hierarchy2"/>
    <dgm:cxn modelId="{A2AB041A-CC2E-224F-83B4-208EF1F8C696}" type="presOf" srcId="{0626D8B3-A46B-3048-A3EB-4B5246077117}" destId="{B0B63CFE-FA04-F144-8323-6F315C45AC4C}" srcOrd="1" destOrd="0" presId="urn:microsoft.com/office/officeart/2005/8/layout/hierarchy2"/>
    <dgm:cxn modelId="{37225D1C-6DBF-BD42-85D5-85D1C7992E09}" type="presOf" srcId="{0EA7158A-0B1D-1348-B2C1-3C88607265F2}" destId="{15ACC5AD-1957-EB4B-BB7E-EAAD82E892CB}" srcOrd="0" destOrd="0" presId="urn:microsoft.com/office/officeart/2005/8/layout/hierarchy2"/>
    <dgm:cxn modelId="{36A9D926-00A6-3F42-AB26-D7BC3864D9C3}" type="presOf" srcId="{93CBBDE0-48FD-3D46-A4C2-C3D918D31223}" destId="{6AAA3A44-19FD-B044-B746-5675C3B16DC0}" srcOrd="1" destOrd="0" presId="urn:microsoft.com/office/officeart/2005/8/layout/hierarchy2"/>
    <dgm:cxn modelId="{F6E4E02E-B477-014D-A77A-EAAF7D50FCD9}" srcId="{0FDACCB6-016F-C142-9470-DABEFC959087}" destId="{A5723135-7220-4341-BC22-8E8231B8EE80}" srcOrd="0" destOrd="0" parTransId="{2C4709AA-D4DE-4348-8958-84BF278AB07A}" sibTransId="{6D9A598F-7689-2C41-88A4-1F4BF153D177}"/>
    <dgm:cxn modelId="{D1CF6034-E937-2D43-8733-529499BDFCBA}" type="presOf" srcId="{7A8453FD-8136-3342-94A0-3BEF13F1A978}" destId="{A3CB3FA7-6687-944E-BE79-029F1C5C5D45}" srcOrd="0" destOrd="0" presId="urn:microsoft.com/office/officeart/2005/8/layout/hierarchy2"/>
    <dgm:cxn modelId="{F79F1E3E-60CF-5744-942B-F7AF6EE1C50A}" type="presOf" srcId="{0FDACCB6-016F-C142-9470-DABEFC959087}" destId="{D3E4F969-CBC7-B343-8A66-15007CAD8069}" srcOrd="0" destOrd="0" presId="urn:microsoft.com/office/officeart/2005/8/layout/hierarchy2"/>
    <dgm:cxn modelId="{2C97993F-0A3A-7147-9A8C-B8ADF62E855D}" type="presOf" srcId="{AD243C52-4697-1E44-8FD6-41877E7D8FC3}" destId="{CEC526CB-825C-9F4E-A407-1B25642E1DD5}" srcOrd="0" destOrd="0" presId="urn:microsoft.com/office/officeart/2005/8/layout/hierarchy2"/>
    <dgm:cxn modelId="{51657F41-2E50-404B-8B30-478F872EEF8D}" type="presOf" srcId="{608F745A-B479-0B4E-A056-28FDF10DEE9C}" destId="{55FB24C0-7EF3-6844-8DAF-0BAB75C26A3E}" srcOrd="1" destOrd="0" presId="urn:microsoft.com/office/officeart/2005/8/layout/hierarchy2"/>
    <dgm:cxn modelId="{5E472942-32B0-6B47-B579-4B7590BA10FB}" type="presOf" srcId="{A5723135-7220-4341-BC22-8E8231B8EE80}" destId="{181292A0-96E0-B446-B43D-02DA79374621}" srcOrd="0" destOrd="0" presId="urn:microsoft.com/office/officeart/2005/8/layout/hierarchy2"/>
    <dgm:cxn modelId="{512F6053-9065-794F-A62F-9643D7BB78FE}" type="presOf" srcId="{DE894E1C-D418-994A-9B21-8A7A106095E8}" destId="{99CBD493-A785-F049-9A69-615FA9EFA0C8}" srcOrd="0" destOrd="0" presId="urn:microsoft.com/office/officeart/2005/8/layout/hierarchy2"/>
    <dgm:cxn modelId="{F6571D56-447B-B543-A449-6308D52D3507}" srcId="{B7528F03-A065-9A46-9AD6-E62373905A70}" destId="{EB5EF6A6-781B-6D4D-9088-5FEEBB5FA6CF}" srcOrd="0" destOrd="0" parTransId="{779E4056-51C3-CD47-863C-9111867EDD35}" sibTransId="{E3C9C282-3F3E-1C4B-8C4E-3B5BBEA98838}"/>
    <dgm:cxn modelId="{71ADB664-7716-CB40-908C-FE45A719048A}" srcId="{1253223B-FE94-DA41-861E-A040AD0E2C7D}" destId="{64AA87D6-4D5F-ED47-84A0-5E896FE389CC}" srcOrd="2" destOrd="0" parTransId="{608F745A-B479-0B4E-A056-28FDF10DEE9C}" sibTransId="{88065B45-DAA8-0147-9069-B16EB16263A8}"/>
    <dgm:cxn modelId="{3CD5436B-FA15-3C4D-A535-6477156F0EC9}" type="presOf" srcId="{4E9E90C5-6A6E-354D-BD1B-19132985B1CD}" destId="{1496887E-A043-0440-B42C-224D3170F684}" srcOrd="1" destOrd="0" presId="urn:microsoft.com/office/officeart/2005/8/layout/hierarchy2"/>
    <dgm:cxn modelId="{953A296D-7BE7-3C47-B2A8-98BF5A132282}" type="presOf" srcId="{DE894E1C-D418-994A-9B21-8A7A106095E8}" destId="{E39621B9-5CEF-D449-A0CA-98C563BACC3C}" srcOrd="1" destOrd="0" presId="urn:microsoft.com/office/officeart/2005/8/layout/hierarchy2"/>
    <dgm:cxn modelId="{5AA3CC79-6549-E14E-9DC9-3A29811AD1E2}" srcId="{96A9326C-F14E-594C-8EF5-9DFACBA18FB7}" destId="{E48D46FB-F557-7A46-99F4-8F96AA2F38DE}" srcOrd="1" destOrd="0" parTransId="{0EA7158A-0B1D-1348-B2C1-3C88607265F2}" sibTransId="{2E283272-3130-0343-85D6-4845E85E1154}"/>
    <dgm:cxn modelId="{71C8147C-003A-0942-968B-5530FEF36367}" type="presOf" srcId="{608F745A-B479-0B4E-A056-28FDF10DEE9C}" destId="{E31EBEAD-B87A-0E4C-9468-341EABFE6FD3}" srcOrd="0" destOrd="0" presId="urn:microsoft.com/office/officeart/2005/8/layout/hierarchy2"/>
    <dgm:cxn modelId="{1D86C680-9141-F945-A477-4E111A25FC22}" type="presOf" srcId="{1253223B-FE94-DA41-861E-A040AD0E2C7D}" destId="{3B78DAAD-25C4-3348-9A4C-D1287B617FF8}" srcOrd="0" destOrd="0" presId="urn:microsoft.com/office/officeart/2005/8/layout/hierarchy2"/>
    <dgm:cxn modelId="{49F03F8A-2AA9-A84D-82B5-8664CAE3A830}" type="presOf" srcId="{96A9326C-F14E-594C-8EF5-9DFACBA18FB7}" destId="{6D5B733F-A624-384B-9B6D-0671B0A2F4A2}" srcOrd="0" destOrd="0" presId="urn:microsoft.com/office/officeart/2005/8/layout/hierarchy2"/>
    <dgm:cxn modelId="{2770EF8C-42B2-024A-B88E-1B3C142D9171}" type="presOf" srcId="{64AA87D6-4D5F-ED47-84A0-5E896FE389CC}" destId="{B457DDC1-E206-1B4A-9AE4-CB7D1BF7A802}" srcOrd="0" destOrd="0" presId="urn:microsoft.com/office/officeart/2005/8/layout/hierarchy2"/>
    <dgm:cxn modelId="{3A068992-4892-CE4D-9C2C-0AF382804F43}" type="presOf" srcId="{2C4709AA-D4DE-4348-8958-84BF278AB07A}" destId="{7C45AF3F-8C92-784B-ACDA-4A7C870F9059}" srcOrd="1" destOrd="0" presId="urn:microsoft.com/office/officeart/2005/8/layout/hierarchy2"/>
    <dgm:cxn modelId="{B09FB9A7-326F-CF4D-BD9C-24C28DE8081C}" srcId="{0FDACCB6-016F-C142-9470-DABEFC959087}" destId="{7A8453FD-8136-3342-94A0-3BEF13F1A978}" srcOrd="1" destOrd="0" parTransId="{7B81D5EF-CC46-9D45-B647-1725D2CAB021}" sibTransId="{BD593AB5-17FF-3D44-9D66-077318A80EE2}"/>
    <dgm:cxn modelId="{F81834AE-E055-3C46-B2B6-4696F331C3D7}" type="presOf" srcId="{AEBBF8FC-EF88-C84E-B91A-8F4531CBBB0D}" destId="{5E2ABDD2-5F39-FB46-B225-C019B9763EBB}" srcOrd="0" destOrd="0" presId="urn:microsoft.com/office/officeart/2005/8/layout/hierarchy2"/>
    <dgm:cxn modelId="{A95647AE-73B0-7548-9DA0-1366BE6B4615}" srcId="{96A9326C-F14E-594C-8EF5-9DFACBA18FB7}" destId="{AD243C52-4697-1E44-8FD6-41877E7D8FC3}" srcOrd="0" destOrd="0" parTransId="{93CBBDE0-48FD-3D46-A4C2-C3D918D31223}" sibTransId="{BEF9E6F6-FA12-4A4B-A50B-3B804627855F}"/>
    <dgm:cxn modelId="{FF7A65C1-2C27-D849-824F-576B7C4BE748}" type="presOf" srcId="{B7528F03-A065-9A46-9AD6-E62373905A70}" destId="{BCFEE15B-D86C-A946-8F65-4CB0DABD469D}" srcOrd="0" destOrd="0" presId="urn:microsoft.com/office/officeart/2005/8/layout/hierarchy2"/>
    <dgm:cxn modelId="{600D06C7-8197-E449-AFFD-BEC72AD7FDFC}" type="presOf" srcId="{7B81D5EF-CC46-9D45-B647-1725D2CAB021}" destId="{D82D7FC5-C988-C543-B933-D29F35861764}" srcOrd="0" destOrd="0" presId="urn:microsoft.com/office/officeart/2005/8/layout/hierarchy2"/>
    <dgm:cxn modelId="{8B3CD4CD-105D-7947-8DB2-76F3FE308EF9}" type="presOf" srcId="{0EA7158A-0B1D-1348-B2C1-3C88607265F2}" destId="{26E483DF-FD22-644F-90B2-0FBF301512E2}" srcOrd="1" destOrd="0" presId="urn:microsoft.com/office/officeart/2005/8/layout/hierarchy2"/>
    <dgm:cxn modelId="{A9532DD0-0AC2-ED4B-8A96-907CBC0EC9E8}" type="presOf" srcId="{E9A00C04-F435-6D45-8CF2-0027ACD128C9}" destId="{1B3AA36A-9978-B647-AB1D-B7790BCE5517}" srcOrd="1" destOrd="0" presId="urn:microsoft.com/office/officeart/2005/8/layout/hierarchy2"/>
    <dgm:cxn modelId="{5249FAD1-7FBB-3E4D-B4A6-5D38AC2A1E03}" type="presOf" srcId="{AB6922EB-B3EE-6247-9937-D150675B3C4F}" destId="{C81098B2-2EAE-E042-AA42-064B80DA42DE}" srcOrd="0" destOrd="0" presId="urn:microsoft.com/office/officeart/2005/8/layout/hierarchy2"/>
    <dgm:cxn modelId="{292FECD5-5680-4D4E-86E5-B73C9A7D8CFF}" type="presOf" srcId="{4E9E90C5-6A6E-354D-BD1B-19132985B1CD}" destId="{E8C3A213-5B8C-0448-B559-38340A5847CC}" srcOrd="0" destOrd="0" presId="urn:microsoft.com/office/officeart/2005/8/layout/hierarchy2"/>
    <dgm:cxn modelId="{0F9BE3DA-0F45-6E4D-B6CE-578DC9DE9763}" type="presOf" srcId="{AB6922EB-B3EE-6247-9937-D150675B3C4F}" destId="{FC9154F0-15C2-A142-841C-BF7E017AF3BA}" srcOrd="1" destOrd="0" presId="urn:microsoft.com/office/officeart/2005/8/layout/hierarchy2"/>
    <dgm:cxn modelId="{EA408BDB-8C9B-0E41-8940-AC1E9CB78BDA}" srcId="{EB5EF6A6-781B-6D4D-9088-5FEEBB5FA6CF}" destId="{96A9326C-F14E-594C-8EF5-9DFACBA18FB7}" srcOrd="0" destOrd="0" parTransId="{AB6922EB-B3EE-6247-9937-D150675B3C4F}" sibTransId="{4A15CF41-96A9-094E-876E-5CCFCF96176F}"/>
    <dgm:cxn modelId="{EB153CDC-F4CE-284C-8F45-877765D8054C}" srcId="{EB5EF6A6-781B-6D4D-9088-5FEEBB5FA6CF}" destId="{0FDACCB6-016F-C142-9470-DABEFC959087}" srcOrd="1" destOrd="0" parTransId="{0626D8B3-A46B-3048-A3EB-4B5246077117}" sibTransId="{134686FF-23FA-E64A-8D94-5DCDAF937566}"/>
    <dgm:cxn modelId="{E961DEDD-B621-0746-BEC2-181C66633508}" type="presOf" srcId="{EB5EF6A6-781B-6D4D-9088-5FEEBB5FA6CF}" destId="{B63B8C32-9CE4-3240-AA7F-0512F708F34C}" srcOrd="0" destOrd="0" presId="urn:microsoft.com/office/officeart/2005/8/layout/hierarchy2"/>
    <dgm:cxn modelId="{AC8120E2-F5D5-B046-BB0D-2D9A877C4981}" type="presOf" srcId="{0626D8B3-A46B-3048-A3EB-4B5246077117}" destId="{32810305-8005-3C4D-98A1-F43F63DFD2EF}" srcOrd="0" destOrd="0" presId="urn:microsoft.com/office/officeart/2005/8/layout/hierarchy2"/>
    <dgm:cxn modelId="{BDFD8EE9-36DE-1046-9DB4-BFAC3822EA70}" type="presOf" srcId="{7B81D5EF-CC46-9D45-B647-1725D2CAB021}" destId="{331B1FE5-6601-2C4E-9986-2FC7288EFDB5}" srcOrd="1" destOrd="0" presId="urn:microsoft.com/office/officeart/2005/8/layout/hierarchy2"/>
    <dgm:cxn modelId="{130DDDE9-1875-6D45-9E0B-FBFFA3C9D47B}" type="presOf" srcId="{215A9414-FC42-C54E-9169-C314229378A8}" destId="{6A94B757-D497-EB4B-8DE2-B40E1E2BF77A}" srcOrd="0" destOrd="0" presId="urn:microsoft.com/office/officeart/2005/8/layout/hierarchy2"/>
    <dgm:cxn modelId="{931B68EB-A8DC-E641-84DC-7661A3D2F6C7}" type="presOf" srcId="{2C4709AA-D4DE-4348-8958-84BF278AB07A}" destId="{12D01D3D-A17B-4748-BCEF-4C1F30529D58}" srcOrd="0" destOrd="0" presId="urn:microsoft.com/office/officeart/2005/8/layout/hierarchy2"/>
    <dgm:cxn modelId="{C6D63DEF-172E-1C4D-96D1-57F07C33258E}" type="presOf" srcId="{52081D42-333A-2E4A-9546-56BC2491C581}" destId="{C0A0E43C-6F51-CB4C-BA97-B4EB16A3263A}" srcOrd="0" destOrd="0" presId="urn:microsoft.com/office/officeart/2005/8/layout/hierarchy2"/>
    <dgm:cxn modelId="{EAED4840-3AB9-484F-B650-77FB2D3D542F}" type="presParOf" srcId="{BCFEE15B-D86C-A946-8F65-4CB0DABD469D}" destId="{8E2EBC85-150D-B74F-8939-C1DE2BE5F441}" srcOrd="0" destOrd="0" presId="urn:microsoft.com/office/officeart/2005/8/layout/hierarchy2"/>
    <dgm:cxn modelId="{DBACEE93-C353-9246-BD98-618F01180878}" type="presParOf" srcId="{8E2EBC85-150D-B74F-8939-C1DE2BE5F441}" destId="{B63B8C32-9CE4-3240-AA7F-0512F708F34C}" srcOrd="0" destOrd="0" presId="urn:microsoft.com/office/officeart/2005/8/layout/hierarchy2"/>
    <dgm:cxn modelId="{1E9D7D93-53EB-AA4F-B0D3-7A91AC1E1FC7}" type="presParOf" srcId="{8E2EBC85-150D-B74F-8939-C1DE2BE5F441}" destId="{6372F3AA-4F5E-2A49-B6BA-6208D41392F3}" srcOrd="1" destOrd="0" presId="urn:microsoft.com/office/officeart/2005/8/layout/hierarchy2"/>
    <dgm:cxn modelId="{E2710F68-2109-B642-BB45-6ABB025123D6}" type="presParOf" srcId="{6372F3AA-4F5E-2A49-B6BA-6208D41392F3}" destId="{C81098B2-2EAE-E042-AA42-064B80DA42DE}" srcOrd="0" destOrd="0" presId="urn:microsoft.com/office/officeart/2005/8/layout/hierarchy2"/>
    <dgm:cxn modelId="{4FE814F6-3DD5-BB43-91B5-0230D7CE577F}" type="presParOf" srcId="{C81098B2-2EAE-E042-AA42-064B80DA42DE}" destId="{FC9154F0-15C2-A142-841C-BF7E017AF3BA}" srcOrd="0" destOrd="0" presId="urn:microsoft.com/office/officeart/2005/8/layout/hierarchy2"/>
    <dgm:cxn modelId="{F2DDD5BC-671D-D44E-8100-8A2326EFCA12}" type="presParOf" srcId="{6372F3AA-4F5E-2A49-B6BA-6208D41392F3}" destId="{2FCF1E78-85F3-0C4C-88C4-EBADE898F587}" srcOrd="1" destOrd="0" presId="urn:microsoft.com/office/officeart/2005/8/layout/hierarchy2"/>
    <dgm:cxn modelId="{21F27B0A-DCA6-6E48-84F9-66A76FC5DF75}" type="presParOf" srcId="{2FCF1E78-85F3-0C4C-88C4-EBADE898F587}" destId="{6D5B733F-A624-384B-9B6D-0671B0A2F4A2}" srcOrd="0" destOrd="0" presId="urn:microsoft.com/office/officeart/2005/8/layout/hierarchy2"/>
    <dgm:cxn modelId="{3191EF10-3A78-A745-A0DE-4A7E0EFC14F8}" type="presParOf" srcId="{2FCF1E78-85F3-0C4C-88C4-EBADE898F587}" destId="{B4FCC7CB-ADBA-814C-AB90-3C44A6B2C5D8}" srcOrd="1" destOrd="0" presId="urn:microsoft.com/office/officeart/2005/8/layout/hierarchy2"/>
    <dgm:cxn modelId="{7F9C15FC-C638-D04B-BDEF-214F20A7AF3B}" type="presParOf" srcId="{B4FCC7CB-ADBA-814C-AB90-3C44A6B2C5D8}" destId="{DAA159C6-992A-664F-AA8E-7BC849A3F10E}" srcOrd="0" destOrd="0" presId="urn:microsoft.com/office/officeart/2005/8/layout/hierarchy2"/>
    <dgm:cxn modelId="{527E7785-1CB1-0E4C-AC48-AAF69B8DA707}" type="presParOf" srcId="{DAA159C6-992A-664F-AA8E-7BC849A3F10E}" destId="{6AAA3A44-19FD-B044-B746-5675C3B16DC0}" srcOrd="0" destOrd="0" presId="urn:microsoft.com/office/officeart/2005/8/layout/hierarchy2"/>
    <dgm:cxn modelId="{584DC2F0-41C9-7F40-A25D-06C3C12CF942}" type="presParOf" srcId="{B4FCC7CB-ADBA-814C-AB90-3C44A6B2C5D8}" destId="{CBEC116B-AF40-8545-A6C9-A157C82072A1}" srcOrd="1" destOrd="0" presId="urn:microsoft.com/office/officeart/2005/8/layout/hierarchy2"/>
    <dgm:cxn modelId="{85585160-B2A8-DD48-8784-D1F9B30B32F8}" type="presParOf" srcId="{CBEC116B-AF40-8545-A6C9-A157C82072A1}" destId="{CEC526CB-825C-9F4E-A407-1B25642E1DD5}" srcOrd="0" destOrd="0" presId="urn:microsoft.com/office/officeart/2005/8/layout/hierarchy2"/>
    <dgm:cxn modelId="{2D6FCC2B-97BA-6949-9EBE-80D35BFF7FFE}" type="presParOf" srcId="{CBEC116B-AF40-8545-A6C9-A157C82072A1}" destId="{13283067-7971-6248-9896-5DEFBA2CDBCD}" srcOrd="1" destOrd="0" presId="urn:microsoft.com/office/officeart/2005/8/layout/hierarchy2"/>
    <dgm:cxn modelId="{B445CD1C-2522-6245-8C47-8C2289606162}" type="presParOf" srcId="{B4FCC7CB-ADBA-814C-AB90-3C44A6B2C5D8}" destId="{15ACC5AD-1957-EB4B-BB7E-EAAD82E892CB}" srcOrd="2" destOrd="0" presId="urn:microsoft.com/office/officeart/2005/8/layout/hierarchy2"/>
    <dgm:cxn modelId="{4CAB0F26-1AED-4048-8C94-DED193591837}" type="presParOf" srcId="{15ACC5AD-1957-EB4B-BB7E-EAAD82E892CB}" destId="{26E483DF-FD22-644F-90B2-0FBF301512E2}" srcOrd="0" destOrd="0" presId="urn:microsoft.com/office/officeart/2005/8/layout/hierarchy2"/>
    <dgm:cxn modelId="{BA69675F-7816-3343-86F3-01FB44CB6E27}" type="presParOf" srcId="{B4FCC7CB-ADBA-814C-AB90-3C44A6B2C5D8}" destId="{3F5D521C-70DB-8849-8891-4DC18F3D8C83}" srcOrd="3" destOrd="0" presId="urn:microsoft.com/office/officeart/2005/8/layout/hierarchy2"/>
    <dgm:cxn modelId="{625FD375-A683-DF41-ABAC-61C0ECD39921}" type="presParOf" srcId="{3F5D521C-70DB-8849-8891-4DC18F3D8C83}" destId="{AE628132-3AD4-504B-88FB-7A4A1769350C}" srcOrd="0" destOrd="0" presId="urn:microsoft.com/office/officeart/2005/8/layout/hierarchy2"/>
    <dgm:cxn modelId="{F9FADAF0-BB62-7545-A35D-6B58F6FAC3A8}" type="presParOf" srcId="{3F5D521C-70DB-8849-8891-4DC18F3D8C83}" destId="{511518B7-4786-D142-97DB-883510075D7B}" srcOrd="1" destOrd="0" presId="urn:microsoft.com/office/officeart/2005/8/layout/hierarchy2"/>
    <dgm:cxn modelId="{D70A6D9E-38C5-C243-8B6F-6C7EB464589B}" type="presParOf" srcId="{6372F3AA-4F5E-2A49-B6BA-6208D41392F3}" destId="{32810305-8005-3C4D-98A1-F43F63DFD2EF}" srcOrd="2" destOrd="0" presId="urn:microsoft.com/office/officeart/2005/8/layout/hierarchy2"/>
    <dgm:cxn modelId="{487C473A-C3FF-FD40-9F05-E3105295592F}" type="presParOf" srcId="{32810305-8005-3C4D-98A1-F43F63DFD2EF}" destId="{B0B63CFE-FA04-F144-8323-6F315C45AC4C}" srcOrd="0" destOrd="0" presId="urn:microsoft.com/office/officeart/2005/8/layout/hierarchy2"/>
    <dgm:cxn modelId="{DD94514F-3E4F-B942-96F8-267D2F753966}" type="presParOf" srcId="{6372F3AA-4F5E-2A49-B6BA-6208D41392F3}" destId="{8FA0828A-C15C-EA4A-8F3D-407465CCC8A0}" srcOrd="3" destOrd="0" presId="urn:microsoft.com/office/officeart/2005/8/layout/hierarchy2"/>
    <dgm:cxn modelId="{49019B20-8C5B-FA42-A5F9-07F625339BA2}" type="presParOf" srcId="{8FA0828A-C15C-EA4A-8F3D-407465CCC8A0}" destId="{D3E4F969-CBC7-B343-8A66-15007CAD8069}" srcOrd="0" destOrd="0" presId="urn:microsoft.com/office/officeart/2005/8/layout/hierarchy2"/>
    <dgm:cxn modelId="{3E7595DE-BE03-1A4A-A596-4EDC787F4F12}" type="presParOf" srcId="{8FA0828A-C15C-EA4A-8F3D-407465CCC8A0}" destId="{340FCEBD-DC23-4840-B238-4B6F07FA5ED7}" srcOrd="1" destOrd="0" presId="urn:microsoft.com/office/officeart/2005/8/layout/hierarchy2"/>
    <dgm:cxn modelId="{7BE4C2CF-0DBB-8241-93A6-1EC6538D6642}" type="presParOf" srcId="{340FCEBD-DC23-4840-B238-4B6F07FA5ED7}" destId="{12D01D3D-A17B-4748-BCEF-4C1F30529D58}" srcOrd="0" destOrd="0" presId="urn:microsoft.com/office/officeart/2005/8/layout/hierarchy2"/>
    <dgm:cxn modelId="{F6CB1AEB-D2E6-B444-A2BD-80C01B56CDEF}" type="presParOf" srcId="{12D01D3D-A17B-4748-BCEF-4C1F30529D58}" destId="{7C45AF3F-8C92-784B-ACDA-4A7C870F9059}" srcOrd="0" destOrd="0" presId="urn:microsoft.com/office/officeart/2005/8/layout/hierarchy2"/>
    <dgm:cxn modelId="{58A02D6A-D9DE-8442-9332-9BE9ED0B4100}" type="presParOf" srcId="{340FCEBD-DC23-4840-B238-4B6F07FA5ED7}" destId="{22A7C5AD-CE32-1947-8D11-187BBCB9F599}" srcOrd="1" destOrd="0" presId="urn:microsoft.com/office/officeart/2005/8/layout/hierarchy2"/>
    <dgm:cxn modelId="{70894270-A30D-1F4D-BD57-E1834C1D679C}" type="presParOf" srcId="{22A7C5AD-CE32-1947-8D11-187BBCB9F599}" destId="{181292A0-96E0-B446-B43D-02DA79374621}" srcOrd="0" destOrd="0" presId="urn:microsoft.com/office/officeart/2005/8/layout/hierarchy2"/>
    <dgm:cxn modelId="{F93E8CD5-2AD9-E848-A692-46B88E311F56}" type="presParOf" srcId="{22A7C5AD-CE32-1947-8D11-187BBCB9F599}" destId="{B0182137-7620-CC4D-BCB4-7287F74F92CB}" srcOrd="1" destOrd="0" presId="urn:microsoft.com/office/officeart/2005/8/layout/hierarchy2"/>
    <dgm:cxn modelId="{BEAA82CE-4E2B-4340-A4CD-E4DB639AA52F}" type="presParOf" srcId="{340FCEBD-DC23-4840-B238-4B6F07FA5ED7}" destId="{D82D7FC5-C988-C543-B933-D29F35861764}" srcOrd="2" destOrd="0" presId="urn:microsoft.com/office/officeart/2005/8/layout/hierarchy2"/>
    <dgm:cxn modelId="{D135D0F8-5352-DA4B-A15B-462C18C37ED9}" type="presParOf" srcId="{D82D7FC5-C988-C543-B933-D29F35861764}" destId="{331B1FE5-6601-2C4E-9986-2FC7288EFDB5}" srcOrd="0" destOrd="0" presId="urn:microsoft.com/office/officeart/2005/8/layout/hierarchy2"/>
    <dgm:cxn modelId="{45614548-7D31-0745-85E9-302B97766746}" type="presParOf" srcId="{340FCEBD-DC23-4840-B238-4B6F07FA5ED7}" destId="{684F418A-D638-7741-AEF0-34A99D5A955F}" srcOrd="3" destOrd="0" presId="urn:microsoft.com/office/officeart/2005/8/layout/hierarchy2"/>
    <dgm:cxn modelId="{2E1135A0-5C83-8447-AB81-C2E565A6BEFC}" type="presParOf" srcId="{684F418A-D638-7741-AEF0-34A99D5A955F}" destId="{A3CB3FA7-6687-944E-BE79-029F1C5C5D45}" srcOrd="0" destOrd="0" presId="urn:microsoft.com/office/officeart/2005/8/layout/hierarchy2"/>
    <dgm:cxn modelId="{B491BB52-BD02-DE49-A096-75100813067B}" type="presParOf" srcId="{684F418A-D638-7741-AEF0-34A99D5A955F}" destId="{910BAA5A-83AC-3D47-A9F9-3F9074266CF8}" srcOrd="1" destOrd="0" presId="urn:microsoft.com/office/officeart/2005/8/layout/hierarchy2"/>
    <dgm:cxn modelId="{6EFA2A74-1986-424D-A84B-17BBE41F91BF}" type="presParOf" srcId="{340FCEBD-DC23-4840-B238-4B6F07FA5ED7}" destId="{99CBD493-A785-F049-9A69-615FA9EFA0C8}" srcOrd="4" destOrd="0" presId="urn:microsoft.com/office/officeart/2005/8/layout/hierarchy2"/>
    <dgm:cxn modelId="{5A3437F9-DFDD-024F-9F3F-A2A353448EE5}" type="presParOf" srcId="{99CBD493-A785-F049-9A69-615FA9EFA0C8}" destId="{E39621B9-5CEF-D449-A0CA-98C563BACC3C}" srcOrd="0" destOrd="0" presId="urn:microsoft.com/office/officeart/2005/8/layout/hierarchy2"/>
    <dgm:cxn modelId="{AD9C7794-B25D-814B-8BE9-7C9313C7FC8B}" type="presParOf" srcId="{340FCEBD-DC23-4840-B238-4B6F07FA5ED7}" destId="{63C195C0-1096-9442-B82A-3D8C6B7AD6E3}" srcOrd="5" destOrd="0" presId="urn:microsoft.com/office/officeart/2005/8/layout/hierarchy2"/>
    <dgm:cxn modelId="{665EB52A-F1AE-0440-8B9F-18CBB29E1D28}" type="presParOf" srcId="{63C195C0-1096-9442-B82A-3D8C6B7AD6E3}" destId="{49EAC3C8-F586-AA4E-A44F-AFD57674902D}" srcOrd="0" destOrd="0" presId="urn:microsoft.com/office/officeart/2005/8/layout/hierarchy2"/>
    <dgm:cxn modelId="{541A6FF7-91B2-5740-9B30-5B128B63EF45}" type="presParOf" srcId="{63C195C0-1096-9442-B82A-3D8C6B7AD6E3}" destId="{A5706209-DCD4-C943-A90B-D15EB24AA88B}" srcOrd="1" destOrd="0" presId="urn:microsoft.com/office/officeart/2005/8/layout/hierarchy2"/>
    <dgm:cxn modelId="{B74557F2-B5C1-6549-84EA-2DEC2D6FC80C}" type="presParOf" srcId="{6372F3AA-4F5E-2A49-B6BA-6208D41392F3}" destId="{639B40FA-BF2F-BC46-928C-E6E8A0FF5BB4}" srcOrd="4" destOrd="0" presId="urn:microsoft.com/office/officeart/2005/8/layout/hierarchy2"/>
    <dgm:cxn modelId="{CA25E2EC-595B-DD41-860A-F415699124F7}" type="presParOf" srcId="{639B40FA-BF2F-BC46-928C-E6E8A0FF5BB4}" destId="{1B3AA36A-9978-B647-AB1D-B7790BCE5517}" srcOrd="0" destOrd="0" presId="urn:microsoft.com/office/officeart/2005/8/layout/hierarchy2"/>
    <dgm:cxn modelId="{B17F2F04-27D0-F148-A7EE-A028D7E786D2}" type="presParOf" srcId="{6372F3AA-4F5E-2A49-B6BA-6208D41392F3}" destId="{89B723E2-5E13-FD46-9CED-DCDBB52FCA62}" srcOrd="5" destOrd="0" presId="urn:microsoft.com/office/officeart/2005/8/layout/hierarchy2"/>
    <dgm:cxn modelId="{86D04621-A40E-F043-B700-D9715AC9E20E}" type="presParOf" srcId="{89B723E2-5E13-FD46-9CED-DCDBB52FCA62}" destId="{3B78DAAD-25C4-3348-9A4C-D1287B617FF8}" srcOrd="0" destOrd="0" presId="urn:microsoft.com/office/officeart/2005/8/layout/hierarchy2"/>
    <dgm:cxn modelId="{1A9B6310-A138-D14C-85B3-AAC3E407F30A}" type="presParOf" srcId="{89B723E2-5E13-FD46-9CED-DCDBB52FCA62}" destId="{5A22758D-5620-F44B-8D6B-4B03432CE842}" srcOrd="1" destOrd="0" presId="urn:microsoft.com/office/officeart/2005/8/layout/hierarchy2"/>
    <dgm:cxn modelId="{B3BFC5B0-CDC6-964B-88EA-49CC58A71502}" type="presParOf" srcId="{5A22758D-5620-F44B-8D6B-4B03432CE842}" destId="{E8C3A213-5B8C-0448-B559-38340A5847CC}" srcOrd="0" destOrd="0" presId="urn:microsoft.com/office/officeart/2005/8/layout/hierarchy2"/>
    <dgm:cxn modelId="{95074D08-3CEF-644E-8C00-94867FEC7B5B}" type="presParOf" srcId="{E8C3A213-5B8C-0448-B559-38340A5847CC}" destId="{1496887E-A043-0440-B42C-224D3170F684}" srcOrd="0" destOrd="0" presId="urn:microsoft.com/office/officeart/2005/8/layout/hierarchy2"/>
    <dgm:cxn modelId="{9829DE36-D68E-C646-A57C-1BB2E74E5053}" type="presParOf" srcId="{5A22758D-5620-F44B-8D6B-4B03432CE842}" destId="{0830512E-ACC1-1440-9A22-6748353E2745}" srcOrd="1" destOrd="0" presId="urn:microsoft.com/office/officeart/2005/8/layout/hierarchy2"/>
    <dgm:cxn modelId="{7F6518DC-2B38-FC4F-8DC0-AC7D2780E447}" type="presParOf" srcId="{0830512E-ACC1-1440-9A22-6748353E2745}" destId="{6A94B757-D497-EB4B-8DE2-B40E1E2BF77A}" srcOrd="0" destOrd="0" presId="urn:microsoft.com/office/officeart/2005/8/layout/hierarchy2"/>
    <dgm:cxn modelId="{1FE674F9-6D3B-C84E-B5E2-52AC621D05D1}" type="presParOf" srcId="{0830512E-ACC1-1440-9A22-6748353E2745}" destId="{B7356F7E-26C7-9B42-A9EE-60A37BB850A5}" srcOrd="1" destOrd="0" presId="urn:microsoft.com/office/officeart/2005/8/layout/hierarchy2"/>
    <dgm:cxn modelId="{B0E5B620-17A9-604D-BCCE-3E160708409C}" type="presParOf" srcId="{5A22758D-5620-F44B-8D6B-4B03432CE842}" destId="{5E2ABDD2-5F39-FB46-B225-C019B9763EBB}" srcOrd="2" destOrd="0" presId="urn:microsoft.com/office/officeart/2005/8/layout/hierarchy2"/>
    <dgm:cxn modelId="{49693118-62CD-954F-A0BB-0B8C0270ADA8}" type="presParOf" srcId="{5E2ABDD2-5F39-FB46-B225-C019B9763EBB}" destId="{3DD8BC71-6C2B-AD46-A3E8-2057FCCE3D2D}" srcOrd="0" destOrd="0" presId="urn:microsoft.com/office/officeart/2005/8/layout/hierarchy2"/>
    <dgm:cxn modelId="{5ECA39F4-F030-0F41-B887-7E7087B5CCAE}" type="presParOf" srcId="{5A22758D-5620-F44B-8D6B-4B03432CE842}" destId="{D85BD42B-AFA3-6144-A3CC-9E0003A5B430}" srcOrd="3" destOrd="0" presId="urn:microsoft.com/office/officeart/2005/8/layout/hierarchy2"/>
    <dgm:cxn modelId="{A71202FF-50C0-D84B-8E7E-8C852FE3C96A}" type="presParOf" srcId="{D85BD42B-AFA3-6144-A3CC-9E0003A5B430}" destId="{C0A0E43C-6F51-CB4C-BA97-B4EB16A3263A}" srcOrd="0" destOrd="0" presId="urn:microsoft.com/office/officeart/2005/8/layout/hierarchy2"/>
    <dgm:cxn modelId="{6474C33F-7C15-E640-8359-6A9459D68870}" type="presParOf" srcId="{D85BD42B-AFA3-6144-A3CC-9E0003A5B430}" destId="{E4FD77FA-E8AA-DC4A-8EE1-514FC2B9FBBD}" srcOrd="1" destOrd="0" presId="urn:microsoft.com/office/officeart/2005/8/layout/hierarchy2"/>
    <dgm:cxn modelId="{C2D35684-C3C0-204C-B4DB-BFF962AF70E8}" type="presParOf" srcId="{5A22758D-5620-F44B-8D6B-4B03432CE842}" destId="{E31EBEAD-B87A-0E4C-9468-341EABFE6FD3}" srcOrd="4" destOrd="0" presId="urn:microsoft.com/office/officeart/2005/8/layout/hierarchy2"/>
    <dgm:cxn modelId="{35ED8455-2E2B-D842-BC09-25D692894543}" type="presParOf" srcId="{E31EBEAD-B87A-0E4C-9468-341EABFE6FD3}" destId="{55FB24C0-7EF3-6844-8DAF-0BAB75C26A3E}" srcOrd="0" destOrd="0" presId="urn:microsoft.com/office/officeart/2005/8/layout/hierarchy2"/>
    <dgm:cxn modelId="{F43B4FB4-94A7-9646-8ACF-22A273A2038B}" type="presParOf" srcId="{5A22758D-5620-F44B-8D6B-4B03432CE842}" destId="{697112B4-EF1D-8C45-9086-1932C6EE056A}" srcOrd="5" destOrd="0" presId="urn:microsoft.com/office/officeart/2005/8/layout/hierarchy2"/>
    <dgm:cxn modelId="{737720B6-0891-FB44-906E-747422C858AA}" type="presParOf" srcId="{697112B4-EF1D-8C45-9086-1932C6EE056A}" destId="{B457DDC1-E206-1B4A-9AE4-CB7D1BF7A802}" srcOrd="0" destOrd="0" presId="urn:microsoft.com/office/officeart/2005/8/layout/hierarchy2"/>
    <dgm:cxn modelId="{4F6EB19B-F4C6-094E-85E0-041737532FA7}" type="presParOf" srcId="{697112B4-EF1D-8C45-9086-1932C6EE056A}" destId="{FF6D827F-1994-4E46-A5ED-E2C5B7FCD6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CF07F-DF8B-5C4A-B788-4201F87EEE7F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F8CCBF6E-F91B-E849-AEE2-4FA8CAA067E2}">
      <dgm:prSet phldrT="[文本]" custT="1"/>
      <dgm:spPr/>
      <dgm:t>
        <a:bodyPr/>
        <a:lstStyle/>
        <a:p>
          <a:r>
            <a: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SQL</a:t>
          </a:r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解析</a:t>
          </a:r>
        </a:p>
      </dgm:t>
    </dgm:pt>
    <dgm:pt modelId="{5C24E7EC-EC6B-BC4A-9DC6-41EDC56DF87E}" type="parTrans" cxnId="{06410468-B1B8-5D4C-8245-07AE7E408492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FF253A6-4A9A-5942-8838-49A6E0B2CDAE}" type="sibTrans" cxnId="{06410468-B1B8-5D4C-8245-07AE7E408492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3AAF55D-F436-C247-BC4E-FBF08F2CB7C2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抽取</a:t>
          </a:r>
          <a:r>
            <a: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Segment</a:t>
          </a:r>
          <a:endParaRPr lang="zh-CN" altLang="en-US" sz="16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2F07FC0-97F2-4643-B2AA-752617CE59B9}" type="parTrans" cxnId="{97A1224D-B08A-9D40-84E8-F15A5EB9B063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BB691B5-D81D-5341-B5C0-A4F927B12604}" type="sibTrans" cxnId="{97A1224D-B08A-9D40-84E8-F15A5EB9B063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8F3763-1343-BA44-8717-106F7FE6285B}">
      <dgm:prSet phldrT="[文本]"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组装</a:t>
          </a:r>
          <a:r>
            <a: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Statement</a:t>
          </a:r>
          <a:endParaRPr lang="zh-CN" altLang="en-US" sz="16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A151451-E2EB-3643-9FC0-4C85432BF6DB}" type="parTrans" cxnId="{06BA1546-3D81-7D40-A94E-311CC7371D59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364E5C-EA40-7C4D-A133-EAB7D0FF3284}" type="sibTrans" cxnId="{06BA1546-3D81-7D40-A94E-311CC7371D59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074C11-0152-F145-952A-AEF689E7782E}">
      <dgm:prSet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填充</a:t>
          </a:r>
          <a:r>
            <a: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Statement</a:t>
          </a:r>
          <a:endParaRPr lang="zh-CN" altLang="en-US" sz="16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E03AC2B-112C-C448-9D1B-646AC49F290F}" type="parTrans" cxnId="{23406B42-07F9-CB49-A6B5-DD45AD83008C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7E2331D-3779-5D46-B450-87F7249288F5}" type="sibTrans" cxnId="{23406B42-07F9-CB49-A6B5-DD45AD83008C}">
      <dgm:prSet custT="1"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F0CEC23-A041-0345-A626-1B9F993BFF9A}">
      <dgm:prSet custT="1"/>
      <dgm:spPr/>
      <dgm:t>
        <a:bodyPr/>
        <a:lstStyle/>
        <a:p>
          <a:r>
            <a: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rPr>
            <a:t>生成</a:t>
          </a:r>
          <a:r>
            <a:rPr lang="en-US" altLang="zh-CN" sz="16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StatementContext</a:t>
          </a:r>
          <a:endParaRPr lang="zh-CN" altLang="en-US" sz="16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1DB64EE-BE30-BD43-99A8-556EAE3BA31B}" type="parTrans" cxnId="{0F5AE6FA-25DD-124B-94F7-E0CC308C249E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AB711BB-7B1A-8D45-8A3F-BC829BD37A79}" type="sibTrans" cxnId="{0F5AE6FA-25DD-124B-94F7-E0CC308C249E}">
      <dgm:prSet/>
      <dgm:spPr/>
      <dgm:t>
        <a:bodyPr/>
        <a:lstStyle/>
        <a:p>
          <a:endParaRPr lang="zh-CN" altLang="en-US" sz="16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5E560CB-1C97-9F4F-86D0-0742084CFDA8}" type="pres">
      <dgm:prSet presAssocID="{521CF07F-DF8B-5C4A-B788-4201F87EEE7F}" presName="Name0" presStyleCnt="0">
        <dgm:presLayoutVars>
          <dgm:dir/>
          <dgm:resizeHandles val="exact"/>
        </dgm:presLayoutVars>
      </dgm:prSet>
      <dgm:spPr/>
    </dgm:pt>
    <dgm:pt modelId="{1D26AE2C-68E4-C048-A596-1BB0A33EC65B}" type="pres">
      <dgm:prSet presAssocID="{F8CCBF6E-F91B-E849-AEE2-4FA8CAA067E2}" presName="node" presStyleLbl="node1" presStyleIdx="0" presStyleCnt="5">
        <dgm:presLayoutVars>
          <dgm:bulletEnabled val="1"/>
        </dgm:presLayoutVars>
      </dgm:prSet>
      <dgm:spPr/>
    </dgm:pt>
    <dgm:pt modelId="{A1248145-4A48-3542-A825-B53BD5EFBC40}" type="pres">
      <dgm:prSet presAssocID="{FFF253A6-4A9A-5942-8838-49A6E0B2CDAE}" presName="sibTrans" presStyleLbl="sibTrans2D1" presStyleIdx="0" presStyleCnt="4"/>
      <dgm:spPr/>
    </dgm:pt>
    <dgm:pt modelId="{AF29AD75-EBA3-C346-B1F9-749109AA4F92}" type="pres">
      <dgm:prSet presAssocID="{FFF253A6-4A9A-5942-8838-49A6E0B2CDAE}" presName="connectorText" presStyleLbl="sibTrans2D1" presStyleIdx="0" presStyleCnt="4"/>
      <dgm:spPr/>
    </dgm:pt>
    <dgm:pt modelId="{6556865F-B771-FE40-939B-225F375D290A}" type="pres">
      <dgm:prSet presAssocID="{F3AAF55D-F436-C247-BC4E-FBF08F2CB7C2}" presName="node" presStyleLbl="node1" presStyleIdx="1" presStyleCnt="5">
        <dgm:presLayoutVars>
          <dgm:bulletEnabled val="1"/>
        </dgm:presLayoutVars>
      </dgm:prSet>
      <dgm:spPr/>
    </dgm:pt>
    <dgm:pt modelId="{9C11DF74-8E83-3A4B-9F0A-E7DEC5ABDB16}" type="pres">
      <dgm:prSet presAssocID="{CBB691B5-D81D-5341-B5C0-A4F927B12604}" presName="sibTrans" presStyleLbl="sibTrans2D1" presStyleIdx="1" presStyleCnt="4"/>
      <dgm:spPr/>
    </dgm:pt>
    <dgm:pt modelId="{2761622A-111C-FB40-A850-518C7E091EC7}" type="pres">
      <dgm:prSet presAssocID="{CBB691B5-D81D-5341-B5C0-A4F927B12604}" presName="connectorText" presStyleLbl="sibTrans2D1" presStyleIdx="1" presStyleCnt="4"/>
      <dgm:spPr/>
    </dgm:pt>
    <dgm:pt modelId="{68FBA792-EC05-B946-B596-B83614630922}" type="pres">
      <dgm:prSet presAssocID="{098F3763-1343-BA44-8717-106F7FE6285B}" presName="node" presStyleLbl="node1" presStyleIdx="2" presStyleCnt="5">
        <dgm:presLayoutVars>
          <dgm:bulletEnabled val="1"/>
        </dgm:presLayoutVars>
      </dgm:prSet>
      <dgm:spPr/>
    </dgm:pt>
    <dgm:pt modelId="{F8C30C9B-7741-B241-AB32-E940C90CDE70}" type="pres">
      <dgm:prSet presAssocID="{D4364E5C-EA40-7C4D-A133-EAB7D0FF3284}" presName="sibTrans" presStyleLbl="sibTrans2D1" presStyleIdx="2" presStyleCnt="4"/>
      <dgm:spPr/>
    </dgm:pt>
    <dgm:pt modelId="{80D0E1C6-A495-5C4C-9612-D896114EBE81}" type="pres">
      <dgm:prSet presAssocID="{D4364E5C-EA40-7C4D-A133-EAB7D0FF3284}" presName="connectorText" presStyleLbl="sibTrans2D1" presStyleIdx="2" presStyleCnt="4"/>
      <dgm:spPr/>
    </dgm:pt>
    <dgm:pt modelId="{7F6C6CBF-3C61-B44A-9531-9390375EA701}" type="pres">
      <dgm:prSet presAssocID="{29074C11-0152-F145-952A-AEF689E7782E}" presName="node" presStyleLbl="node1" presStyleIdx="3" presStyleCnt="5">
        <dgm:presLayoutVars>
          <dgm:bulletEnabled val="1"/>
        </dgm:presLayoutVars>
      </dgm:prSet>
      <dgm:spPr/>
    </dgm:pt>
    <dgm:pt modelId="{7C8CDA50-FBD8-2242-A1F9-D76E8A5A04A0}" type="pres">
      <dgm:prSet presAssocID="{37E2331D-3779-5D46-B450-87F7249288F5}" presName="sibTrans" presStyleLbl="sibTrans2D1" presStyleIdx="3" presStyleCnt="4"/>
      <dgm:spPr/>
    </dgm:pt>
    <dgm:pt modelId="{52B15D9C-627C-2848-867B-89F9CC54B091}" type="pres">
      <dgm:prSet presAssocID="{37E2331D-3779-5D46-B450-87F7249288F5}" presName="connectorText" presStyleLbl="sibTrans2D1" presStyleIdx="3" presStyleCnt="4"/>
      <dgm:spPr/>
    </dgm:pt>
    <dgm:pt modelId="{1EDECBE9-B4B4-3A4B-B621-6BB49FA0394A}" type="pres">
      <dgm:prSet presAssocID="{0F0CEC23-A041-0345-A626-1B9F993BFF9A}" presName="node" presStyleLbl="node1" presStyleIdx="4" presStyleCnt="5">
        <dgm:presLayoutVars>
          <dgm:bulletEnabled val="1"/>
        </dgm:presLayoutVars>
      </dgm:prSet>
      <dgm:spPr/>
    </dgm:pt>
  </dgm:ptLst>
  <dgm:cxnLst>
    <dgm:cxn modelId="{688AFD06-4E73-204E-A63B-1D2AA4C1724F}" type="presOf" srcId="{37E2331D-3779-5D46-B450-87F7249288F5}" destId="{52B15D9C-627C-2848-867B-89F9CC54B091}" srcOrd="1" destOrd="0" presId="urn:microsoft.com/office/officeart/2005/8/layout/process1"/>
    <dgm:cxn modelId="{2DE90733-AEBA-1C4B-A750-1D04E0C712CA}" type="presOf" srcId="{F3AAF55D-F436-C247-BC4E-FBF08F2CB7C2}" destId="{6556865F-B771-FE40-939B-225F375D290A}" srcOrd="0" destOrd="0" presId="urn:microsoft.com/office/officeart/2005/8/layout/process1"/>
    <dgm:cxn modelId="{F5976A33-06E7-B444-A37A-41B2A7CA67D5}" type="presOf" srcId="{CBB691B5-D81D-5341-B5C0-A4F927B12604}" destId="{9C11DF74-8E83-3A4B-9F0A-E7DEC5ABDB16}" srcOrd="0" destOrd="0" presId="urn:microsoft.com/office/officeart/2005/8/layout/process1"/>
    <dgm:cxn modelId="{BB386A3F-07B2-FC40-8917-DE79287F62E4}" type="presOf" srcId="{FFF253A6-4A9A-5942-8838-49A6E0B2CDAE}" destId="{A1248145-4A48-3542-A825-B53BD5EFBC40}" srcOrd="0" destOrd="0" presId="urn:microsoft.com/office/officeart/2005/8/layout/process1"/>
    <dgm:cxn modelId="{23406B42-07F9-CB49-A6B5-DD45AD83008C}" srcId="{521CF07F-DF8B-5C4A-B788-4201F87EEE7F}" destId="{29074C11-0152-F145-952A-AEF689E7782E}" srcOrd="3" destOrd="0" parTransId="{3E03AC2B-112C-C448-9D1B-646AC49F290F}" sibTransId="{37E2331D-3779-5D46-B450-87F7249288F5}"/>
    <dgm:cxn modelId="{3399B943-2869-754B-9AB7-9A26CBD75BEB}" type="presOf" srcId="{CBB691B5-D81D-5341-B5C0-A4F927B12604}" destId="{2761622A-111C-FB40-A850-518C7E091EC7}" srcOrd="1" destOrd="0" presId="urn:microsoft.com/office/officeart/2005/8/layout/process1"/>
    <dgm:cxn modelId="{06BA1546-3D81-7D40-A94E-311CC7371D59}" srcId="{521CF07F-DF8B-5C4A-B788-4201F87EEE7F}" destId="{098F3763-1343-BA44-8717-106F7FE6285B}" srcOrd="2" destOrd="0" parTransId="{3A151451-E2EB-3643-9FC0-4C85432BF6DB}" sibTransId="{D4364E5C-EA40-7C4D-A133-EAB7D0FF3284}"/>
    <dgm:cxn modelId="{97A1224D-B08A-9D40-84E8-F15A5EB9B063}" srcId="{521CF07F-DF8B-5C4A-B788-4201F87EEE7F}" destId="{F3AAF55D-F436-C247-BC4E-FBF08F2CB7C2}" srcOrd="1" destOrd="0" parTransId="{D2F07FC0-97F2-4643-B2AA-752617CE59B9}" sibTransId="{CBB691B5-D81D-5341-B5C0-A4F927B12604}"/>
    <dgm:cxn modelId="{06410468-B1B8-5D4C-8245-07AE7E408492}" srcId="{521CF07F-DF8B-5C4A-B788-4201F87EEE7F}" destId="{F8CCBF6E-F91B-E849-AEE2-4FA8CAA067E2}" srcOrd="0" destOrd="0" parTransId="{5C24E7EC-EC6B-BC4A-9DC6-41EDC56DF87E}" sibTransId="{FFF253A6-4A9A-5942-8838-49A6E0B2CDAE}"/>
    <dgm:cxn modelId="{82C32A6B-A711-794F-8655-63F7A47DB9C9}" type="presOf" srcId="{FFF253A6-4A9A-5942-8838-49A6E0B2CDAE}" destId="{AF29AD75-EBA3-C346-B1F9-749109AA4F92}" srcOrd="1" destOrd="0" presId="urn:microsoft.com/office/officeart/2005/8/layout/process1"/>
    <dgm:cxn modelId="{31068273-11C2-B249-9C75-A379874F03F1}" type="presOf" srcId="{D4364E5C-EA40-7C4D-A133-EAB7D0FF3284}" destId="{F8C30C9B-7741-B241-AB32-E940C90CDE70}" srcOrd="0" destOrd="0" presId="urn:microsoft.com/office/officeart/2005/8/layout/process1"/>
    <dgm:cxn modelId="{19EF9D7D-872F-544A-A09D-167C836123E3}" type="presOf" srcId="{521CF07F-DF8B-5C4A-B788-4201F87EEE7F}" destId="{25E560CB-1C97-9F4F-86D0-0742084CFDA8}" srcOrd="0" destOrd="0" presId="urn:microsoft.com/office/officeart/2005/8/layout/process1"/>
    <dgm:cxn modelId="{5C21619B-FA83-0441-BFB1-0EDFAD03D4B2}" type="presOf" srcId="{F8CCBF6E-F91B-E849-AEE2-4FA8CAA067E2}" destId="{1D26AE2C-68E4-C048-A596-1BB0A33EC65B}" srcOrd="0" destOrd="0" presId="urn:microsoft.com/office/officeart/2005/8/layout/process1"/>
    <dgm:cxn modelId="{17068FB1-89EE-814E-8C21-B1A772E74A6F}" type="presOf" srcId="{29074C11-0152-F145-952A-AEF689E7782E}" destId="{7F6C6CBF-3C61-B44A-9531-9390375EA701}" srcOrd="0" destOrd="0" presId="urn:microsoft.com/office/officeart/2005/8/layout/process1"/>
    <dgm:cxn modelId="{6558A5B8-B8FC-2B4C-A1B8-A2D69AF0D4B7}" type="presOf" srcId="{098F3763-1343-BA44-8717-106F7FE6285B}" destId="{68FBA792-EC05-B946-B596-B83614630922}" srcOrd="0" destOrd="0" presId="urn:microsoft.com/office/officeart/2005/8/layout/process1"/>
    <dgm:cxn modelId="{BB9385CB-32E4-4E42-81F9-72E24D5A21C6}" type="presOf" srcId="{0F0CEC23-A041-0345-A626-1B9F993BFF9A}" destId="{1EDECBE9-B4B4-3A4B-B621-6BB49FA0394A}" srcOrd="0" destOrd="0" presId="urn:microsoft.com/office/officeart/2005/8/layout/process1"/>
    <dgm:cxn modelId="{0D72B2CF-2316-F548-84E7-B9A747446667}" type="presOf" srcId="{37E2331D-3779-5D46-B450-87F7249288F5}" destId="{7C8CDA50-FBD8-2242-A1F9-D76E8A5A04A0}" srcOrd="0" destOrd="0" presId="urn:microsoft.com/office/officeart/2005/8/layout/process1"/>
    <dgm:cxn modelId="{8E66D4EA-D83F-6E4D-A1BE-1BCADD781D91}" type="presOf" srcId="{D4364E5C-EA40-7C4D-A133-EAB7D0FF3284}" destId="{80D0E1C6-A495-5C4C-9612-D896114EBE81}" srcOrd="1" destOrd="0" presId="urn:microsoft.com/office/officeart/2005/8/layout/process1"/>
    <dgm:cxn modelId="{0F5AE6FA-25DD-124B-94F7-E0CC308C249E}" srcId="{521CF07F-DF8B-5C4A-B788-4201F87EEE7F}" destId="{0F0CEC23-A041-0345-A626-1B9F993BFF9A}" srcOrd="4" destOrd="0" parTransId="{81DB64EE-BE30-BD43-99A8-556EAE3BA31B}" sibTransId="{AAB711BB-7B1A-8D45-8A3F-BC829BD37A79}"/>
    <dgm:cxn modelId="{DF047937-F053-304B-B914-A3C38CFE5724}" type="presParOf" srcId="{25E560CB-1C97-9F4F-86D0-0742084CFDA8}" destId="{1D26AE2C-68E4-C048-A596-1BB0A33EC65B}" srcOrd="0" destOrd="0" presId="urn:microsoft.com/office/officeart/2005/8/layout/process1"/>
    <dgm:cxn modelId="{BB484C6F-79C6-3E48-9568-BC314E799E3C}" type="presParOf" srcId="{25E560CB-1C97-9F4F-86D0-0742084CFDA8}" destId="{A1248145-4A48-3542-A825-B53BD5EFBC40}" srcOrd="1" destOrd="0" presId="urn:microsoft.com/office/officeart/2005/8/layout/process1"/>
    <dgm:cxn modelId="{D4974414-9F7B-DD4D-88D2-53C1A6D20A56}" type="presParOf" srcId="{A1248145-4A48-3542-A825-B53BD5EFBC40}" destId="{AF29AD75-EBA3-C346-B1F9-749109AA4F92}" srcOrd="0" destOrd="0" presId="urn:microsoft.com/office/officeart/2005/8/layout/process1"/>
    <dgm:cxn modelId="{6335C56D-8B79-0545-A221-CA6EED02A7D7}" type="presParOf" srcId="{25E560CB-1C97-9F4F-86D0-0742084CFDA8}" destId="{6556865F-B771-FE40-939B-225F375D290A}" srcOrd="2" destOrd="0" presId="urn:microsoft.com/office/officeart/2005/8/layout/process1"/>
    <dgm:cxn modelId="{3AFDF618-72BA-B044-BA43-9635279D7A27}" type="presParOf" srcId="{25E560CB-1C97-9F4F-86D0-0742084CFDA8}" destId="{9C11DF74-8E83-3A4B-9F0A-E7DEC5ABDB16}" srcOrd="3" destOrd="0" presId="urn:microsoft.com/office/officeart/2005/8/layout/process1"/>
    <dgm:cxn modelId="{A8B82EE0-0763-CE47-8B6D-6C3EAEAD4E03}" type="presParOf" srcId="{9C11DF74-8E83-3A4B-9F0A-E7DEC5ABDB16}" destId="{2761622A-111C-FB40-A850-518C7E091EC7}" srcOrd="0" destOrd="0" presId="urn:microsoft.com/office/officeart/2005/8/layout/process1"/>
    <dgm:cxn modelId="{471BE28E-F56F-BC47-9CA0-BB2BA596D1DF}" type="presParOf" srcId="{25E560CB-1C97-9F4F-86D0-0742084CFDA8}" destId="{68FBA792-EC05-B946-B596-B83614630922}" srcOrd="4" destOrd="0" presId="urn:microsoft.com/office/officeart/2005/8/layout/process1"/>
    <dgm:cxn modelId="{D6913899-4EB8-7D45-9CAB-17F0B46E2D8F}" type="presParOf" srcId="{25E560CB-1C97-9F4F-86D0-0742084CFDA8}" destId="{F8C30C9B-7741-B241-AB32-E940C90CDE70}" srcOrd="5" destOrd="0" presId="urn:microsoft.com/office/officeart/2005/8/layout/process1"/>
    <dgm:cxn modelId="{B18306CF-F8D2-C04A-8A87-1D2330094F2B}" type="presParOf" srcId="{F8C30C9B-7741-B241-AB32-E940C90CDE70}" destId="{80D0E1C6-A495-5C4C-9612-D896114EBE81}" srcOrd="0" destOrd="0" presId="urn:microsoft.com/office/officeart/2005/8/layout/process1"/>
    <dgm:cxn modelId="{2C7AFC16-0639-8949-8E3E-494FEFE0FB89}" type="presParOf" srcId="{25E560CB-1C97-9F4F-86D0-0742084CFDA8}" destId="{7F6C6CBF-3C61-B44A-9531-9390375EA701}" srcOrd="6" destOrd="0" presId="urn:microsoft.com/office/officeart/2005/8/layout/process1"/>
    <dgm:cxn modelId="{E7D559EE-71EF-A04C-B18C-14FC47EB8859}" type="presParOf" srcId="{25E560CB-1C97-9F4F-86D0-0742084CFDA8}" destId="{7C8CDA50-FBD8-2242-A1F9-D76E8A5A04A0}" srcOrd="7" destOrd="0" presId="urn:microsoft.com/office/officeart/2005/8/layout/process1"/>
    <dgm:cxn modelId="{A896BFDB-28D7-9549-A857-57D73DF2452F}" type="presParOf" srcId="{7C8CDA50-FBD8-2242-A1F9-D76E8A5A04A0}" destId="{52B15D9C-627C-2848-867B-89F9CC54B091}" srcOrd="0" destOrd="0" presId="urn:microsoft.com/office/officeart/2005/8/layout/process1"/>
    <dgm:cxn modelId="{7E1D3C68-87B5-8A4C-988E-7349068153F1}" type="presParOf" srcId="{25E560CB-1C97-9F4F-86D0-0742084CFDA8}" destId="{1EDECBE9-B4B4-3A4B-B621-6BB49FA0394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82E26-7F4D-5043-B175-73D201DDD3D4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8886E08-3DA9-1040-8223-398382D9C497}">
      <dgm:prSet phldrT="[文本]"/>
      <dgm:spPr/>
      <dgm:t>
        <a:bodyPr/>
        <a:lstStyle/>
        <a:p>
          <a:r>
            <a:rPr lang="en-US" altLang="zh-CN" dirty="0" err="1"/>
            <a:t>Antlr</a:t>
          </a:r>
          <a:endParaRPr lang="zh-CN" altLang="en-US" dirty="0"/>
        </a:p>
      </dgm:t>
    </dgm:pt>
    <dgm:pt modelId="{38939181-7A79-6345-97C1-AE815395B8F6}" type="parTrans" cxnId="{68EA96A0-2FFA-2245-8D27-055B0E417785}">
      <dgm:prSet/>
      <dgm:spPr/>
      <dgm:t>
        <a:bodyPr/>
        <a:lstStyle/>
        <a:p>
          <a:endParaRPr lang="zh-CN" altLang="en-US"/>
        </a:p>
      </dgm:t>
    </dgm:pt>
    <dgm:pt modelId="{6A73B936-1A03-F04E-825D-D5E1141CEE59}" type="sibTrans" cxnId="{68EA96A0-2FFA-2245-8D27-055B0E417785}">
      <dgm:prSet/>
      <dgm:spPr/>
      <dgm:t>
        <a:bodyPr/>
        <a:lstStyle/>
        <a:p>
          <a:endParaRPr lang="zh-CN" altLang="en-US"/>
        </a:p>
      </dgm:t>
    </dgm:pt>
    <dgm:pt modelId="{6412E8CE-1C97-B049-97BF-3A1CAA3709D2}">
      <dgm:prSet phldrT="[文本]"/>
      <dgm:spPr/>
      <dgm:t>
        <a:bodyPr/>
        <a:lstStyle/>
        <a:p>
          <a:r>
            <a:rPr lang="en-US" altLang="en-US" dirty="0"/>
            <a:t>Twitter search
Apache Hive
Lex Machina
Oracle
Groovy
</a:t>
          </a:r>
          <a:r>
            <a:rPr lang="en-US" altLang="en-US" dirty="0" err="1"/>
            <a:t>Jython</a:t>
          </a:r>
          <a:r>
            <a:rPr lang="en-US" altLang="en-US" dirty="0"/>
            <a:t>
Hibernate
Apache Cassandra</a:t>
          </a:r>
          <a:endParaRPr lang="zh-CN" altLang="en-US" dirty="0"/>
        </a:p>
      </dgm:t>
    </dgm:pt>
    <dgm:pt modelId="{3D0446DA-74C4-5F4C-8987-AAD107A14EEA}" type="parTrans" cxnId="{2CB7810B-823F-1946-85DD-FC30E5068E8F}">
      <dgm:prSet/>
      <dgm:spPr/>
      <dgm:t>
        <a:bodyPr/>
        <a:lstStyle/>
        <a:p>
          <a:endParaRPr lang="zh-CN" altLang="en-US"/>
        </a:p>
      </dgm:t>
    </dgm:pt>
    <dgm:pt modelId="{5BA30461-4AA1-234C-8AF9-32E3E4135847}" type="sibTrans" cxnId="{2CB7810B-823F-1946-85DD-FC30E5068E8F}">
      <dgm:prSet/>
      <dgm:spPr/>
      <dgm:t>
        <a:bodyPr/>
        <a:lstStyle/>
        <a:p>
          <a:endParaRPr lang="zh-CN" altLang="en-US"/>
        </a:p>
      </dgm:t>
    </dgm:pt>
    <dgm:pt modelId="{923E438D-D987-2D4B-AC31-874C90F1C10A}">
      <dgm:prSet phldrT="[文本]"/>
      <dgm:spPr/>
      <dgm:t>
        <a:bodyPr/>
        <a:lstStyle/>
        <a:p>
          <a:r>
            <a:rPr lang="en-US" altLang="zh-CN" dirty="0" err="1"/>
            <a:t>JavaCC</a:t>
          </a:r>
          <a:endParaRPr lang="zh-CN" altLang="en-US" dirty="0"/>
        </a:p>
      </dgm:t>
    </dgm:pt>
    <dgm:pt modelId="{959A0FE1-1076-0848-8161-B95DB5A585AA}" type="parTrans" cxnId="{0D7965BA-F162-A64D-AAE3-BB0E69CE65D5}">
      <dgm:prSet/>
      <dgm:spPr/>
      <dgm:t>
        <a:bodyPr/>
        <a:lstStyle/>
        <a:p>
          <a:endParaRPr lang="zh-CN" altLang="en-US"/>
        </a:p>
      </dgm:t>
    </dgm:pt>
    <dgm:pt modelId="{0516A44E-F555-BB47-954F-411D1123C6CE}" type="sibTrans" cxnId="{0D7965BA-F162-A64D-AAE3-BB0E69CE65D5}">
      <dgm:prSet/>
      <dgm:spPr/>
      <dgm:t>
        <a:bodyPr/>
        <a:lstStyle/>
        <a:p>
          <a:endParaRPr lang="zh-CN" altLang="en-US"/>
        </a:p>
      </dgm:t>
    </dgm:pt>
    <dgm:pt modelId="{05692352-14BD-8243-85C9-E8F46472E19B}">
      <dgm:prSet phldrT="[文本]"/>
      <dgm:spPr/>
      <dgm:t>
        <a:bodyPr/>
        <a:lstStyle/>
        <a:p>
          <a:r>
            <a:rPr lang="en-US" altLang="en-US" dirty="0"/>
            <a:t>Apache ActiveMQ
Apache Avro
Apache Calcite
Apache Camel
Apache Jena
Apache Lucene
Apache Tomcat
Apache Zookeeper
Java Parser</a:t>
          </a:r>
          <a:endParaRPr lang="zh-CN" altLang="en-US" dirty="0"/>
        </a:p>
      </dgm:t>
    </dgm:pt>
    <dgm:pt modelId="{DD893F6B-0E2B-B64F-AC9E-0FEA7A9E1FB2}" type="parTrans" cxnId="{B18D5795-4F3F-0C45-9FA8-85C3B12FF059}">
      <dgm:prSet/>
      <dgm:spPr/>
      <dgm:t>
        <a:bodyPr/>
        <a:lstStyle/>
        <a:p>
          <a:endParaRPr lang="zh-CN" altLang="en-US"/>
        </a:p>
      </dgm:t>
    </dgm:pt>
    <dgm:pt modelId="{03C3B37D-D355-D94D-B05F-C5F221400B05}" type="sibTrans" cxnId="{B18D5795-4F3F-0C45-9FA8-85C3B12FF059}">
      <dgm:prSet/>
      <dgm:spPr/>
      <dgm:t>
        <a:bodyPr/>
        <a:lstStyle/>
        <a:p>
          <a:endParaRPr lang="zh-CN" altLang="en-US"/>
        </a:p>
      </dgm:t>
    </dgm:pt>
    <dgm:pt modelId="{0AD96435-9F6D-B44B-8D86-A4DFBA4548A1}" type="pres">
      <dgm:prSet presAssocID="{1FF82E26-7F4D-5043-B175-73D201DDD3D4}" presName="Name0" presStyleCnt="0">
        <dgm:presLayoutVars>
          <dgm:dir/>
          <dgm:animLvl val="lvl"/>
          <dgm:resizeHandles val="exact"/>
        </dgm:presLayoutVars>
      </dgm:prSet>
      <dgm:spPr/>
    </dgm:pt>
    <dgm:pt modelId="{C2B89A8F-1766-7340-8580-143C5CBA18D3}" type="pres">
      <dgm:prSet presAssocID="{88886E08-3DA9-1040-8223-398382D9C497}" presName="composite" presStyleCnt="0"/>
      <dgm:spPr/>
    </dgm:pt>
    <dgm:pt modelId="{6E9F5FED-AA06-454D-8516-25E64E45EF0D}" type="pres">
      <dgm:prSet presAssocID="{88886E08-3DA9-1040-8223-398382D9C49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987253E-AC83-9D4A-940E-DB22C23CFFBF}" type="pres">
      <dgm:prSet presAssocID="{88886E08-3DA9-1040-8223-398382D9C497}" presName="desTx" presStyleLbl="alignAccFollowNode1" presStyleIdx="0" presStyleCnt="2">
        <dgm:presLayoutVars>
          <dgm:bulletEnabled val="1"/>
        </dgm:presLayoutVars>
      </dgm:prSet>
      <dgm:spPr/>
    </dgm:pt>
    <dgm:pt modelId="{15EDE7A1-AF0C-7E4C-B98E-57D55555DE7D}" type="pres">
      <dgm:prSet presAssocID="{6A73B936-1A03-F04E-825D-D5E1141CEE59}" presName="space" presStyleCnt="0"/>
      <dgm:spPr/>
    </dgm:pt>
    <dgm:pt modelId="{D435D069-0513-384D-96C3-EB704EC534AF}" type="pres">
      <dgm:prSet presAssocID="{923E438D-D987-2D4B-AC31-874C90F1C10A}" presName="composite" presStyleCnt="0"/>
      <dgm:spPr/>
    </dgm:pt>
    <dgm:pt modelId="{3A8AC8A8-4CA0-EC41-A8C2-56D73C73E4E0}" type="pres">
      <dgm:prSet presAssocID="{923E438D-D987-2D4B-AC31-874C90F1C10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2155880-D4C0-7F42-A642-8E7334F5DE75}" type="pres">
      <dgm:prSet presAssocID="{923E438D-D987-2D4B-AC31-874C90F1C10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CB7810B-823F-1946-85DD-FC30E5068E8F}" srcId="{88886E08-3DA9-1040-8223-398382D9C497}" destId="{6412E8CE-1C97-B049-97BF-3A1CAA3709D2}" srcOrd="0" destOrd="0" parTransId="{3D0446DA-74C4-5F4C-8987-AAD107A14EEA}" sibTransId="{5BA30461-4AA1-234C-8AF9-32E3E4135847}"/>
    <dgm:cxn modelId="{8DB00116-0974-7B48-A509-BAADF64A55D4}" type="presOf" srcId="{6412E8CE-1C97-B049-97BF-3A1CAA3709D2}" destId="{1987253E-AC83-9D4A-940E-DB22C23CFFBF}" srcOrd="0" destOrd="0" presId="urn:microsoft.com/office/officeart/2005/8/layout/hList1"/>
    <dgm:cxn modelId="{50D7151D-7196-6441-83F3-65DCF96D7909}" type="presOf" srcId="{923E438D-D987-2D4B-AC31-874C90F1C10A}" destId="{3A8AC8A8-4CA0-EC41-A8C2-56D73C73E4E0}" srcOrd="0" destOrd="0" presId="urn:microsoft.com/office/officeart/2005/8/layout/hList1"/>
    <dgm:cxn modelId="{1FEA1139-DA34-CA44-B9D4-44A0BFE68C0C}" type="presOf" srcId="{05692352-14BD-8243-85C9-E8F46472E19B}" destId="{B2155880-D4C0-7F42-A642-8E7334F5DE75}" srcOrd="0" destOrd="0" presId="urn:microsoft.com/office/officeart/2005/8/layout/hList1"/>
    <dgm:cxn modelId="{EB8EF858-F490-C544-B48E-29C1F033FCE5}" type="presOf" srcId="{1FF82E26-7F4D-5043-B175-73D201DDD3D4}" destId="{0AD96435-9F6D-B44B-8D86-A4DFBA4548A1}" srcOrd="0" destOrd="0" presId="urn:microsoft.com/office/officeart/2005/8/layout/hList1"/>
    <dgm:cxn modelId="{B18D5795-4F3F-0C45-9FA8-85C3B12FF059}" srcId="{923E438D-D987-2D4B-AC31-874C90F1C10A}" destId="{05692352-14BD-8243-85C9-E8F46472E19B}" srcOrd="0" destOrd="0" parTransId="{DD893F6B-0E2B-B64F-AC9E-0FEA7A9E1FB2}" sibTransId="{03C3B37D-D355-D94D-B05F-C5F221400B05}"/>
    <dgm:cxn modelId="{E0338695-4830-4046-825B-09FA838F8AE7}" type="presOf" srcId="{88886E08-3DA9-1040-8223-398382D9C497}" destId="{6E9F5FED-AA06-454D-8516-25E64E45EF0D}" srcOrd="0" destOrd="0" presId="urn:microsoft.com/office/officeart/2005/8/layout/hList1"/>
    <dgm:cxn modelId="{68EA96A0-2FFA-2245-8D27-055B0E417785}" srcId="{1FF82E26-7F4D-5043-B175-73D201DDD3D4}" destId="{88886E08-3DA9-1040-8223-398382D9C497}" srcOrd="0" destOrd="0" parTransId="{38939181-7A79-6345-97C1-AE815395B8F6}" sibTransId="{6A73B936-1A03-F04E-825D-D5E1141CEE59}"/>
    <dgm:cxn modelId="{0D7965BA-F162-A64D-AAE3-BB0E69CE65D5}" srcId="{1FF82E26-7F4D-5043-B175-73D201DDD3D4}" destId="{923E438D-D987-2D4B-AC31-874C90F1C10A}" srcOrd="1" destOrd="0" parTransId="{959A0FE1-1076-0848-8161-B95DB5A585AA}" sibTransId="{0516A44E-F555-BB47-954F-411D1123C6CE}"/>
    <dgm:cxn modelId="{63D415BB-BE72-2146-9E09-2E18CAC97E20}" type="presParOf" srcId="{0AD96435-9F6D-B44B-8D86-A4DFBA4548A1}" destId="{C2B89A8F-1766-7340-8580-143C5CBA18D3}" srcOrd="0" destOrd="0" presId="urn:microsoft.com/office/officeart/2005/8/layout/hList1"/>
    <dgm:cxn modelId="{A9DC8A1A-6B6F-C040-A642-1D3867F3C0B0}" type="presParOf" srcId="{C2B89A8F-1766-7340-8580-143C5CBA18D3}" destId="{6E9F5FED-AA06-454D-8516-25E64E45EF0D}" srcOrd="0" destOrd="0" presId="urn:microsoft.com/office/officeart/2005/8/layout/hList1"/>
    <dgm:cxn modelId="{E83F713D-75D2-A947-A885-38EFF1D16522}" type="presParOf" srcId="{C2B89A8F-1766-7340-8580-143C5CBA18D3}" destId="{1987253E-AC83-9D4A-940E-DB22C23CFFBF}" srcOrd="1" destOrd="0" presId="urn:microsoft.com/office/officeart/2005/8/layout/hList1"/>
    <dgm:cxn modelId="{3AE18AD3-516C-1D4C-8007-26F0B5B46BAA}" type="presParOf" srcId="{0AD96435-9F6D-B44B-8D86-A4DFBA4548A1}" destId="{15EDE7A1-AF0C-7E4C-B98E-57D55555DE7D}" srcOrd="1" destOrd="0" presId="urn:microsoft.com/office/officeart/2005/8/layout/hList1"/>
    <dgm:cxn modelId="{E6F3BC89-BE41-EE42-92BD-B9E89D02F9E1}" type="presParOf" srcId="{0AD96435-9F6D-B44B-8D86-A4DFBA4548A1}" destId="{D435D069-0513-384D-96C3-EB704EC534AF}" srcOrd="2" destOrd="0" presId="urn:microsoft.com/office/officeart/2005/8/layout/hList1"/>
    <dgm:cxn modelId="{C9DA06AC-4E27-2241-AEC9-F38CF8B402C3}" type="presParOf" srcId="{D435D069-0513-384D-96C3-EB704EC534AF}" destId="{3A8AC8A8-4CA0-EC41-A8C2-56D73C73E4E0}" srcOrd="0" destOrd="0" presId="urn:microsoft.com/office/officeart/2005/8/layout/hList1"/>
    <dgm:cxn modelId="{EEFCD5E8-81A6-2C44-8508-D5FBB01BBDDD}" type="presParOf" srcId="{D435D069-0513-384D-96C3-EB704EC534AF}" destId="{B2155880-D4C0-7F42-A642-8E7334F5DE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964F1C-FF84-D541-895F-6BB6BDF44622}" type="doc">
      <dgm:prSet loTypeId="urn:microsoft.com/office/officeart/2005/8/layout/process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4DA2BA8-2AB0-CE42-B3EE-3552359C83AF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词法分析器（</a:t>
          </a:r>
          <a:r>
            <a:rPr lang="en-US" altLang="en-US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Lexer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）</a:t>
          </a:r>
        </a:p>
      </dgm:t>
    </dgm:pt>
    <dgm:pt modelId="{440B97EF-FD95-274E-A9A8-3753DAB71219}" type="parTrans" cxnId="{9C67C33D-722E-8F47-B9B8-824E596F9C9F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8160D6B-A705-5845-ABC5-C16C8AB79DD0}" type="sibTrans" cxnId="{9C67C33D-722E-8F47-B9B8-824E596F9C9F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82E5CD4-7E86-1C4B-BFA2-5531041418DB}">
      <dgm:prSet phldrT="[文本]"/>
      <dgm:spPr/>
      <dgm:t>
        <a:bodyPr/>
        <a:lstStyle/>
        <a:p>
          <a:pPr algn="l"/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分析量化字符流，翻译成离散的字符组（</a:t>
          </a:r>
          <a:r>
            <a: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Token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），包括关键字，标识符，符号（</a:t>
          </a:r>
          <a:r>
            <a: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symbols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）和操作符，以供语法分析器使用。</a:t>
          </a:r>
        </a:p>
      </dgm:t>
    </dgm:pt>
    <dgm:pt modelId="{AB584E00-4491-B44A-A964-E0B0AC8E1BFA}" type="parTrans" cxnId="{08600333-4245-CD49-B49E-9034F83F84C8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E1A2ACF-B93E-724D-9976-C12ADCD5DC36}" type="sibTrans" cxnId="{08600333-4245-CD49-B49E-9034F83F84C8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D99C0CB-0290-7F4B-80B8-017CEEEEF895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语法分析器（</a:t>
          </a:r>
          <a:r>
            <a: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Parser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）</a:t>
          </a:r>
        </a:p>
      </dgm:t>
    </dgm:pt>
    <dgm:pt modelId="{A273FC3B-41E4-D74D-BEFC-014352ADA5EA}" type="parTrans" cxnId="{6950B945-89F5-DB4D-96A7-FDB3516A80C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C1190D1-037E-7348-B726-6AA30F7D2A34}" type="sibTrans" cxnId="{6950B945-89F5-DB4D-96A7-FDB3516A80C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3436088-36E3-734F-B1FD-B2AB3CAB87BE}">
      <dgm:prSet phldrT="[文本]"/>
      <dgm:spPr/>
      <dgm:t>
        <a:bodyPr/>
        <a:lstStyle/>
        <a:p>
          <a:r>
            <a:rPr lang="zh-CN" altLang="en-US">
              <a:latin typeface="Microsoft YaHei" panose="020B0503020204020204" pitchFamily="34" charset="-122"/>
              <a:ea typeface="Microsoft YaHei" panose="020B0503020204020204" pitchFamily="34" charset="-122"/>
            </a:rPr>
            <a:t>树分析器（</a:t>
          </a:r>
          <a:r>
            <a:rPr lang="en-US" altLang="en-US">
              <a:latin typeface="Microsoft YaHei" panose="020B0503020204020204" pitchFamily="34" charset="-122"/>
              <a:ea typeface="Microsoft YaHei" panose="020B0503020204020204" pitchFamily="34" charset="-122"/>
            </a:rPr>
            <a:t>Tree Parser</a:t>
          </a:r>
          <a:r>
            <a:rPr lang="zh-CN" altLang="en-US">
              <a:latin typeface="Microsoft YaHei" panose="020B0503020204020204" pitchFamily="34" charset="-122"/>
              <a:ea typeface="Microsoft YaHei" panose="020B0503020204020204" pitchFamily="34" charset="-122"/>
            </a:rPr>
            <a:t>）</a:t>
          </a:r>
          <a:endParaRPr lang="zh-CN" altLang="en-US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56C222E-C9CD-9E4D-9E0C-7030A8F9B9FA}" type="parTrans" cxnId="{03D51BBD-099A-4949-B9C9-E700FE05DE12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760BBE3-7897-D740-BCE0-F3C810D2F756}" type="sibTrans" cxnId="{03D51BBD-099A-4949-B9C9-E700FE05DE12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08BAFD8-88B3-A248-80FD-D76B21A6AE2A}">
      <dgm:prSet phldrT="[文本]"/>
      <dgm:spPr/>
      <dgm:t>
        <a:bodyPr/>
        <a:lstStyle/>
        <a:p>
          <a:pPr algn="l"/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用于对语法分析生成的抽象语法树进行遍历，并在先序经过每个树节点的时候，进行一些定制操作。</a:t>
          </a:r>
        </a:p>
      </dgm:t>
    </dgm:pt>
    <dgm:pt modelId="{3C71E07A-396D-2D4B-860F-5A86E02E1A12}" type="parTrans" cxnId="{6C4EFAAB-AC0E-7A4E-94F0-DC4577BF845A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B20C43F-C784-1C46-B596-7A79D4376060}" type="sibTrans" cxnId="{6C4EFAAB-AC0E-7A4E-94F0-DC4577BF845A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C9D0629-5F13-5B4A-B82A-F636D4FF49CE}">
      <dgm:prSet/>
      <dgm:spPr/>
      <dgm:t>
        <a:bodyPr/>
        <a:lstStyle/>
        <a:p>
          <a:pPr algn="l"/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将</a:t>
          </a:r>
          <a:r>
            <a: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Tokens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组织起来，并转换成为目标语言语法（默认是 </a:t>
          </a:r>
          <a:r>
            <a:rPr lang="en-US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Java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）定义所允许的序列。</a:t>
          </a:r>
        </a:p>
      </dgm:t>
    </dgm:pt>
    <dgm:pt modelId="{0E4AEDCA-6380-F34A-BF2A-378F8D12B673}" type="parTrans" cxnId="{168068BF-905A-A044-9757-547A1D06A5C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16C2F9C-D8E0-AC4F-BEF2-0959DD232082}" type="sibTrans" cxnId="{168068BF-905A-A044-9757-547A1D06A5C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A872053-88AB-304C-83B0-7CCCC985C404}" type="pres">
      <dgm:prSet presAssocID="{C7964F1C-FF84-D541-895F-6BB6BDF44622}" presName="Name0" presStyleCnt="0">
        <dgm:presLayoutVars>
          <dgm:dir/>
          <dgm:animLvl val="lvl"/>
          <dgm:resizeHandles val="exact"/>
        </dgm:presLayoutVars>
      </dgm:prSet>
      <dgm:spPr/>
    </dgm:pt>
    <dgm:pt modelId="{4392E419-37C6-4543-B71B-9C2171441EA7}" type="pres">
      <dgm:prSet presAssocID="{C3436088-36E3-734F-B1FD-B2AB3CAB87BE}" presName="boxAndChildren" presStyleCnt="0"/>
      <dgm:spPr/>
    </dgm:pt>
    <dgm:pt modelId="{A7F1129A-5098-3A47-8EE7-348DA9A55215}" type="pres">
      <dgm:prSet presAssocID="{C3436088-36E3-734F-B1FD-B2AB3CAB87BE}" presName="parentTextBox" presStyleLbl="node1" presStyleIdx="0" presStyleCnt="3"/>
      <dgm:spPr/>
    </dgm:pt>
    <dgm:pt modelId="{CBEC23D2-32AD-B544-90C7-6ACCAA225DEC}" type="pres">
      <dgm:prSet presAssocID="{C3436088-36E3-734F-B1FD-B2AB3CAB87BE}" presName="entireBox" presStyleLbl="node1" presStyleIdx="0" presStyleCnt="3"/>
      <dgm:spPr/>
    </dgm:pt>
    <dgm:pt modelId="{D5B17A55-13A9-B640-8C72-822113B9F79C}" type="pres">
      <dgm:prSet presAssocID="{C3436088-36E3-734F-B1FD-B2AB3CAB87BE}" presName="descendantBox" presStyleCnt="0"/>
      <dgm:spPr/>
    </dgm:pt>
    <dgm:pt modelId="{A413BF0D-FDF9-3A49-9709-B6131A570AB4}" type="pres">
      <dgm:prSet presAssocID="{E08BAFD8-88B3-A248-80FD-D76B21A6AE2A}" presName="childTextBox" presStyleLbl="fgAccFollowNode1" presStyleIdx="0" presStyleCnt="3">
        <dgm:presLayoutVars>
          <dgm:bulletEnabled val="1"/>
        </dgm:presLayoutVars>
      </dgm:prSet>
      <dgm:spPr/>
    </dgm:pt>
    <dgm:pt modelId="{80CF5D30-7D36-5F44-B2DC-F0CC3B5490E6}" type="pres">
      <dgm:prSet presAssocID="{AC1190D1-037E-7348-B726-6AA30F7D2A34}" presName="sp" presStyleCnt="0"/>
      <dgm:spPr/>
    </dgm:pt>
    <dgm:pt modelId="{C7D4A09C-0E38-144F-908A-9956992967CF}" type="pres">
      <dgm:prSet presAssocID="{5D99C0CB-0290-7F4B-80B8-017CEEEEF895}" presName="arrowAndChildren" presStyleCnt="0"/>
      <dgm:spPr/>
    </dgm:pt>
    <dgm:pt modelId="{E5835B4D-B0C5-CE4C-938B-FCDC525ED5A1}" type="pres">
      <dgm:prSet presAssocID="{5D99C0CB-0290-7F4B-80B8-017CEEEEF895}" presName="parentTextArrow" presStyleLbl="node1" presStyleIdx="0" presStyleCnt="3"/>
      <dgm:spPr/>
    </dgm:pt>
    <dgm:pt modelId="{05F95981-8B09-E249-9022-D6A9E325DCCB}" type="pres">
      <dgm:prSet presAssocID="{5D99C0CB-0290-7F4B-80B8-017CEEEEF895}" presName="arrow" presStyleLbl="node1" presStyleIdx="1" presStyleCnt="3"/>
      <dgm:spPr/>
    </dgm:pt>
    <dgm:pt modelId="{D772D287-53CA-2646-AFA2-F3AC682B7BD4}" type="pres">
      <dgm:prSet presAssocID="{5D99C0CB-0290-7F4B-80B8-017CEEEEF895}" presName="descendantArrow" presStyleCnt="0"/>
      <dgm:spPr/>
    </dgm:pt>
    <dgm:pt modelId="{E1DEF890-E1DB-F64C-B038-1FE6B6E64DFE}" type="pres">
      <dgm:prSet presAssocID="{5C9D0629-5F13-5B4A-B82A-F636D4FF49CE}" presName="childTextArrow" presStyleLbl="fgAccFollowNode1" presStyleIdx="1" presStyleCnt="3">
        <dgm:presLayoutVars>
          <dgm:bulletEnabled val="1"/>
        </dgm:presLayoutVars>
      </dgm:prSet>
      <dgm:spPr/>
    </dgm:pt>
    <dgm:pt modelId="{5F90D096-1E1B-5842-BCC3-1B562098FE43}" type="pres">
      <dgm:prSet presAssocID="{18160D6B-A705-5845-ABC5-C16C8AB79DD0}" presName="sp" presStyleCnt="0"/>
      <dgm:spPr/>
    </dgm:pt>
    <dgm:pt modelId="{EFB059D6-E89A-5F4C-AECF-0CC4A28CE81B}" type="pres">
      <dgm:prSet presAssocID="{04DA2BA8-2AB0-CE42-B3EE-3552359C83AF}" presName="arrowAndChildren" presStyleCnt="0"/>
      <dgm:spPr/>
    </dgm:pt>
    <dgm:pt modelId="{7CEF4238-8937-CC47-87CD-E7ED69EE7491}" type="pres">
      <dgm:prSet presAssocID="{04DA2BA8-2AB0-CE42-B3EE-3552359C83AF}" presName="parentTextArrow" presStyleLbl="node1" presStyleIdx="1" presStyleCnt="3"/>
      <dgm:spPr/>
    </dgm:pt>
    <dgm:pt modelId="{418FF53D-AD80-A749-94A7-21B85F7BACBC}" type="pres">
      <dgm:prSet presAssocID="{04DA2BA8-2AB0-CE42-B3EE-3552359C83AF}" presName="arrow" presStyleLbl="node1" presStyleIdx="2" presStyleCnt="3"/>
      <dgm:spPr/>
    </dgm:pt>
    <dgm:pt modelId="{10BF7B6A-6185-0E40-9C32-EAFCC73BA65F}" type="pres">
      <dgm:prSet presAssocID="{04DA2BA8-2AB0-CE42-B3EE-3552359C83AF}" presName="descendantArrow" presStyleCnt="0"/>
      <dgm:spPr/>
    </dgm:pt>
    <dgm:pt modelId="{140CA2BA-F0F5-7146-89EA-DCE408A7F9BE}" type="pres">
      <dgm:prSet presAssocID="{982E5CD4-7E86-1C4B-BFA2-5531041418D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60C99710-A66B-7346-B421-6056F4296C18}" type="presOf" srcId="{04DA2BA8-2AB0-CE42-B3EE-3552359C83AF}" destId="{7CEF4238-8937-CC47-87CD-E7ED69EE7491}" srcOrd="0" destOrd="0" presId="urn:microsoft.com/office/officeart/2005/8/layout/process4"/>
    <dgm:cxn modelId="{718C0E13-1ABE-434A-B7AE-19250967CB61}" type="presOf" srcId="{04DA2BA8-2AB0-CE42-B3EE-3552359C83AF}" destId="{418FF53D-AD80-A749-94A7-21B85F7BACBC}" srcOrd="1" destOrd="0" presId="urn:microsoft.com/office/officeart/2005/8/layout/process4"/>
    <dgm:cxn modelId="{08600333-4245-CD49-B49E-9034F83F84C8}" srcId="{04DA2BA8-2AB0-CE42-B3EE-3552359C83AF}" destId="{982E5CD4-7E86-1C4B-BFA2-5531041418DB}" srcOrd="0" destOrd="0" parTransId="{AB584E00-4491-B44A-A964-E0B0AC8E1BFA}" sibTransId="{FE1A2ACF-B93E-724D-9976-C12ADCD5DC36}"/>
    <dgm:cxn modelId="{9C67C33D-722E-8F47-B9B8-824E596F9C9F}" srcId="{C7964F1C-FF84-D541-895F-6BB6BDF44622}" destId="{04DA2BA8-2AB0-CE42-B3EE-3552359C83AF}" srcOrd="0" destOrd="0" parTransId="{440B97EF-FD95-274E-A9A8-3753DAB71219}" sibTransId="{18160D6B-A705-5845-ABC5-C16C8AB79DD0}"/>
    <dgm:cxn modelId="{6950B945-89F5-DB4D-96A7-FDB3516A80CE}" srcId="{C7964F1C-FF84-D541-895F-6BB6BDF44622}" destId="{5D99C0CB-0290-7F4B-80B8-017CEEEEF895}" srcOrd="1" destOrd="0" parTransId="{A273FC3B-41E4-D74D-BEFC-014352ADA5EA}" sibTransId="{AC1190D1-037E-7348-B726-6AA30F7D2A34}"/>
    <dgm:cxn modelId="{CD18465C-0C32-C34D-8401-8A2ABDDF8D26}" type="presOf" srcId="{C7964F1C-FF84-D541-895F-6BB6BDF44622}" destId="{8A872053-88AB-304C-83B0-7CCCC985C404}" srcOrd="0" destOrd="0" presId="urn:microsoft.com/office/officeart/2005/8/layout/process4"/>
    <dgm:cxn modelId="{8BCE9E5D-86CF-5D4A-8F3C-8F3E2E44FEC2}" type="presOf" srcId="{C3436088-36E3-734F-B1FD-B2AB3CAB87BE}" destId="{A7F1129A-5098-3A47-8EE7-348DA9A55215}" srcOrd="0" destOrd="0" presId="urn:microsoft.com/office/officeart/2005/8/layout/process4"/>
    <dgm:cxn modelId="{D5C26267-C4AB-8F45-8C32-606799785888}" type="presOf" srcId="{982E5CD4-7E86-1C4B-BFA2-5531041418DB}" destId="{140CA2BA-F0F5-7146-89EA-DCE408A7F9BE}" srcOrd="0" destOrd="0" presId="urn:microsoft.com/office/officeart/2005/8/layout/process4"/>
    <dgm:cxn modelId="{0643FA9B-F1B4-AE47-8D4E-3AE92BB410C9}" type="presOf" srcId="{5C9D0629-5F13-5B4A-B82A-F636D4FF49CE}" destId="{E1DEF890-E1DB-F64C-B038-1FE6B6E64DFE}" srcOrd="0" destOrd="0" presId="urn:microsoft.com/office/officeart/2005/8/layout/process4"/>
    <dgm:cxn modelId="{DC8A57AA-72D0-7F42-BA17-58F19041B407}" type="presOf" srcId="{5D99C0CB-0290-7F4B-80B8-017CEEEEF895}" destId="{05F95981-8B09-E249-9022-D6A9E325DCCB}" srcOrd="1" destOrd="0" presId="urn:microsoft.com/office/officeart/2005/8/layout/process4"/>
    <dgm:cxn modelId="{6C4EFAAB-AC0E-7A4E-94F0-DC4577BF845A}" srcId="{C3436088-36E3-734F-B1FD-B2AB3CAB87BE}" destId="{E08BAFD8-88B3-A248-80FD-D76B21A6AE2A}" srcOrd="0" destOrd="0" parTransId="{3C71E07A-396D-2D4B-860F-5A86E02E1A12}" sibTransId="{8B20C43F-C784-1C46-B596-7A79D4376060}"/>
    <dgm:cxn modelId="{0F3CE3B1-8126-E64C-92D7-F4A59F49B603}" type="presOf" srcId="{C3436088-36E3-734F-B1FD-B2AB3CAB87BE}" destId="{CBEC23D2-32AD-B544-90C7-6ACCAA225DEC}" srcOrd="1" destOrd="0" presId="urn:microsoft.com/office/officeart/2005/8/layout/process4"/>
    <dgm:cxn modelId="{85A328B5-7B72-2B48-9711-1137D3FD1BF4}" type="presOf" srcId="{5D99C0CB-0290-7F4B-80B8-017CEEEEF895}" destId="{E5835B4D-B0C5-CE4C-938B-FCDC525ED5A1}" srcOrd="0" destOrd="0" presId="urn:microsoft.com/office/officeart/2005/8/layout/process4"/>
    <dgm:cxn modelId="{03D51BBD-099A-4949-B9C9-E700FE05DE12}" srcId="{C7964F1C-FF84-D541-895F-6BB6BDF44622}" destId="{C3436088-36E3-734F-B1FD-B2AB3CAB87BE}" srcOrd="2" destOrd="0" parTransId="{D56C222E-C9CD-9E4D-9E0C-7030A8F9B9FA}" sibTransId="{5760BBE3-7897-D740-BCE0-F3C810D2F756}"/>
    <dgm:cxn modelId="{168068BF-905A-A044-9757-547A1D06A5CE}" srcId="{5D99C0CB-0290-7F4B-80B8-017CEEEEF895}" destId="{5C9D0629-5F13-5B4A-B82A-F636D4FF49CE}" srcOrd="0" destOrd="0" parTransId="{0E4AEDCA-6380-F34A-BF2A-378F8D12B673}" sibTransId="{716C2F9C-D8E0-AC4F-BEF2-0959DD232082}"/>
    <dgm:cxn modelId="{27AC7FE5-3D22-8346-A15B-E23522F026A8}" type="presOf" srcId="{E08BAFD8-88B3-A248-80FD-D76B21A6AE2A}" destId="{A413BF0D-FDF9-3A49-9709-B6131A570AB4}" srcOrd="0" destOrd="0" presId="urn:microsoft.com/office/officeart/2005/8/layout/process4"/>
    <dgm:cxn modelId="{48099C7E-91B8-1344-A6B5-7A21B4728ABB}" type="presParOf" srcId="{8A872053-88AB-304C-83B0-7CCCC985C404}" destId="{4392E419-37C6-4543-B71B-9C2171441EA7}" srcOrd="0" destOrd="0" presId="urn:microsoft.com/office/officeart/2005/8/layout/process4"/>
    <dgm:cxn modelId="{12CAC10E-2C6F-7547-BC1D-8FD5FB456CC9}" type="presParOf" srcId="{4392E419-37C6-4543-B71B-9C2171441EA7}" destId="{A7F1129A-5098-3A47-8EE7-348DA9A55215}" srcOrd="0" destOrd="0" presId="urn:microsoft.com/office/officeart/2005/8/layout/process4"/>
    <dgm:cxn modelId="{A9884EFD-EC63-814A-97FC-E6BA4403003D}" type="presParOf" srcId="{4392E419-37C6-4543-B71B-9C2171441EA7}" destId="{CBEC23D2-32AD-B544-90C7-6ACCAA225DEC}" srcOrd="1" destOrd="0" presId="urn:microsoft.com/office/officeart/2005/8/layout/process4"/>
    <dgm:cxn modelId="{DF3DF643-D65D-3242-BD7E-D4C164752EB7}" type="presParOf" srcId="{4392E419-37C6-4543-B71B-9C2171441EA7}" destId="{D5B17A55-13A9-B640-8C72-822113B9F79C}" srcOrd="2" destOrd="0" presId="urn:microsoft.com/office/officeart/2005/8/layout/process4"/>
    <dgm:cxn modelId="{ED380C16-8990-B649-A55A-9ECC73B39A22}" type="presParOf" srcId="{D5B17A55-13A9-B640-8C72-822113B9F79C}" destId="{A413BF0D-FDF9-3A49-9709-B6131A570AB4}" srcOrd="0" destOrd="0" presId="urn:microsoft.com/office/officeart/2005/8/layout/process4"/>
    <dgm:cxn modelId="{2232E89F-42ED-1D41-9F01-6B12EFDC4A02}" type="presParOf" srcId="{8A872053-88AB-304C-83B0-7CCCC985C404}" destId="{80CF5D30-7D36-5F44-B2DC-F0CC3B5490E6}" srcOrd="1" destOrd="0" presId="urn:microsoft.com/office/officeart/2005/8/layout/process4"/>
    <dgm:cxn modelId="{50FFC7AD-7FC3-1345-8683-8D83E6B2D670}" type="presParOf" srcId="{8A872053-88AB-304C-83B0-7CCCC985C404}" destId="{C7D4A09C-0E38-144F-908A-9956992967CF}" srcOrd="2" destOrd="0" presId="urn:microsoft.com/office/officeart/2005/8/layout/process4"/>
    <dgm:cxn modelId="{94260EB9-AB7D-D14C-A238-41DF805C70F9}" type="presParOf" srcId="{C7D4A09C-0E38-144F-908A-9956992967CF}" destId="{E5835B4D-B0C5-CE4C-938B-FCDC525ED5A1}" srcOrd="0" destOrd="0" presId="urn:microsoft.com/office/officeart/2005/8/layout/process4"/>
    <dgm:cxn modelId="{4CA24936-0605-4A47-88F6-1E6FBF5A8BA9}" type="presParOf" srcId="{C7D4A09C-0E38-144F-908A-9956992967CF}" destId="{05F95981-8B09-E249-9022-D6A9E325DCCB}" srcOrd="1" destOrd="0" presId="urn:microsoft.com/office/officeart/2005/8/layout/process4"/>
    <dgm:cxn modelId="{210B9432-7E3A-C743-A4DE-2DE66B848443}" type="presParOf" srcId="{C7D4A09C-0E38-144F-908A-9956992967CF}" destId="{D772D287-53CA-2646-AFA2-F3AC682B7BD4}" srcOrd="2" destOrd="0" presId="urn:microsoft.com/office/officeart/2005/8/layout/process4"/>
    <dgm:cxn modelId="{2805B18F-0595-3F4B-99EE-EE029EA74D83}" type="presParOf" srcId="{D772D287-53CA-2646-AFA2-F3AC682B7BD4}" destId="{E1DEF890-E1DB-F64C-B038-1FE6B6E64DFE}" srcOrd="0" destOrd="0" presId="urn:microsoft.com/office/officeart/2005/8/layout/process4"/>
    <dgm:cxn modelId="{E9C6542F-D4CD-A74A-A332-AD2B9F49C195}" type="presParOf" srcId="{8A872053-88AB-304C-83B0-7CCCC985C404}" destId="{5F90D096-1E1B-5842-BCC3-1B562098FE43}" srcOrd="3" destOrd="0" presId="urn:microsoft.com/office/officeart/2005/8/layout/process4"/>
    <dgm:cxn modelId="{A3F95D56-5604-1F4C-B8E1-5B52F5FC4CB2}" type="presParOf" srcId="{8A872053-88AB-304C-83B0-7CCCC985C404}" destId="{EFB059D6-E89A-5F4C-AECF-0CC4A28CE81B}" srcOrd="4" destOrd="0" presId="urn:microsoft.com/office/officeart/2005/8/layout/process4"/>
    <dgm:cxn modelId="{DE024E48-F1CB-B648-8ACA-3BDD1D6F6F87}" type="presParOf" srcId="{EFB059D6-E89A-5F4C-AECF-0CC4A28CE81B}" destId="{7CEF4238-8937-CC47-87CD-E7ED69EE7491}" srcOrd="0" destOrd="0" presId="urn:microsoft.com/office/officeart/2005/8/layout/process4"/>
    <dgm:cxn modelId="{D2EC778E-1A40-DB4F-87BD-D5BFE59F6928}" type="presParOf" srcId="{EFB059D6-E89A-5F4C-AECF-0CC4A28CE81B}" destId="{418FF53D-AD80-A749-94A7-21B85F7BACBC}" srcOrd="1" destOrd="0" presId="urn:microsoft.com/office/officeart/2005/8/layout/process4"/>
    <dgm:cxn modelId="{96CDED16-B2FC-1E40-8187-020DB98A0551}" type="presParOf" srcId="{EFB059D6-E89A-5F4C-AECF-0CC4A28CE81B}" destId="{10BF7B6A-6185-0E40-9C32-EAFCC73BA65F}" srcOrd="2" destOrd="0" presId="urn:microsoft.com/office/officeart/2005/8/layout/process4"/>
    <dgm:cxn modelId="{1DC0CCC8-B2A7-5742-8ABA-E804FEF93475}" type="presParOf" srcId="{10BF7B6A-6185-0E40-9C32-EAFCC73BA65F}" destId="{140CA2BA-F0F5-7146-89EA-DCE408A7F9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63C28C-6477-5044-A282-C2CBE4EDFCE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B6F44C-6876-8749-BDB6-4D1F0BF5020D}">
      <dgm:prSet phldrT="[文本]" custT="1"/>
      <dgm:spPr/>
      <dgm:t>
        <a:bodyPr/>
        <a:lstStyle/>
        <a:p>
          <a:r>
            <a: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rPr>
            <a:t>Visitor</a:t>
          </a:r>
          <a:endParaRPr lang="zh-CN" altLang="en-US" sz="18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D9788C2-8668-2544-95FB-6A34EED01C58}" type="parTrans" cxnId="{CBAB113F-94EE-B44E-99C0-883558830E35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DDA6DA5-E5BB-674A-9629-78FD8C708408}" type="sibTrans" cxnId="{CBAB113F-94EE-B44E-99C0-883558830E35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845B13F-2661-AB46-97B9-9A456F5784C7}">
      <dgm:prSet phldrT="[文本]" custT="1"/>
      <dgm:spPr/>
      <dgm:t>
        <a:bodyPr/>
        <a:lstStyle/>
        <a:p>
          <a:r>
            <a: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主动访问</a:t>
          </a:r>
        </a:p>
      </dgm:t>
    </dgm:pt>
    <dgm:pt modelId="{ED9812DD-5227-5F47-9B4A-36EB43AB39D9}" type="parTrans" cxnId="{BD5B8BD2-9B30-4A40-A803-C8FD5D82BB81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C819170-6B8E-7C48-B03E-7278CC970F35}" type="sibTrans" cxnId="{BD5B8BD2-9B30-4A40-A803-C8FD5D82BB81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FA537B8-1770-D740-A7DB-D88C57B7FB40}">
      <dgm:prSet phldrT="[文本]" custT="1"/>
      <dgm:spPr/>
      <dgm:t>
        <a:bodyPr/>
        <a:lstStyle/>
        <a:p>
          <a:r>
            <a: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rPr>
            <a:t>有返回值</a:t>
          </a:r>
        </a:p>
      </dgm:t>
    </dgm:pt>
    <dgm:pt modelId="{699869F4-1EB9-5747-81B5-A77D6FC8B1FC}" type="parTrans" cxnId="{5C32A8AB-8514-5F44-A59E-1A6A47FDECC0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C548D30-AE51-564B-BF29-5079EF533A1D}" type="sibTrans" cxnId="{5C32A8AB-8514-5F44-A59E-1A6A47FDECC0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3E8B29C-241F-584B-BDA9-9D6F27477217}">
      <dgm:prSet phldrT="[文本]" custT="1"/>
      <dgm:spPr/>
      <dgm:t>
        <a:bodyPr/>
        <a:lstStyle/>
        <a:p>
          <a:r>
            <a: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rPr>
            <a:t>Listener</a:t>
          </a:r>
          <a:endParaRPr lang="zh-CN" altLang="en-US" sz="18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96FF3C0-F399-6A4C-95C7-D72C18C34D99}" type="parTrans" cxnId="{C7F39888-A6BD-9847-B9F6-118F806ADE21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D43CA85-6C15-244F-AE7E-80670A427726}" type="sibTrans" cxnId="{C7F39888-A6BD-9847-B9F6-118F806ADE21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0946941-A307-C542-BB98-0698C482ACFB}">
      <dgm:prSet phldrT="[文本]" custT="1"/>
      <dgm:spPr/>
      <dgm:t>
        <a:bodyPr/>
        <a:lstStyle/>
        <a:p>
          <a:r>
            <a: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rPr>
            <a:t>被动访问</a:t>
          </a:r>
        </a:p>
      </dgm:t>
    </dgm:pt>
    <dgm:pt modelId="{965DB9AA-6CBE-074C-A6C8-9C490D40E0D0}" type="parTrans" cxnId="{3438722B-B89C-A741-B9BD-C1FE20D31A6F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CDD83EC-6588-B54B-9243-A10DED1447F7}" type="sibTrans" cxnId="{3438722B-B89C-A741-B9BD-C1FE20D31A6F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CDDE1BC-9BF0-0F4A-8293-CBD324FB9E05}">
      <dgm:prSet phldrT="[文本]" custT="1"/>
      <dgm:spPr/>
      <dgm:t>
        <a:bodyPr/>
        <a:lstStyle/>
        <a:p>
          <a:r>
            <a: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rPr>
            <a:t>无返回值</a:t>
          </a:r>
        </a:p>
      </dgm:t>
    </dgm:pt>
    <dgm:pt modelId="{18548436-127E-2647-90B1-B6A3229DAAA0}" type="parTrans" cxnId="{5BDB7D92-0C43-0A48-8A9A-A331B3E9F15D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8691622-F8FC-584B-967F-1809D46FF6E7}" type="sibTrans" cxnId="{5BDB7D92-0C43-0A48-8A9A-A331B3E9F15D}">
      <dgm:prSet/>
      <dgm:spPr/>
      <dgm:t>
        <a:bodyPr/>
        <a:lstStyle/>
        <a:p>
          <a:endParaRPr lang="zh-CN" altLang="en-US" sz="180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43FB544-FED0-D74D-BA34-1343D78F0E79}" type="pres">
      <dgm:prSet presAssocID="{E763C28C-6477-5044-A282-C2CBE4EDFCEF}" presName="Name0" presStyleCnt="0">
        <dgm:presLayoutVars>
          <dgm:dir/>
          <dgm:animLvl val="lvl"/>
          <dgm:resizeHandles val="exact"/>
        </dgm:presLayoutVars>
      </dgm:prSet>
      <dgm:spPr/>
    </dgm:pt>
    <dgm:pt modelId="{45A6535F-67EC-B449-9550-EBB82B006922}" type="pres">
      <dgm:prSet presAssocID="{9BB6F44C-6876-8749-BDB6-4D1F0BF5020D}" presName="composite" presStyleCnt="0"/>
      <dgm:spPr/>
    </dgm:pt>
    <dgm:pt modelId="{1B6F978F-AAE5-F644-A9C5-DE341BA49632}" type="pres">
      <dgm:prSet presAssocID="{9BB6F44C-6876-8749-BDB6-4D1F0BF5020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D212DE4-4BED-E54B-B839-19135F3F3E0E}" type="pres">
      <dgm:prSet presAssocID="{9BB6F44C-6876-8749-BDB6-4D1F0BF5020D}" presName="desTx" presStyleLbl="alignAccFollowNode1" presStyleIdx="0" presStyleCnt="2">
        <dgm:presLayoutVars>
          <dgm:bulletEnabled val="1"/>
        </dgm:presLayoutVars>
      </dgm:prSet>
      <dgm:spPr/>
    </dgm:pt>
    <dgm:pt modelId="{22611E22-0E87-344C-A6C5-1E6AE05E511B}" type="pres">
      <dgm:prSet presAssocID="{8DDA6DA5-E5BB-674A-9629-78FD8C708408}" presName="space" presStyleCnt="0"/>
      <dgm:spPr/>
    </dgm:pt>
    <dgm:pt modelId="{8BD83427-8C26-7641-891D-B53A7DBAFE44}" type="pres">
      <dgm:prSet presAssocID="{C3E8B29C-241F-584B-BDA9-9D6F27477217}" presName="composite" presStyleCnt="0"/>
      <dgm:spPr/>
    </dgm:pt>
    <dgm:pt modelId="{7FE8D3EE-2DA2-E143-A0C2-4E81A1B15FD4}" type="pres">
      <dgm:prSet presAssocID="{C3E8B29C-241F-584B-BDA9-9D6F2747721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297CC29-D077-2E47-A123-8ABDCBAC5856}" type="pres">
      <dgm:prSet presAssocID="{C3E8B29C-241F-584B-BDA9-9D6F2747721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BA14C14-6FB9-0544-BC65-E35A269ED8BD}" type="presOf" srcId="{C3E8B29C-241F-584B-BDA9-9D6F27477217}" destId="{7FE8D3EE-2DA2-E143-A0C2-4E81A1B15FD4}" srcOrd="0" destOrd="0" presId="urn:microsoft.com/office/officeart/2005/8/layout/hList1"/>
    <dgm:cxn modelId="{3438722B-B89C-A741-B9BD-C1FE20D31A6F}" srcId="{C3E8B29C-241F-584B-BDA9-9D6F27477217}" destId="{20946941-A307-C542-BB98-0698C482ACFB}" srcOrd="0" destOrd="0" parTransId="{965DB9AA-6CBE-074C-A6C8-9C490D40E0D0}" sibTransId="{5CDD83EC-6588-B54B-9243-A10DED1447F7}"/>
    <dgm:cxn modelId="{CBAB113F-94EE-B44E-99C0-883558830E35}" srcId="{E763C28C-6477-5044-A282-C2CBE4EDFCEF}" destId="{9BB6F44C-6876-8749-BDB6-4D1F0BF5020D}" srcOrd="0" destOrd="0" parTransId="{8D9788C2-8668-2544-95FB-6A34EED01C58}" sibTransId="{8DDA6DA5-E5BB-674A-9629-78FD8C708408}"/>
    <dgm:cxn modelId="{4B071146-FB9B-BF4F-B239-FD548F4B6395}" type="presOf" srcId="{7CDDE1BC-9BF0-0F4A-8293-CBD324FB9E05}" destId="{9297CC29-D077-2E47-A123-8ABDCBAC5856}" srcOrd="0" destOrd="1" presId="urn:microsoft.com/office/officeart/2005/8/layout/hList1"/>
    <dgm:cxn modelId="{9B09DA52-F901-5F4A-97B3-35C2FA075746}" type="presOf" srcId="{9BB6F44C-6876-8749-BDB6-4D1F0BF5020D}" destId="{1B6F978F-AAE5-F644-A9C5-DE341BA49632}" srcOrd="0" destOrd="0" presId="urn:microsoft.com/office/officeart/2005/8/layout/hList1"/>
    <dgm:cxn modelId="{C7F39888-A6BD-9847-B9F6-118F806ADE21}" srcId="{E763C28C-6477-5044-A282-C2CBE4EDFCEF}" destId="{C3E8B29C-241F-584B-BDA9-9D6F27477217}" srcOrd="1" destOrd="0" parTransId="{696FF3C0-F399-6A4C-95C7-D72C18C34D99}" sibTransId="{FD43CA85-6C15-244F-AE7E-80670A427726}"/>
    <dgm:cxn modelId="{499D0890-843B-9C4F-B6B3-CBC057CBB00A}" type="presOf" srcId="{6FA537B8-1770-D740-A7DB-D88C57B7FB40}" destId="{ED212DE4-4BED-E54B-B839-19135F3F3E0E}" srcOrd="0" destOrd="1" presId="urn:microsoft.com/office/officeart/2005/8/layout/hList1"/>
    <dgm:cxn modelId="{5BDB7D92-0C43-0A48-8A9A-A331B3E9F15D}" srcId="{C3E8B29C-241F-584B-BDA9-9D6F27477217}" destId="{7CDDE1BC-9BF0-0F4A-8293-CBD324FB9E05}" srcOrd="1" destOrd="0" parTransId="{18548436-127E-2647-90B1-B6A3229DAAA0}" sibTransId="{38691622-F8FC-584B-967F-1809D46FF6E7}"/>
    <dgm:cxn modelId="{8F6F95A5-A3EC-4246-8FAB-4C600F46B968}" type="presOf" srcId="{E763C28C-6477-5044-A282-C2CBE4EDFCEF}" destId="{F43FB544-FED0-D74D-BA34-1343D78F0E79}" srcOrd="0" destOrd="0" presId="urn:microsoft.com/office/officeart/2005/8/layout/hList1"/>
    <dgm:cxn modelId="{5C32A8AB-8514-5F44-A59E-1A6A47FDECC0}" srcId="{9BB6F44C-6876-8749-BDB6-4D1F0BF5020D}" destId="{6FA537B8-1770-D740-A7DB-D88C57B7FB40}" srcOrd="1" destOrd="0" parTransId="{699869F4-1EB9-5747-81B5-A77D6FC8B1FC}" sibTransId="{6C548D30-AE51-564B-BF29-5079EF533A1D}"/>
    <dgm:cxn modelId="{BE0D5BC0-1B99-F649-82C5-D0221C35A5D8}" type="presOf" srcId="{20946941-A307-C542-BB98-0698C482ACFB}" destId="{9297CC29-D077-2E47-A123-8ABDCBAC5856}" srcOrd="0" destOrd="0" presId="urn:microsoft.com/office/officeart/2005/8/layout/hList1"/>
    <dgm:cxn modelId="{BD5B8BD2-9B30-4A40-A803-C8FD5D82BB81}" srcId="{9BB6F44C-6876-8749-BDB6-4D1F0BF5020D}" destId="{C845B13F-2661-AB46-97B9-9A456F5784C7}" srcOrd="0" destOrd="0" parTransId="{ED9812DD-5227-5F47-9B4A-36EB43AB39D9}" sibTransId="{4C819170-6B8E-7C48-B03E-7278CC970F35}"/>
    <dgm:cxn modelId="{3D188DEC-D2D8-6649-BD81-CAF007A589F2}" type="presOf" srcId="{C845B13F-2661-AB46-97B9-9A456F5784C7}" destId="{ED212DE4-4BED-E54B-B839-19135F3F3E0E}" srcOrd="0" destOrd="0" presId="urn:microsoft.com/office/officeart/2005/8/layout/hList1"/>
    <dgm:cxn modelId="{C2C31078-FE3D-2C48-86CE-D73414F7CAFC}" type="presParOf" srcId="{F43FB544-FED0-D74D-BA34-1343D78F0E79}" destId="{45A6535F-67EC-B449-9550-EBB82B006922}" srcOrd="0" destOrd="0" presId="urn:microsoft.com/office/officeart/2005/8/layout/hList1"/>
    <dgm:cxn modelId="{B4E2B5D7-C653-8C49-AD25-F1186BA06271}" type="presParOf" srcId="{45A6535F-67EC-B449-9550-EBB82B006922}" destId="{1B6F978F-AAE5-F644-A9C5-DE341BA49632}" srcOrd="0" destOrd="0" presId="urn:microsoft.com/office/officeart/2005/8/layout/hList1"/>
    <dgm:cxn modelId="{90480393-28B4-8F48-9A13-7A23468D9A1E}" type="presParOf" srcId="{45A6535F-67EC-B449-9550-EBB82B006922}" destId="{ED212DE4-4BED-E54B-B839-19135F3F3E0E}" srcOrd="1" destOrd="0" presId="urn:microsoft.com/office/officeart/2005/8/layout/hList1"/>
    <dgm:cxn modelId="{59439335-BD22-474B-B792-D6B265B5E3B4}" type="presParOf" srcId="{F43FB544-FED0-D74D-BA34-1343D78F0E79}" destId="{22611E22-0E87-344C-A6C5-1E6AE05E511B}" srcOrd="1" destOrd="0" presId="urn:microsoft.com/office/officeart/2005/8/layout/hList1"/>
    <dgm:cxn modelId="{4B92BCF1-E7EE-DC46-980E-3E0005AE0045}" type="presParOf" srcId="{F43FB544-FED0-D74D-BA34-1343D78F0E79}" destId="{8BD83427-8C26-7641-891D-B53A7DBAFE44}" srcOrd="2" destOrd="0" presId="urn:microsoft.com/office/officeart/2005/8/layout/hList1"/>
    <dgm:cxn modelId="{82F46D08-95CA-2448-BC2A-E0ACA1AC4945}" type="presParOf" srcId="{8BD83427-8C26-7641-891D-B53A7DBAFE44}" destId="{7FE8D3EE-2DA2-E143-A0C2-4E81A1B15FD4}" srcOrd="0" destOrd="0" presId="urn:microsoft.com/office/officeart/2005/8/layout/hList1"/>
    <dgm:cxn modelId="{5D992DDD-5656-7E40-8D05-84E5B3EFA4F7}" type="presParOf" srcId="{8BD83427-8C26-7641-891D-B53A7DBAFE44}" destId="{9297CC29-D077-2E47-A123-8ABDCBAC58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3DAC22-6310-B84B-852B-F25FF6BD280E}" type="doc">
      <dgm:prSet loTypeId="urn:microsoft.com/office/officeart/2005/8/layout/cycle4" loCatId="" qsTypeId="urn:microsoft.com/office/officeart/2005/8/quickstyle/simple1" qsCatId="simple" csTypeId="urn:microsoft.com/office/officeart/2005/8/colors/colorful1" csCatId="colorful" phldr="1"/>
      <dgm:spPr/>
    </dgm:pt>
    <dgm:pt modelId="{B935B2D3-1DB9-BF42-BD55-3A3816F7FEA1}">
      <dgm:prSet phldrT="[文本]"/>
      <dgm:spPr/>
      <dgm:t>
        <a:bodyPr/>
        <a:lstStyle/>
        <a:p>
          <a:r>
            <a: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3.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解析</a:t>
          </a:r>
          <a:r>
            <a: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Select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</a:p>
      </dgm:t>
    </dgm:pt>
    <dgm:pt modelId="{EC892FC7-A3DC-904F-9B56-A13C5049334C}" type="parTrans" cxnId="{F8A5FA0A-6352-1C45-B44D-DA182A264176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E55D20B-9698-2542-BF6B-C1DF55137722}" type="sibTrans" cxnId="{F8A5FA0A-6352-1C45-B44D-DA182A264176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55A2565-D9E7-8E42-8903-048CAD962710}">
      <dgm:prSet phldrT="[文本]"/>
      <dgm:spPr/>
      <dgm:t>
        <a:bodyPr/>
        <a:lstStyle/>
        <a:p>
          <a:r>
            <a: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1.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理解流程</a:t>
          </a:r>
        </a:p>
      </dgm:t>
    </dgm:pt>
    <dgm:pt modelId="{C29D4832-778D-7648-9C5D-3529F56CC35D}" type="parTrans" cxnId="{29106694-71A0-974E-9588-FD45E5560FCA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D12A39A-B87E-3447-86DB-7928A4542573}" type="sibTrans" cxnId="{29106694-71A0-974E-9588-FD45E5560FCA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46FD16F-710A-0D40-8CE9-9EF46E55400F}">
      <dgm:prSet phldrT="[文本]"/>
      <dgm:spPr/>
      <dgm:t>
        <a:bodyPr/>
        <a:lstStyle/>
        <a:p>
          <a:r>
            <a: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2.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解析</a:t>
          </a:r>
          <a:r>
            <a: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Insert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</a:p>
      </dgm:t>
    </dgm:pt>
    <dgm:pt modelId="{829E279C-29C4-9B44-9FEC-6713DA2EA8AF}" type="parTrans" cxnId="{1AFACE17-C685-6D4C-BF87-53E4B41DD73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314F6D7-A25A-E04C-B846-1685047E644A}" type="sibTrans" cxnId="{1AFACE17-C685-6D4C-BF87-53E4B41DD73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6009E8B-4C94-7C41-BF6F-F3D4B6D80307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编写语法定义</a:t>
          </a:r>
        </a:p>
      </dgm:t>
    </dgm:pt>
    <dgm:pt modelId="{F4EFA688-E801-FE46-BDD1-A68A3488B2A0}" type="parTrans" cxnId="{E70372F0-7876-524E-9E12-661DD59F06C1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4E9F3E-57E4-7D4A-B0BD-948E0B08AC21}" type="sibTrans" cxnId="{E70372F0-7876-524E-9E12-661DD59F06C1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5D77923-0A48-A14F-A928-76E56EEB1C41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自定义解析对象</a:t>
          </a:r>
        </a:p>
      </dgm:t>
    </dgm:pt>
    <dgm:pt modelId="{4457AF5E-D18A-8148-AAF2-5808517B2BC2}" type="parTrans" cxnId="{10D614D1-35A4-0A4B-B3D9-CB4A112F7C88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4D30853-EBA6-AD4D-AD95-7B3A3906EED3}" type="sibTrans" cxnId="{10D614D1-35A4-0A4B-B3D9-CB4A112F7C88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71C4392-3EB4-B345-A65D-B154C5FD36F3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运行并跟踪测试</a:t>
          </a:r>
        </a:p>
      </dgm:t>
    </dgm:pt>
    <dgm:pt modelId="{11BDCC86-E2D6-0E47-8ECB-B1CFD151A1CD}" type="parTrans" cxnId="{9E5A9F94-025E-6540-9AAA-6A9E482FC568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3C03F91-E005-284A-BC00-00F6B61AF755}" type="sibTrans" cxnId="{9E5A9F94-025E-6540-9AAA-6A9E482FC568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A463537-7B0F-E546-8EC0-6C6338851F81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理解语法定义</a:t>
          </a:r>
        </a:p>
      </dgm:t>
    </dgm:pt>
    <dgm:pt modelId="{D0C08B17-B831-B743-BD7F-794CAA801067}" type="parTrans" cxnId="{136421BE-D395-6048-A5AC-1BD22BB65C14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3ED03E4-F693-D745-AFF2-D879F4542E4A}" type="sibTrans" cxnId="{136421BE-D395-6048-A5AC-1BD22BB65C14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F3CBDAE-A4BC-3B48-846A-5DBB4FEB6E29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遍历语法树</a:t>
          </a:r>
        </a:p>
      </dgm:t>
    </dgm:pt>
    <dgm:pt modelId="{635AF860-4261-F349-8A8C-77E6B89E3EB3}" type="parTrans" cxnId="{C9904908-70E0-3840-8609-BDB4CC4780E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68F1A7C-410B-C84F-903F-35504885956C}" type="sibTrans" cxnId="{C9904908-70E0-3840-8609-BDB4CC4780E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A431601-B425-9D47-AD5F-5489672ABDAD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自定义解析对象</a:t>
          </a:r>
        </a:p>
      </dgm:t>
    </dgm:pt>
    <dgm:pt modelId="{35E76C13-26E0-0844-A98F-5DBB9C061EAC}" type="parTrans" cxnId="{C831C2C6-454F-2241-9D00-B2DCB48591B0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EA83E7-E4CD-1842-ACF2-4DA7683669A6}" type="sibTrans" cxnId="{C831C2C6-454F-2241-9D00-B2DCB48591B0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4ED142E-E54E-4342-9E9B-D7642077ABE8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遍历语法树</a:t>
          </a:r>
        </a:p>
      </dgm:t>
    </dgm:pt>
    <dgm:pt modelId="{EAE39191-510F-3E4B-B015-A6A07D8679B6}" type="parTrans" cxnId="{F3F3B436-4584-3642-ACFD-E9DFF3D27735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D22DDD6-6338-4145-826D-FF638C7F5043}" type="sibTrans" cxnId="{F3F3B436-4584-3642-ACFD-E9DFF3D27735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DD66609-7111-5640-8219-4D5E2CD2D05D}">
      <dgm:prSet phldrT="[文本]"/>
      <dgm:spPr/>
      <dgm:t>
        <a:bodyPr/>
        <a:lstStyle/>
        <a:p>
          <a:r>
            <a: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4.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集成</a:t>
          </a:r>
        </a:p>
      </dgm:t>
    </dgm:pt>
    <dgm:pt modelId="{F7955161-BDA0-5C46-BFA9-A7EA454DB3CE}" type="parTrans" cxnId="{293308AA-A579-B248-BB2C-C868D3F65F86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4352E2-1B97-EC49-B2F2-6CB75DD5FC66}" type="sibTrans" cxnId="{293308AA-A579-B248-BB2C-C868D3F65F86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51D4733-7ADF-B847-ACEE-3898DF437EC3}">
      <dgm:prSet phldrT="[文本]"/>
      <dgm:spPr/>
      <dgm:t>
        <a:bodyPr/>
        <a:lstStyle/>
        <a:p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与</a:t>
          </a:r>
          <a:r>
            <a: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proxy</a:t>
          </a:r>
          <a:r>
            <a: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集成</a:t>
          </a:r>
        </a:p>
      </dgm:t>
    </dgm:pt>
    <dgm:pt modelId="{D7FFD2C6-2A43-374B-A249-8EFC3BBDC820}" type="parTrans" cxnId="{82405624-8112-424C-8134-02A352999A9D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3E429CE-0EB2-244D-8033-C314C9DF13C4}" type="sibTrans" cxnId="{82405624-8112-424C-8134-02A352999A9D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BDB25A1-30ED-EF45-8BC0-10691000287F}" type="pres">
      <dgm:prSet presAssocID="{8E3DAC22-6310-B84B-852B-F25FF6BD280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5F4A61E-5A72-114A-AC91-274B4D3DF1E1}" type="pres">
      <dgm:prSet presAssocID="{8E3DAC22-6310-B84B-852B-F25FF6BD280E}" presName="children" presStyleCnt="0"/>
      <dgm:spPr/>
    </dgm:pt>
    <dgm:pt modelId="{F5AE8FA2-0593-2342-A139-DA541F2A8F45}" type="pres">
      <dgm:prSet presAssocID="{8E3DAC22-6310-B84B-852B-F25FF6BD280E}" presName="child1group" presStyleCnt="0"/>
      <dgm:spPr/>
    </dgm:pt>
    <dgm:pt modelId="{B93CD0CE-CB8B-3049-BD07-CB0D0DE6516D}" type="pres">
      <dgm:prSet presAssocID="{8E3DAC22-6310-B84B-852B-F25FF6BD280E}" presName="child1" presStyleLbl="bgAcc1" presStyleIdx="0" presStyleCnt="4"/>
      <dgm:spPr/>
    </dgm:pt>
    <dgm:pt modelId="{9A5910B8-3FFB-4F4C-960C-4512EF22C0A9}" type="pres">
      <dgm:prSet presAssocID="{8E3DAC22-6310-B84B-852B-F25FF6BD280E}" presName="child1Text" presStyleLbl="bgAcc1" presStyleIdx="0" presStyleCnt="4">
        <dgm:presLayoutVars>
          <dgm:bulletEnabled val="1"/>
        </dgm:presLayoutVars>
      </dgm:prSet>
      <dgm:spPr/>
    </dgm:pt>
    <dgm:pt modelId="{E6D7AA6E-9F98-8F46-B581-305E94BCDA88}" type="pres">
      <dgm:prSet presAssocID="{8E3DAC22-6310-B84B-852B-F25FF6BD280E}" presName="child2group" presStyleCnt="0"/>
      <dgm:spPr/>
    </dgm:pt>
    <dgm:pt modelId="{B676B656-5463-CE4B-A7A5-0EABA040104F}" type="pres">
      <dgm:prSet presAssocID="{8E3DAC22-6310-B84B-852B-F25FF6BD280E}" presName="child2" presStyleLbl="bgAcc1" presStyleIdx="1" presStyleCnt="4"/>
      <dgm:spPr/>
    </dgm:pt>
    <dgm:pt modelId="{BB57BD80-1B34-5942-8DDE-E001A54FA1B6}" type="pres">
      <dgm:prSet presAssocID="{8E3DAC22-6310-B84B-852B-F25FF6BD280E}" presName="child2Text" presStyleLbl="bgAcc1" presStyleIdx="1" presStyleCnt="4">
        <dgm:presLayoutVars>
          <dgm:bulletEnabled val="1"/>
        </dgm:presLayoutVars>
      </dgm:prSet>
      <dgm:spPr/>
    </dgm:pt>
    <dgm:pt modelId="{A97E1A55-93D7-144E-8C85-9C0AC1710C1D}" type="pres">
      <dgm:prSet presAssocID="{8E3DAC22-6310-B84B-852B-F25FF6BD280E}" presName="child3group" presStyleCnt="0"/>
      <dgm:spPr/>
    </dgm:pt>
    <dgm:pt modelId="{63D1ADC5-A0A7-1F4E-AB98-1F838C5D1C74}" type="pres">
      <dgm:prSet presAssocID="{8E3DAC22-6310-B84B-852B-F25FF6BD280E}" presName="child3" presStyleLbl="bgAcc1" presStyleIdx="2" presStyleCnt="4"/>
      <dgm:spPr/>
    </dgm:pt>
    <dgm:pt modelId="{2F20A1A8-5BDD-DA49-89BC-385EA59E72AD}" type="pres">
      <dgm:prSet presAssocID="{8E3DAC22-6310-B84B-852B-F25FF6BD280E}" presName="child3Text" presStyleLbl="bgAcc1" presStyleIdx="2" presStyleCnt="4">
        <dgm:presLayoutVars>
          <dgm:bulletEnabled val="1"/>
        </dgm:presLayoutVars>
      </dgm:prSet>
      <dgm:spPr/>
    </dgm:pt>
    <dgm:pt modelId="{ADDDFAB1-304A-D343-BC8F-75B5DCDB057D}" type="pres">
      <dgm:prSet presAssocID="{8E3DAC22-6310-B84B-852B-F25FF6BD280E}" presName="child4group" presStyleCnt="0"/>
      <dgm:spPr/>
    </dgm:pt>
    <dgm:pt modelId="{A568418D-6C8F-F149-82E5-44C0A4B1F5F8}" type="pres">
      <dgm:prSet presAssocID="{8E3DAC22-6310-B84B-852B-F25FF6BD280E}" presName="child4" presStyleLbl="bgAcc1" presStyleIdx="3" presStyleCnt="4"/>
      <dgm:spPr/>
    </dgm:pt>
    <dgm:pt modelId="{5BA302FC-9968-E447-884A-FFC6F7DCC575}" type="pres">
      <dgm:prSet presAssocID="{8E3DAC22-6310-B84B-852B-F25FF6BD280E}" presName="child4Text" presStyleLbl="bgAcc1" presStyleIdx="3" presStyleCnt="4">
        <dgm:presLayoutVars>
          <dgm:bulletEnabled val="1"/>
        </dgm:presLayoutVars>
      </dgm:prSet>
      <dgm:spPr/>
    </dgm:pt>
    <dgm:pt modelId="{9A968337-7C57-E443-B454-4EC5658338EF}" type="pres">
      <dgm:prSet presAssocID="{8E3DAC22-6310-B84B-852B-F25FF6BD280E}" presName="childPlaceholder" presStyleCnt="0"/>
      <dgm:spPr/>
    </dgm:pt>
    <dgm:pt modelId="{5EB358A5-C988-E342-9241-91AE6BF9BB79}" type="pres">
      <dgm:prSet presAssocID="{8E3DAC22-6310-B84B-852B-F25FF6BD280E}" presName="circle" presStyleCnt="0"/>
      <dgm:spPr/>
    </dgm:pt>
    <dgm:pt modelId="{491ED376-BA2E-1F42-A00B-FFDB5151941F}" type="pres">
      <dgm:prSet presAssocID="{8E3DAC22-6310-B84B-852B-F25FF6BD280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ED50E7A-6952-6649-8447-2E6504CF0F96}" type="pres">
      <dgm:prSet presAssocID="{8E3DAC22-6310-B84B-852B-F25FF6BD280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8935DD8-2276-3A46-9FFC-980210F81DB0}" type="pres">
      <dgm:prSet presAssocID="{8E3DAC22-6310-B84B-852B-F25FF6BD280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F2CFD9B-92FD-CB45-B67E-D9BAD3DEA124}" type="pres">
      <dgm:prSet presAssocID="{8E3DAC22-6310-B84B-852B-F25FF6BD280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13868E0-1653-644C-A0CD-0BF812ED624E}" type="pres">
      <dgm:prSet presAssocID="{8E3DAC22-6310-B84B-852B-F25FF6BD280E}" presName="quadrantPlaceholder" presStyleCnt="0"/>
      <dgm:spPr/>
    </dgm:pt>
    <dgm:pt modelId="{C0E2866B-821A-0749-9F28-685B09665B22}" type="pres">
      <dgm:prSet presAssocID="{8E3DAC22-6310-B84B-852B-F25FF6BD280E}" presName="center1" presStyleLbl="fgShp" presStyleIdx="0" presStyleCnt="2"/>
      <dgm:spPr/>
    </dgm:pt>
    <dgm:pt modelId="{08426A32-A4E4-9C4E-90AE-6D87121C326B}" type="pres">
      <dgm:prSet presAssocID="{8E3DAC22-6310-B84B-852B-F25FF6BD280E}" presName="center2" presStyleLbl="fgShp" presStyleIdx="1" presStyleCnt="2"/>
      <dgm:spPr/>
    </dgm:pt>
  </dgm:ptLst>
  <dgm:cxnLst>
    <dgm:cxn modelId="{C9904908-70E0-3840-8609-BDB4CC4780EE}" srcId="{C46FD16F-710A-0D40-8CE9-9EF46E55400F}" destId="{EF3CBDAE-A4BC-3B48-846A-5DBB4FEB6E29}" srcOrd="1" destOrd="0" parTransId="{635AF860-4261-F349-8A8C-77E6B89E3EB3}" sibTransId="{668F1A7C-410B-C84F-903F-35504885956C}"/>
    <dgm:cxn modelId="{EE38E908-877E-244C-A4BF-F20EEE267F50}" type="presOf" srcId="{EF3CBDAE-A4BC-3B48-846A-5DBB4FEB6E29}" destId="{BB57BD80-1B34-5942-8DDE-E001A54FA1B6}" srcOrd="1" destOrd="1" presId="urn:microsoft.com/office/officeart/2005/8/layout/cycle4"/>
    <dgm:cxn modelId="{F8A5FA0A-6352-1C45-B44D-DA182A264176}" srcId="{8E3DAC22-6310-B84B-852B-F25FF6BD280E}" destId="{B935B2D3-1DB9-BF42-BD55-3A3816F7FEA1}" srcOrd="2" destOrd="0" parTransId="{EC892FC7-A3DC-904F-9B56-A13C5049334C}" sibTransId="{7E55D20B-9698-2542-BF6B-C1DF55137722}"/>
    <dgm:cxn modelId="{A39A5413-F962-7340-9EAA-3E31C027F8EB}" type="presOf" srcId="{E51D4733-7ADF-B847-ACEE-3898DF437EC3}" destId="{5BA302FC-9968-E447-884A-FFC6F7DCC575}" srcOrd="1" destOrd="0" presId="urn:microsoft.com/office/officeart/2005/8/layout/cycle4"/>
    <dgm:cxn modelId="{1AFACE17-C685-6D4C-BF87-53E4B41DD73E}" srcId="{8E3DAC22-6310-B84B-852B-F25FF6BD280E}" destId="{C46FD16F-710A-0D40-8CE9-9EF46E55400F}" srcOrd="1" destOrd="0" parTransId="{829E279C-29C4-9B44-9FEC-6713DA2EA8AF}" sibTransId="{B314F6D7-A25A-E04C-B846-1685047E644A}"/>
    <dgm:cxn modelId="{CAF8E020-B75D-644F-9B79-27BB0ED7127A}" type="presOf" srcId="{35D77923-0A48-A14F-A928-76E56EEB1C41}" destId="{63D1ADC5-A0A7-1F4E-AB98-1F838C5D1C74}" srcOrd="0" destOrd="2" presId="urn:microsoft.com/office/officeart/2005/8/layout/cycle4"/>
    <dgm:cxn modelId="{53DD9C21-86A7-DE44-81CD-B6D2FE52B6F5}" type="presOf" srcId="{35D77923-0A48-A14F-A928-76E56EEB1C41}" destId="{2F20A1A8-5BDD-DA49-89BC-385EA59E72AD}" srcOrd="1" destOrd="2" presId="urn:microsoft.com/office/officeart/2005/8/layout/cycle4"/>
    <dgm:cxn modelId="{82405624-8112-424C-8134-02A352999A9D}" srcId="{EDD66609-7111-5640-8219-4D5E2CD2D05D}" destId="{E51D4733-7ADF-B847-ACEE-3898DF437EC3}" srcOrd="0" destOrd="0" parTransId="{D7FFD2C6-2A43-374B-A249-8EFC3BBDC820}" sibTransId="{83E429CE-0EB2-244D-8033-C314C9DF13C4}"/>
    <dgm:cxn modelId="{E8131B29-5932-494B-9E92-8B960E161878}" type="presOf" srcId="{EA431601-B425-9D47-AD5F-5489672ABDAD}" destId="{BB57BD80-1B34-5942-8DDE-E001A54FA1B6}" srcOrd="1" destOrd="2" presId="urn:microsoft.com/office/officeart/2005/8/layout/cycle4"/>
    <dgm:cxn modelId="{A4F58235-EDFD-C146-98B0-24CACE86D5E7}" type="presOf" srcId="{B935B2D3-1DB9-BF42-BD55-3A3816F7FEA1}" destId="{F8935DD8-2276-3A46-9FFC-980210F81DB0}" srcOrd="0" destOrd="0" presId="urn:microsoft.com/office/officeart/2005/8/layout/cycle4"/>
    <dgm:cxn modelId="{89CB6D36-17DB-D541-8E54-51E7C184762A}" type="presOf" srcId="{971C4392-3EB4-B345-A65D-B154C5FD36F3}" destId="{B93CD0CE-CB8B-3049-BD07-CB0D0DE6516D}" srcOrd="0" destOrd="0" presId="urn:microsoft.com/office/officeart/2005/8/layout/cycle4"/>
    <dgm:cxn modelId="{F3F3B436-4584-3642-ACFD-E9DFF3D27735}" srcId="{B935B2D3-1DB9-BF42-BD55-3A3816F7FEA1}" destId="{E4ED142E-E54E-4342-9E9B-D7642077ABE8}" srcOrd="1" destOrd="0" parTransId="{EAE39191-510F-3E4B-B015-A6A07D8679B6}" sibTransId="{1D22DDD6-6338-4145-826D-FF638C7F5043}"/>
    <dgm:cxn modelId="{5495D63F-C99D-3246-858E-5AD748C30797}" type="presOf" srcId="{EF3CBDAE-A4BC-3B48-846A-5DBB4FEB6E29}" destId="{B676B656-5463-CE4B-A7A5-0EABA040104F}" srcOrd="0" destOrd="1" presId="urn:microsoft.com/office/officeart/2005/8/layout/cycle4"/>
    <dgm:cxn modelId="{0C7CF442-5E1F-2B47-9379-F083301D1EEB}" type="presOf" srcId="{EA431601-B425-9D47-AD5F-5489672ABDAD}" destId="{B676B656-5463-CE4B-A7A5-0EABA040104F}" srcOrd="0" destOrd="2" presId="urn:microsoft.com/office/officeart/2005/8/layout/cycle4"/>
    <dgm:cxn modelId="{DF33494B-08B2-E74D-95D3-BDF8265D9FB5}" type="presOf" srcId="{86009E8B-4C94-7C41-BF6F-F3D4B6D80307}" destId="{63D1ADC5-A0A7-1F4E-AB98-1F838C5D1C74}" srcOrd="0" destOrd="0" presId="urn:microsoft.com/office/officeart/2005/8/layout/cycle4"/>
    <dgm:cxn modelId="{5CFAB15D-B29A-D04D-8257-D2FF524C365D}" type="presOf" srcId="{971C4392-3EB4-B345-A65D-B154C5FD36F3}" destId="{9A5910B8-3FFB-4F4C-960C-4512EF22C0A9}" srcOrd="1" destOrd="0" presId="urn:microsoft.com/office/officeart/2005/8/layout/cycle4"/>
    <dgm:cxn modelId="{9B556867-C82C-DF4F-9227-55B7ADD2332F}" type="presOf" srcId="{C46FD16F-710A-0D40-8CE9-9EF46E55400F}" destId="{EED50E7A-6952-6649-8447-2E6504CF0F96}" srcOrd="0" destOrd="0" presId="urn:microsoft.com/office/officeart/2005/8/layout/cycle4"/>
    <dgm:cxn modelId="{29106694-71A0-974E-9588-FD45E5560FCA}" srcId="{8E3DAC22-6310-B84B-852B-F25FF6BD280E}" destId="{A55A2565-D9E7-8E42-8903-048CAD962710}" srcOrd="0" destOrd="0" parTransId="{C29D4832-778D-7648-9C5D-3529F56CC35D}" sibTransId="{CD12A39A-B87E-3447-86DB-7928A4542573}"/>
    <dgm:cxn modelId="{9E5A9F94-025E-6540-9AAA-6A9E482FC568}" srcId="{A55A2565-D9E7-8E42-8903-048CAD962710}" destId="{971C4392-3EB4-B345-A65D-B154C5FD36F3}" srcOrd="0" destOrd="0" parTransId="{11BDCC86-E2D6-0E47-8ECB-B1CFD151A1CD}" sibTransId="{93C03F91-E005-284A-BC00-00F6B61AF755}"/>
    <dgm:cxn modelId="{4094BBA3-EB31-6B4B-9CE3-14006CBBB347}" type="presOf" srcId="{EDD66609-7111-5640-8219-4D5E2CD2D05D}" destId="{0F2CFD9B-92FD-CB45-B67E-D9BAD3DEA124}" srcOrd="0" destOrd="0" presId="urn:microsoft.com/office/officeart/2005/8/layout/cycle4"/>
    <dgm:cxn modelId="{293308AA-A579-B248-BB2C-C868D3F65F86}" srcId="{8E3DAC22-6310-B84B-852B-F25FF6BD280E}" destId="{EDD66609-7111-5640-8219-4D5E2CD2D05D}" srcOrd="3" destOrd="0" parTransId="{F7955161-BDA0-5C46-BFA9-A7EA454DB3CE}" sibTransId="{A64352E2-1B97-EC49-B2F2-6CB75DD5FC66}"/>
    <dgm:cxn modelId="{23E07EAB-4DF9-3D41-93B6-7D52F9D2F482}" type="presOf" srcId="{A55A2565-D9E7-8E42-8903-048CAD962710}" destId="{491ED376-BA2E-1F42-A00B-FFDB5151941F}" srcOrd="0" destOrd="0" presId="urn:microsoft.com/office/officeart/2005/8/layout/cycle4"/>
    <dgm:cxn modelId="{A74883B0-D7E2-FB43-9A38-88D13E75C34B}" type="presOf" srcId="{7A463537-7B0F-E546-8EC0-6C6338851F81}" destId="{BB57BD80-1B34-5942-8DDE-E001A54FA1B6}" srcOrd="1" destOrd="0" presId="urn:microsoft.com/office/officeart/2005/8/layout/cycle4"/>
    <dgm:cxn modelId="{C077FEB1-37E9-3842-A6FB-3FD6845527A8}" type="presOf" srcId="{86009E8B-4C94-7C41-BF6F-F3D4B6D80307}" destId="{2F20A1A8-5BDD-DA49-89BC-385EA59E72AD}" srcOrd="1" destOrd="0" presId="urn:microsoft.com/office/officeart/2005/8/layout/cycle4"/>
    <dgm:cxn modelId="{136421BE-D395-6048-A5AC-1BD22BB65C14}" srcId="{C46FD16F-710A-0D40-8CE9-9EF46E55400F}" destId="{7A463537-7B0F-E546-8EC0-6C6338851F81}" srcOrd="0" destOrd="0" parTransId="{D0C08B17-B831-B743-BD7F-794CAA801067}" sibTransId="{73ED03E4-F693-D745-AFF2-D879F4542E4A}"/>
    <dgm:cxn modelId="{C831C2C6-454F-2241-9D00-B2DCB48591B0}" srcId="{C46FD16F-710A-0D40-8CE9-9EF46E55400F}" destId="{EA431601-B425-9D47-AD5F-5489672ABDAD}" srcOrd="2" destOrd="0" parTransId="{35E76C13-26E0-0844-A98F-5DBB9C061EAC}" sibTransId="{48EA83E7-E4CD-1842-ACF2-4DA7683669A6}"/>
    <dgm:cxn modelId="{CBCB67C9-990E-2749-BA04-51E10C5A1D1A}" type="presOf" srcId="{E4ED142E-E54E-4342-9E9B-D7642077ABE8}" destId="{63D1ADC5-A0A7-1F4E-AB98-1F838C5D1C74}" srcOrd="0" destOrd="1" presId="urn:microsoft.com/office/officeart/2005/8/layout/cycle4"/>
    <dgm:cxn modelId="{E0FA3DCC-A287-1449-AFCC-7D7CD499A062}" type="presOf" srcId="{E51D4733-7ADF-B847-ACEE-3898DF437EC3}" destId="{A568418D-6C8F-F149-82E5-44C0A4B1F5F8}" srcOrd="0" destOrd="0" presId="urn:microsoft.com/office/officeart/2005/8/layout/cycle4"/>
    <dgm:cxn modelId="{10D614D1-35A4-0A4B-B3D9-CB4A112F7C88}" srcId="{B935B2D3-1DB9-BF42-BD55-3A3816F7FEA1}" destId="{35D77923-0A48-A14F-A928-76E56EEB1C41}" srcOrd="2" destOrd="0" parTransId="{4457AF5E-D18A-8148-AAF2-5808517B2BC2}" sibTransId="{C4D30853-EBA6-AD4D-AD95-7B3A3906EED3}"/>
    <dgm:cxn modelId="{3EBE16D3-486D-4045-9871-68B5C44556DC}" type="presOf" srcId="{E4ED142E-E54E-4342-9E9B-D7642077ABE8}" destId="{2F20A1A8-5BDD-DA49-89BC-385EA59E72AD}" srcOrd="1" destOrd="1" presId="urn:microsoft.com/office/officeart/2005/8/layout/cycle4"/>
    <dgm:cxn modelId="{F63942E1-857D-394F-B737-FA255E1E6C0A}" type="presOf" srcId="{8E3DAC22-6310-B84B-852B-F25FF6BD280E}" destId="{FBDB25A1-30ED-EF45-8BC0-10691000287F}" srcOrd="0" destOrd="0" presId="urn:microsoft.com/office/officeart/2005/8/layout/cycle4"/>
    <dgm:cxn modelId="{E70372F0-7876-524E-9E12-661DD59F06C1}" srcId="{B935B2D3-1DB9-BF42-BD55-3A3816F7FEA1}" destId="{86009E8B-4C94-7C41-BF6F-F3D4B6D80307}" srcOrd="0" destOrd="0" parTransId="{F4EFA688-E801-FE46-BDD1-A68A3488B2A0}" sibTransId="{294E9F3E-57E4-7D4A-B0BD-948E0B08AC21}"/>
    <dgm:cxn modelId="{392638F9-4460-1049-A57C-57DC723BF6D1}" type="presOf" srcId="{7A463537-7B0F-E546-8EC0-6C6338851F81}" destId="{B676B656-5463-CE4B-A7A5-0EABA040104F}" srcOrd="0" destOrd="0" presId="urn:microsoft.com/office/officeart/2005/8/layout/cycle4"/>
    <dgm:cxn modelId="{743B0A16-19EF-8F43-A576-8DFC1B8471F8}" type="presParOf" srcId="{FBDB25A1-30ED-EF45-8BC0-10691000287F}" destId="{D5F4A61E-5A72-114A-AC91-274B4D3DF1E1}" srcOrd="0" destOrd="0" presId="urn:microsoft.com/office/officeart/2005/8/layout/cycle4"/>
    <dgm:cxn modelId="{B2EE75F8-FEAE-EA47-AC2D-128248F6782C}" type="presParOf" srcId="{D5F4A61E-5A72-114A-AC91-274B4D3DF1E1}" destId="{F5AE8FA2-0593-2342-A139-DA541F2A8F45}" srcOrd="0" destOrd="0" presId="urn:microsoft.com/office/officeart/2005/8/layout/cycle4"/>
    <dgm:cxn modelId="{A5CA4189-7461-CE46-BA42-60D324FB0DE2}" type="presParOf" srcId="{F5AE8FA2-0593-2342-A139-DA541F2A8F45}" destId="{B93CD0CE-CB8B-3049-BD07-CB0D0DE6516D}" srcOrd="0" destOrd="0" presId="urn:microsoft.com/office/officeart/2005/8/layout/cycle4"/>
    <dgm:cxn modelId="{4F77CCC9-E95E-F04A-A349-55FB12E112D7}" type="presParOf" srcId="{F5AE8FA2-0593-2342-A139-DA541F2A8F45}" destId="{9A5910B8-3FFB-4F4C-960C-4512EF22C0A9}" srcOrd="1" destOrd="0" presId="urn:microsoft.com/office/officeart/2005/8/layout/cycle4"/>
    <dgm:cxn modelId="{D2D20945-2AAA-E840-AC78-F7A1E798B229}" type="presParOf" srcId="{D5F4A61E-5A72-114A-AC91-274B4D3DF1E1}" destId="{E6D7AA6E-9F98-8F46-B581-305E94BCDA88}" srcOrd="1" destOrd="0" presId="urn:microsoft.com/office/officeart/2005/8/layout/cycle4"/>
    <dgm:cxn modelId="{68FD5BD2-9C92-A542-AFF7-437B7ACED697}" type="presParOf" srcId="{E6D7AA6E-9F98-8F46-B581-305E94BCDA88}" destId="{B676B656-5463-CE4B-A7A5-0EABA040104F}" srcOrd="0" destOrd="0" presId="urn:microsoft.com/office/officeart/2005/8/layout/cycle4"/>
    <dgm:cxn modelId="{88F00E59-DD24-424A-97FB-01AB7116740B}" type="presParOf" srcId="{E6D7AA6E-9F98-8F46-B581-305E94BCDA88}" destId="{BB57BD80-1B34-5942-8DDE-E001A54FA1B6}" srcOrd="1" destOrd="0" presId="urn:microsoft.com/office/officeart/2005/8/layout/cycle4"/>
    <dgm:cxn modelId="{A446AF01-DD6D-6948-8740-119B59DB7BB7}" type="presParOf" srcId="{D5F4A61E-5A72-114A-AC91-274B4D3DF1E1}" destId="{A97E1A55-93D7-144E-8C85-9C0AC1710C1D}" srcOrd="2" destOrd="0" presId="urn:microsoft.com/office/officeart/2005/8/layout/cycle4"/>
    <dgm:cxn modelId="{99AA1A0C-A1F5-FD4F-A01D-BE2CC0B85C7C}" type="presParOf" srcId="{A97E1A55-93D7-144E-8C85-9C0AC1710C1D}" destId="{63D1ADC5-A0A7-1F4E-AB98-1F838C5D1C74}" srcOrd="0" destOrd="0" presId="urn:microsoft.com/office/officeart/2005/8/layout/cycle4"/>
    <dgm:cxn modelId="{4A841D22-AFA7-1842-A891-85803D4FCC3C}" type="presParOf" srcId="{A97E1A55-93D7-144E-8C85-9C0AC1710C1D}" destId="{2F20A1A8-5BDD-DA49-89BC-385EA59E72AD}" srcOrd="1" destOrd="0" presId="urn:microsoft.com/office/officeart/2005/8/layout/cycle4"/>
    <dgm:cxn modelId="{AC0A65AA-A424-3548-AEDB-A786B71D6B2D}" type="presParOf" srcId="{D5F4A61E-5A72-114A-AC91-274B4D3DF1E1}" destId="{ADDDFAB1-304A-D343-BC8F-75B5DCDB057D}" srcOrd="3" destOrd="0" presId="urn:microsoft.com/office/officeart/2005/8/layout/cycle4"/>
    <dgm:cxn modelId="{A5A3EC71-4AED-FF40-88A0-44907749CD52}" type="presParOf" srcId="{ADDDFAB1-304A-D343-BC8F-75B5DCDB057D}" destId="{A568418D-6C8F-F149-82E5-44C0A4B1F5F8}" srcOrd="0" destOrd="0" presId="urn:microsoft.com/office/officeart/2005/8/layout/cycle4"/>
    <dgm:cxn modelId="{1D646AF0-007E-B943-9173-6883D5F16418}" type="presParOf" srcId="{ADDDFAB1-304A-D343-BC8F-75B5DCDB057D}" destId="{5BA302FC-9968-E447-884A-FFC6F7DCC575}" srcOrd="1" destOrd="0" presId="urn:microsoft.com/office/officeart/2005/8/layout/cycle4"/>
    <dgm:cxn modelId="{24B49447-D269-5145-94EC-1C8290669A54}" type="presParOf" srcId="{D5F4A61E-5A72-114A-AC91-274B4D3DF1E1}" destId="{9A968337-7C57-E443-B454-4EC5658338EF}" srcOrd="4" destOrd="0" presId="urn:microsoft.com/office/officeart/2005/8/layout/cycle4"/>
    <dgm:cxn modelId="{211841A7-0A36-714C-B9A2-E30097F65673}" type="presParOf" srcId="{FBDB25A1-30ED-EF45-8BC0-10691000287F}" destId="{5EB358A5-C988-E342-9241-91AE6BF9BB79}" srcOrd="1" destOrd="0" presId="urn:microsoft.com/office/officeart/2005/8/layout/cycle4"/>
    <dgm:cxn modelId="{0FE66497-48C8-224A-86D4-82AABD6B42C9}" type="presParOf" srcId="{5EB358A5-C988-E342-9241-91AE6BF9BB79}" destId="{491ED376-BA2E-1F42-A00B-FFDB5151941F}" srcOrd="0" destOrd="0" presId="urn:microsoft.com/office/officeart/2005/8/layout/cycle4"/>
    <dgm:cxn modelId="{57AF2511-A085-D848-A60E-D05FFEF85FF9}" type="presParOf" srcId="{5EB358A5-C988-E342-9241-91AE6BF9BB79}" destId="{EED50E7A-6952-6649-8447-2E6504CF0F96}" srcOrd="1" destOrd="0" presId="urn:microsoft.com/office/officeart/2005/8/layout/cycle4"/>
    <dgm:cxn modelId="{7DD2B7DF-D8CD-0447-9BCB-D89FD23A8227}" type="presParOf" srcId="{5EB358A5-C988-E342-9241-91AE6BF9BB79}" destId="{F8935DD8-2276-3A46-9FFC-980210F81DB0}" srcOrd="2" destOrd="0" presId="urn:microsoft.com/office/officeart/2005/8/layout/cycle4"/>
    <dgm:cxn modelId="{C0E2B36A-A23E-AF40-B3F6-EBC4A4587CC6}" type="presParOf" srcId="{5EB358A5-C988-E342-9241-91AE6BF9BB79}" destId="{0F2CFD9B-92FD-CB45-B67E-D9BAD3DEA124}" srcOrd="3" destOrd="0" presId="urn:microsoft.com/office/officeart/2005/8/layout/cycle4"/>
    <dgm:cxn modelId="{97600BE8-B638-C04C-B706-A971B37F4AA5}" type="presParOf" srcId="{5EB358A5-C988-E342-9241-91AE6BF9BB79}" destId="{313868E0-1653-644C-A0CD-0BF812ED624E}" srcOrd="4" destOrd="0" presId="urn:microsoft.com/office/officeart/2005/8/layout/cycle4"/>
    <dgm:cxn modelId="{3A60A349-5DAD-094C-B590-215E863A9C38}" type="presParOf" srcId="{FBDB25A1-30ED-EF45-8BC0-10691000287F}" destId="{C0E2866B-821A-0749-9F28-685B09665B22}" srcOrd="2" destOrd="0" presId="urn:microsoft.com/office/officeart/2005/8/layout/cycle4"/>
    <dgm:cxn modelId="{341AA8AC-4045-2D4A-87EF-7155D0ED58E2}" type="presParOf" srcId="{FBDB25A1-30ED-EF45-8BC0-10691000287F}" destId="{08426A32-A4E4-9C4E-90AE-6D87121C326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B8C32-9CE4-3240-AA7F-0512F708F34C}">
      <dsp:nvSpPr>
        <dsp:cNvPr id="0" name=""/>
        <dsp:cNvSpPr/>
      </dsp:nvSpPr>
      <dsp:spPr>
        <a:xfrm>
          <a:off x="3394362" y="2237920"/>
          <a:ext cx="1197239" cy="5986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内容</a:t>
          </a:r>
        </a:p>
      </dsp:txBody>
      <dsp:txXfrm>
        <a:off x="3411895" y="2255453"/>
        <a:ext cx="1162173" cy="563553"/>
      </dsp:txXfrm>
    </dsp:sp>
    <dsp:sp modelId="{C81098B2-2EAE-E042-AA42-064B80DA42DE}">
      <dsp:nvSpPr>
        <dsp:cNvPr id="0" name=""/>
        <dsp:cNvSpPr/>
      </dsp:nvSpPr>
      <dsp:spPr>
        <a:xfrm rot="17051759">
          <a:off x="3854665" y="1580720"/>
          <a:ext cx="195276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52767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782230" y="1541843"/>
        <a:ext cx="97638" cy="97638"/>
      </dsp:txXfrm>
    </dsp:sp>
    <dsp:sp modelId="{6D5B733F-A624-384B-9B6D-0671B0A2F4A2}">
      <dsp:nvSpPr>
        <dsp:cNvPr id="0" name=""/>
        <dsp:cNvSpPr/>
      </dsp:nvSpPr>
      <dsp:spPr>
        <a:xfrm>
          <a:off x="5070497" y="344785"/>
          <a:ext cx="1441404" cy="5986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Parser</a:t>
          </a:r>
          <a:endParaRPr lang="zh-CN" altLang="en-US" sz="14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088030" y="362318"/>
        <a:ext cx="1406338" cy="563553"/>
      </dsp:txXfrm>
    </dsp:sp>
    <dsp:sp modelId="{DAA159C6-992A-664F-AA8E-7BC849A3F10E}">
      <dsp:nvSpPr>
        <dsp:cNvPr id="0" name=""/>
        <dsp:cNvSpPr/>
      </dsp:nvSpPr>
      <dsp:spPr>
        <a:xfrm rot="19457599">
          <a:off x="6456469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736606" y="457247"/>
        <a:ext cx="29488" cy="29488"/>
      </dsp:txXfrm>
    </dsp:sp>
    <dsp:sp modelId="{CEC526CB-825C-9F4E-A407-1B25642E1DD5}">
      <dsp:nvSpPr>
        <dsp:cNvPr id="0" name=""/>
        <dsp:cNvSpPr/>
      </dsp:nvSpPr>
      <dsp:spPr>
        <a:xfrm>
          <a:off x="6990798" y="578"/>
          <a:ext cx="1197239" cy="5986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架构</a:t>
          </a:r>
        </a:p>
      </dsp:txBody>
      <dsp:txXfrm>
        <a:off x="7008331" y="18111"/>
        <a:ext cx="1162173" cy="563553"/>
      </dsp:txXfrm>
    </dsp:sp>
    <dsp:sp modelId="{15ACC5AD-1957-EB4B-BB7E-EAAD82E892CB}">
      <dsp:nvSpPr>
        <dsp:cNvPr id="0" name=""/>
        <dsp:cNvSpPr/>
      </dsp:nvSpPr>
      <dsp:spPr>
        <a:xfrm rot="2142401">
          <a:off x="6456469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736606" y="801454"/>
        <a:ext cx="29488" cy="29488"/>
      </dsp:txXfrm>
    </dsp:sp>
    <dsp:sp modelId="{AE628132-3AD4-504B-88FB-7A4A1769350C}">
      <dsp:nvSpPr>
        <dsp:cNvPr id="0" name=""/>
        <dsp:cNvSpPr/>
      </dsp:nvSpPr>
      <dsp:spPr>
        <a:xfrm>
          <a:off x="6990798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流程</a:t>
          </a:r>
        </a:p>
      </dsp:txBody>
      <dsp:txXfrm>
        <a:off x="7008331" y="706524"/>
        <a:ext cx="1162173" cy="563553"/>
      </dsp:txXfrm>
    </dsp:sp>
    <dsp:sp modelId="{32810305-8005-3C4D-98A1-F43F63DFD2EF}">
      <dsp:nvSpPr>
        <dsp:cNvPr id="0" name=""/>
        <dsp:cNvSpPr/>
      </dsp:nvSpPr>
      <dsp:spPr>
        <a:xfrm rot="20413970">
          <a:off x="4576608" y="2441236"/>
          <a:ext cx="50888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8881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18327" y="2438456"/>
        <a:ext cx="25444" cy="25444"/>
      </dsp:txXfrm>
    </dsp:sp>
    <dsp:sp modelId="{D3E4F969-CBC7-B343-8A66-15007CAD8069}">
      <dsp:nvSpPr>
        <dsp:cNvPr id="0" name=""/>
        <dsp:cNvSpPr/>
      </dsp:nvSpPr>
      <dsp:spPr>
        <a:xfrm>
          <a:off x="5070497" y="2065817"/>
          <a:ext cx="1441404" cy="5986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Antlr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088030" y="2083350"/>
        <a:ext cx="1406338" cy="563553"/>
      </dsp:txXfrm>
    </dsp:sp>
    <dsp:sp modelId="{12D01D3D-A17B-4748-BCEF-4C1F30529D58}">
      <dsp:nvSpPr>
        <dsp:cNvPr id="0" name=""/>
        <dsp:cNvSpPr/>
      </dsp:nvSpPr>
      <dsp:spPr>
        <a:xfrm rot="18289469">
          <a:off x="6332049" y="2010978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730385" y="1999955"/>
        <a:ext cx="41930" cy="41930"/>
      </dsp:txXfrm>
    </dsp:sp>
    <dsp:sp modelId="{181292A0-96E0-B446-B43D-02DA79374621}">
      <dsp:nvSpPr>
        <dsp:cNvPr id="0" name=""/>
        <dsp:cNvSpPr/>
      </dsp:nvSpPr>
      <dsp:spPr>
        <a:xfrm>
          <a:off x="6990798" y="1377404"/>
          <a:ext cx="1197239" cy="5986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调研</a:t>
          </a:r>
        </a:p>
      </dsp:txBody>
      <dsp:txXfrm>
        <a:off x="7008331" y="1394937"/>
        <a:ext cx="1162173" cy="563553"/>
      </dsp:txXfrm>
    </dsp:sp>
    <dsp:sp modelId="{D82D7FC5-C988-C543-B933-D29F35861764}">
      <dsp:nvSpPr>
        <dsp:cNvPr id="0" name=""/>
        <dsp:cNvSpPr/>
      </dsp:nvSpPr>
      <dsp:spPr>
        <a:xfrm>
          <a:off x="6511902" y="2355184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739377" y="2353154"/>
        <a:ext cx="23944" cy="23944"/>
      </dsp:txXfrm>
    </dsp:sp>
    <dsp:sp modelId="{A3CB3FA7-6687-944E-BE79-029F1C5C5D45}">
      <dsp:nvSpPr>
        <dsp:cNvPr id="0" name=""/>
        <dsp:cNvSpPr/>
      </dsp:nvSpPr>
      <dsp:spPr>
        <a:xfrm>
          <a:off x="6990798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流程</a:t>
          </a:r>
        </a:p>
      </dsp:txBody>
      <dsp:txXfrm>
        <a:off x="7008331" y="2083350"/>
        <a:ext cx="1162173" cy="563553"/>
      </dsp:txXfrm>
    </dsp:sp>
    <dsp:sp modelId="{99CBD493-A785-F049-9A69-615FA9EFA0C8}">
      <dsp:nvSpPr>
        <dsp:cNvPr id="0" name=""/>
        <dsp:cNvSpPr/>
      </dsp:nvSpPr>
      <dsp:spPr>
        <a:xfrm rot="3310531">
          <a:off x="6332049" y="2699390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730385" y="2688368"/>
        <a:ext cx="41930" cy="41930"/>
      </dsp:txXfrm>
    </dsp:sp>
    <dsp:sp modelId="{49EAC3C8-F586-AA4E-A44F-AFD57674902D}">
      <dsp:nvSpPr>
        <dsp:cNvPr id="0" name=""/>
        <dsp:cNvSpPr/>
      </dsp:nvSpPr>
      <dsp:spPr>
        <a:xfrm>
          <a:off x="6990798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</a:p>
      </dsp:txBody>
      <dsp:txXfrm>
        <a:off x="7008331" y="2771762"/>
        <a:ext cx="1162173" cy="563553"/>
      </dsp:txXfrm>
    </dsp:sp>
    <dsp:sp modelId="{639B40FA-BF2F-BC46-928C-E6E8A0FF5BB4}">
      <dsp:nvSpPr>
        <dsp:cNvPr id="0" name=""/>
        <dsp:cNvSpPr/>
      </dsp:nvSpPr>
      <dsp:spPr>
        <a:xfrm rot="4548241">
          <a:off x="3854665" y="3473855"/>
          <a:ext cx="195276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52767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782230" y="3434978"/>
        <a:ext cx="97638" cy="97638"/>
      </dsp:txXfrm>
    </dsp:sp>
    <dsp:sp modelId="{3B78DAAD-25C4-3348-9A4C-D1287B617FF8}">
      <dsp:nvSpPr>
        <dsp:cNvPr id="0" name=""/>
        <dsp:cNvSpPr/>
      </dsp:nvSpPr>
      <dsp:spPr>
        <a:xfrm>
          <a:off x="5070497" y="4131055"/>
          <a:ext cx="1441404" cy="5986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任务</a:t>
          </a:r>
        </a:p>
      </dsp:txBody>
      <dsp:txXfrm>
        <a:off x="5088030" y="4148588"/>
        <a:ext cx="1406338" cy="563553"/>
      </dsp:txXfrm>
    </dsp:sp>
    <dsp:sp modelId="{E8C3A213-5B8C-0448-B559-38340A5847CC}">
      <dsp:nvSpPr>
        <dsp:cNvPr id="0" name=""/>
        <dsp:cNvSpPr/>
      </dsp:nvSpPr>
      <dsp:spPr>
        <a:xfrm rot="18289469">
          <a:off x="6332049" y="4076216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730385" y="4065194"/>
        <a:ext cx="41930" cy="41930"/>
      </dsp:txXfrm>
    </dsp:sp>
    <dsp:sp modelId="{6A94B757-D497-EB4B-8DE2-B40E1E2BF77A}">
      <dsp:nvSpPr>
        <dsp:cNvPr id="0" name=""/>
        <dsp:cNvSpPr/>
      </dsp:nvSpPr>
      <dsp:spPr>
        <a:xfrm>
          <a:off x="6990798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代码结构</a:t>
          </a:r>
        </a:p>
      </dsp:txBody>
      <dsp:txXfrm>
        <a:off x="7008331" y="3460175"/>
        <a:ext cx="1162173" cy="563553"/>
      </dsp:txXfrm>
    </dsp:sp>
    <dsp:sp modelId="{5E2ABDD2-5F39-FB46-B225-C019B9763EBB}">
      <dsp:nvSpPr>
        <dsp:cNvPr id="0" name=""/>
        <dsp:cNvSpPr/>
      </dsp:nvSpPr>
      <dsp:spPr>
        <a:xfrm>
          <a:off x="6511902" y="4420422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739377" y="4418393"/>
        <a:ext cx="23944" cy="23944"/>
      </dsp:txXfrm>
    </dsp:sp>
    <dsp:sp modelId="{C0A0E43C-6F51-CB4C-BA97-B4EB16A3263A}">
      <dsp:nvSpPr>
        <dsp:cNvPr id="0" name=""/>
        <dsp:cNvSpPr/>
      </dsp:nvSpPr>
      <dsp:spPr>
        <a:xfrm>
          <a:off x="6990798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参考</a:t>
          </a:r>
        </a:p>
      </dsp:txBody>
      <dsp:txXfrm>
        <a:off x="7008331" y="4148588"/>
        <a:ext cx="1162173" cy="563553"/>
      </dsp:txXfrm>
    </dsp:sp>
    <dsp:sp modelId="{E31EBEAD-B87A-0E4C-9468-341EABFE6FD3}">
      <dsp:nvSpPr>
        <dsp:cNvPr id="0" name=""/>
        <dsp:cNvSpPr/>
      </dsp:nvSpPr>
      <dsp:spPr>
        <a:xfrm rot="3310531">
          <a:off x="6332049" y="4764629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730385" y="4753606"/>
        <a:ext cx="41930" cy="41930"/>
      </dsp:txXfrm>
    </dsp:sp>
    <dsp:sp modelId="{B457DDC1-E206-1B4A-9AE4-CB7D1BF7A802}">
      <dsp:nvSpPr>
        <dsp:cNvPr id="0" name=""/>
        <dsp:cNvSpPr/>
      </dsp:nvSpPr>
      <dsp:spPr>
        <a:xfrm>
          <a:off x="6990798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目标</a:t>
          </a:r>
        </a:p>
      </dsp:txBody>
      <dsp:txXfrm>
        <a:off x="7008331" y="4837001"/>
        <a:ext cx="1162173" cy="563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6AE2C-68E4-C048-A596-1BB0A33EC65B}">
      <dsp:nvSpPr>
        <dsp:cNvPr id="0" name=""/>
        <dsp:cNvSpPr/>
      </dsp:nvSpPr>
      <dsp:spPr>
        <a:xfrm>
          <a:off x="7933" y="2127786"/>
          <a:ext cx="1229111" cy="11630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SQL</a:t>
          </a: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解析</a:t>
          </a:r>
        </a:p>
      </dsp:txBody>
      <dsp:txXfrm>
        <a:off x="41999" y="2161852"/>
        <a:ext cx="1160979" cy="1094962"/>
      </dsp:txXfrm>
    </dsp:sp>
    <dsp:sp modelId="{A1248145-4A48-3542-A825-B53BD5EFBC40}">
      <dsp:nvSpPr>
        <dsp:cNvPr id="0" name=""/>
        <dsp:cNvSpPr/>
      </dsp:nvSpPr>
      <dsp:spPr>
        <a:xfrm>
          <a:off x="1359955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359955" y="2617887"/>
        <a:ext cx="182400" cy="182891"/>
      </dsp:txXfrm>
    </dsp:sp>
    <dsp:sp modelId="{6556865F-B771-FE40-939B-225F375D290A}">
      <dsp:nvSpPr>
        <dsp:cNvPr id="0" name=""/>
        <dsp:cNvSpPr/>
      </dsp:nvSpPr>
      <dsp:spPr>
        <a:xfrm>
          <a:off x="1728689" y="2127786"/>
          <a:ext cx="1229111" cy="11630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抽取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Segment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762755" y="2161852"/>
        <a:ext cx="1160979" cy="1094962"/>
      </dsp:txXfrm>
    </dsp:sp>
    <dsp:sp modelId="{9C11DF74-8E83-3A4B-9F0A-E7DEC5ABDB16}">
      <dsp:nvSpPr>
        <dsp:cNvPr id="0" name=""/>
        <dsp:cNvSpPr/>
      </dsp:nvSpPr>
      <dsp:spPr>
        <a:xfrm>
          <a:off x="3080711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80711" y="2617887"/>
        <a:ext cx="182400" cy="182891"/>
      </dsp:txXfrm>
    </dsp:sp>
    <dsp:sp modelId="{68FBA792-EC05-B946-B596-B83614630922}">
      <dsp:nvSpPr>
        <dsp:cNvPr id="0" name=""/>
        <dsp:cNvSpPr/>
      </dsp:nvSpPr>
      <dsp:spPr>
        <a:xfrm>
          <a:off x="3449444" y="2127786"/>
          <a:ext cx="1229111" cy="11630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组装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Statement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483510" y="2161852"/>
        <a:ext cx="1160979" cy="1094962"/>
      </dsp:txXfrm>
    </dsp:sp>
    <dsp:sp modelId="{F8C30C9B-7741-B241-AB32-E940C90CDE70}">
      <dsp:nvSpPr>
        <dsp:cNvPr id="0" name=""/>
        <dsp:cNvSpPr/>
      </dsp:nvSpPr>
      <dsp:spPr>
        <a:xfrm>
          <a:off x="4801466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01466" y="2617887"/>
        <a:ext cx="182400" cy="182891"/>
      </dsp:txXfrm>
    </dsp:sp>
    <dsp:sp modelId="{7F6C6CBF-3C61-B44A-9531-9390375EA701}">
      <dsp:nvSpPr>
        <dsp:cNvPr id="0" name=""/>
        <dsp:cNvSpPr/>
      </dsp:nvSpPr>
      <dsp:spPr>
        <a:xfrm>
          <a:off x="5170199" y="2127786"/>
          <a:ext cx="1229111" cy="1163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填充</a:t>
          </a:r>
          <a:r>
            <a:rPr lang="en-US" altLang="zh-CN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Statement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5204265" y="2161852"/>
        <a:ext cx="1160979" cy="1094962"/>
      </dsp:txXfrm>
    </dsp:sp>
    <dsp:sp modelId="{7C8CDA50-FBD8-2242-A1F9-D76E8A5A04A0}">
      <dsp:nvSpPr>
        <dsp:cNvPr id="0" name=""/>
        <dsp:cNvSpPr/>
      </dsp:nvSpPr>
      <dsp:spPr>
        <a:xfrm>
          <a:off x="6522222" y="2556923"/>
          <a:ext cx="260571" cy="304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522222" y="2617887"/>
        <a:ext cx="182400" cy="182891"/>
      </dsp:txXfrm>
    </dsp:sp>
    <dsp:sp modelId="{1EDECBE9-B4B4-3A4B-B621-6BB49FA0394A}">
      <dsp:nvSpPr>
        <dsp:cNvPr id="0" name=""/>
        <dsp:cNvSpPr/>
      </dsp:nvSpPr>
      <dsp:spPr>
        <a:xfrm>
          <a:off x="6890955" y="2127786"/>
          <a:ext cx="1229111" cy="11630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生成</a:t>
          </a:r>
          <a:r>
            <a:rPr lang="en-US" altLang="zh-CN" sz="160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StatementContext</a:t>
          </a:r>
          <a:endParaRPr lang="zh-CN" altLang="en-US" sz="16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925021" y="2161852"/>
        <a:ext cx="1160979" cy="1094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F5FED-AA06-454D-8516-25E64E45EF0D}">
      <dsp:nvSpPr>
        <dsp:cNvPr id="0" name=""/>
        <dsp:cNvSpPr/>
      </dsp:nvSpPr>
      <dsp:spPr>
        <a:xfrm>
          <a:off x="37" y="26042"/>
          <a:ext cx="3630977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Antlr</a:t>
          </a:r>
          <a:endParaRPr lang="zh-CN" altLang="en-US" sz="2100" kern="1200" dirty="0"/>
        </a:p>
      </dsp:txBody>
      <dsp:txXfrm>
        <a:off x="37" y="26042"/>
        <a:ext cx="3630977" cy="604800"/>
      </dsp:txXfrm>
    </dsp:sp>
    <dsp:sp modelId="{1987253E-AC83-9D4A-940E-DB22C23CFFBF}">
      <dsp:nvSpPr>
        <dsp:cNvPr id="0" name=""/>
        <dsp:cNvSpPr/>
      </dsp:nvSpPr>
      <dsp:spPr>
        <a:xfrm>
          <a:off x="37" y="630842"/>
          <a:ext cx="3630977" cy="33722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100" kern="1200" dirty="0"/>
            <a:t>Twitter search
Apache Hive
Lex Machina
Oracle
Groovy
</a:t>
          </a:r>
          <a:r>
            <a:rPr lang="en-US" altLang="en-US" sz="2100" kern="1200" dirty="0" err="1"/>
            <a:t>Jython</a:t>
          </a:r>
          <a:r>
            <a:rPr lang="en-US" altLang="en-US" sz="2100" kern="1200" dirty="0"/>
            <a:t>
Hibernate
Apache Cassandra</a:t>
          </a:r>
          <a:endParaRPr lang="zh-CN" altLang="en-US" sz="2100" kern="1200" dirty="0"/>
        </a:p>
      </dsp:txBody>
      <dsp:txXfrm>
        <a:off x="37" y="630842"/>
        <a:ext cx="3630977" cy="3372232"/>
      </dsp:txXfrm>
    </dsp:sp>
    <dsp:sp modelId="{3A8AC8A8-4CA0-EC41-A8C2-56D73C73E4E0}">
      <dsp:nvSpPr>
        <dsp:cNvPr id="0" name=""/>
        <dsp:cNvSpPr/>
      </dsp:nvSpPr>
      <dsp:spPr>
        <a:xfrm>
          <a:off x="4139352" y="26042"/>
          <a:ext cx="3630977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JavaCC</a:t>
          </a:r>
          <a:endParaRPr lang="zh-CN" altLang="en-US" sz="2100" kern="1200" dirty="0"/>
        </a:p>
      </dsp:txBody>
      <dsp:txXfrm>
        <a:off x="4139352" y="26042"/>
        <a:ext cx="3630977" cy="604800"/>
      </dsp:txXfrm>
    </dsp:sp>
    <dsp:sp modelId="{B2155880-D4C0-7F42-A642-8E7334F5DE75}">
      <dsp:nvSpPr>
        <dsp:cNvPr id="0" name=""/>
        <dsp:cNvSpPr/>
      </dsp:nvSpPr>
      <dsp:spPr>
        <a:xfrm>
          <a:off x="4139352" y="630842"/>
          <a:ext cx="3630977" cy="33722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100" kern="1200" dirty="0"/>
            <a:t>Apache ActiveMQ
Apache Avro
Apache Calcite
Apache Camel
Apache Jena
Apache Lucene
Apache Tomcat
Apache Zookeeper
Java Parser</a:t>
          </a:r>
          <a:endParaRPr lang="zh-CN" altLang="en-US" sz="2100" kern="1200" dirty="0"/>
        </a:p>
      </dsp:txBody>
      <dsp:txXfrm>
        <a:off x="4139352" y="630842"/>
        <a:ext cx="3630977" cy="3372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C23D2-32AD-B544-90C7-6ACCAA225DEC}">
      <dsp:nvSpPr>
        <dsp:cNvPr id="0" name=""/>
        <dsp:cNvSpPr/>
      </dsp:nvSpPr>
      <dsp:spPr>
        <a:xfrm>
          <a:off x="0" y="3837025"/>
          <a:ext cx="7615623" cy="12593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Microsoft YaHei" panose="020B0503020204020204" pitchFamily="34" charset="-122"/>
              <a:ea typeface="Microsoft YaHei" panose="020B0503020204020204" pitchFamily="34" charset="-122"/>
            </a:rPr>
            <a:t>树分析器（</a:t>
          </a:r>
          <a:r>
            <a:rPr lang="en-US" altLang="en-US" sz="1900" kern="1200">
              <a:latin typeface="Microsoft YaHei" panose="020B0503020204020204" pitchFamily="34" charset="-122"/>
              <a:ea typeface="Microsoft YaHei" panose="020B0503020204020204" pitchFamily="34" charset="-122"/>
            </a:rPr>
            <a:t>Tree Parser</a:t>
          </a:r>
          <a:r>
            <a:rPr lang="zh-CN" altLang="en-US" sz="1900" kern="1200">
              <a:latin typeface="Microsoft YaHei" panose="020B0503020204020204" pitchFamily="34" charset="-122"/>
              <a:ea typeface="Microsoft YaHei" panose="020B0503020204020204" pitchFamily="34" charset="-122"/>
            </a:rPr>
            <a:t>）</a:t>
          </a:r>
          <a:endParaRPr lang="zh-CN" altLang="en-US" sz="19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837025"/>
        <a:ext cx="7615623" cy="680074"/>
      </dsp:txXfrm>
    </dsp:sp>
    <dsp:sp modelId="{A413BF0D-FDF9-3A49-9709-B6131A570AB4}">
      <dsp:nvSpPr>
        <dsp:cNvPr id="0" name=""/>
        <dsp:cNvSpPr/>
      </dsp:nvSpPr>
      <dsp:spPr>
        <a:xfrm>
          <a:off x="0" y="4491912"/>
          <a:ext cx="7615623" cy="5793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用于对语法分析生成的抽象语法树进行遍历，并在先序经过每个树节点的时候，进行一些定制操作。</a:t>
          </a:r>
        </a:p>
      </dsp:txBody>
      <dsp:txXfrm>
        <a:off x="0" y="4491912"/>
        <a:ext cx="7615623" cy="579322"/>
      </dsp:txXfrm>
    </dsp:sp>
    <dsp:sp modelId="{05F95981-8B09-E249-9022-D6A9E325DCCB}">
      <dsp:nvSpPr>
        <dsp:cNvPr id="0" name=""/>
        <dsp:cNvSpPr/>
      </dsp:nvSpPr>
      <dsp:spPr>
        <a:xfrm rot="10800000">
          <a:off x="0" y="1918963"/>
          <a:ext cx="7615623" cy="1936953"/>
        </a:xfrm>
        <a:prstGeom prst="upArrowCallou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语法分析器（</a:t>
          </a:r>
          <a:r>
            <a:rPr lang="en-US" altLang="en-US" sz="19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Parser</a:t>
          </a:r>
          <a:r>
            <a:rPr lang="zh-CN" altLang="en-US" sz="19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）</a:t>
          </a:r>
        </a:p>
      </dsp:txBody>
      <dsp:txXfrm rot="-10800000">
        <a:off x="0" y="1918963"/>
        <a:ext cx="7615623" cy="679870"/>
      </dsp:txXfrm>
    </dsp:sp>
    <dsp:sp modelId="{E1DEF890-E1DB-F64C-B038-1FE6B6E64DFE}">
      <dsp:nvSpPr>
        <dsp:cNvPr id="0" name=""/>
        <dsp:cNvSpPr/>
      </dsp:nvSpPr>
      <dsp:spPr>
        <a:xfrm>
          <a:off x="0" y="2598833"/>
          <a:ext cx="7615623" cy="579149"/>
        </a:xfrm>
        <a:prstGeom prst="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将</a:t>
          </a:r>
          <a:r>
            <a:rPr lang="en-US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Tokens</a:t>
          </a: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组织起来，并转换成为目标语言语法（默认是 </a:t>
          </a:r>
          <a:r>
            <a:rPr lang="en-US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Java</a:t>
          </a: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）定义所允许的序列。</a:t>
          </a:r>
        </a:p>
      </dsp:txBody>
      <dsp:txXfrm>
        <a:off x="0" y="2598833"/>
        <a:ext cx="7615623" cy="579149"/>
      </dsp:txXfrm>
    </dsp:sp>
    <dsp:sp modelId="{418FF53D-AD80-A749-94A7-21B85F7BACBC}">
      <dsp:nvSpPr>
        <dsp:cNvPr id="0" name=""/>
        <dsp:cNvSpPr/>
      </dsp:nvSpPr>
      <dsp:spPr>
        <a:xfrm rot="10800000">
          <a:off x="0" y="900"/>
          <a:ext cx="7615623" cy="1936953"/>
        </a:xfrm>
        <a:prstGeom prst="upArrowCallou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词法分析器（</a:t>
          </a:r>
          <a:r>
            <a:rPr lang="en-US" altLang="en-US" sz="190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Lexer</a:t>
          </a:r>
          <a:r>
            <a:rPr lang="zh-CN" altLang="en-US" sz="19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）</a:t>
          </a:r>
        </a:p>
      </dsp:txBody>
      <dsp:txXfrm rot="-10800000">
        <a:off x="0" y="900"/>
        <a:ext cx="7615623" cy="679870"/>
      </dsp:txXfrm>
    </dsp:sp>
    <dsp:sp modelId="{140CA2BA-F0F5-7146-89EA-DCE408A7F9BE}">
      <dsp:nvSpPr>
        <dsp:cNvPr id="0" name=""/>
        <dsp:cNvSpPr/>
      </dsp:nvSpPr>
      <dsp:spPr>
        <a:xfrm>
          <a:off x="0" y="680771"/>
          <a:ext cx="7615623" cy="579149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分析量化字符流，翻译成离散的字符组（</a:t>
          </a:r>
          <a:r>
            <a:rPr lang="en-US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Token</a:t>
          </a: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），包括关键字，标识符，符号（</a:t>
          </a:r>
          <a:r>
            <a:rPr lang="en-US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symbols</a:t>
          </a: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）和操作符，以供语法分析器使用。</a:t>
          </a:r>
        </a:p>
      </dsp:txBody>
      <dsp:txXfrm>
        <a:off x="0" y="680771"/>
        <a:ext cx="7615623" cy="579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F978F-AAE5-F644-A9C5-DE341BA49632}">
      <dsp:nvSpPr>
        <dsp:cNvPr id="0" name=""/>
        <dsp:cNvSpPr/>
      </dsp:nvSpPr>
      <dsp:spPr>
        <a:xfrm>
          <a:off x="16" y="1661"/>
          <a:ext cx="1601042" cy="5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Visitor</a:t>
          </a:r>
          <a:endParaRPr lang="zh-CN" altLang="en-US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6" y="1661"/>
        <a:ext cx="1601042" cy="514395"/>
      </dsp:txXfrm>
    </dsp:sp>
    <dsp:sp modelId="{ED212DE4-4BED-E54B-B839-19135F3F3E0E}">
      <dsp:nvSpPr>
        <dsp:cNvPr id="0" name=""/>
        <dsp:cNvSpPr/>
      </dsp:nvSpPr>
      <dsp:spPr>
        <a:xfrm>
          <a:off x="16" y="516056"/>
          <a:ext cx="1601042" cy="10183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主动访问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有返回值</a:t>
          </a:r>
        </a:p>
      </dsp:txBody>
      <dsp:txXfrm>
        <a:off x="16" y="516056"/>
        <a:ext cx="1601042" cy="1018394"/>
      </dsp:txXfrm>
    </dsp:sp>
    <dsp:sp modelId="{7FE8D3EE-2DA2-E143-A0C2-4E81A1B15FD4}">
      <dsp:nvSpPr>
        <dsp:cNvPr id="0" name=""/>
        <dsp:cNvSpPr/>
      </dsp:nvSpPr>
      <dsp:spPr>
        <a:xfrm>
          <a:off x="1825205" y="1661"/>
          <a:ext cx="1601042" cy="5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Listener</a:t>
          </a:r>
          <a:endParaRPr lang="zh-CN" altLang="en-US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825205" y="1661"/>
        <a:ext cx="1601042" cy="514395"/>
      </dsp:txXfrm>
    </dsp:sp>
    <dsp:sp modelId="{9297CC29-D077-2E47-A123-8ABDCBAC5856}">
      <dsp:nvSpPr>
        <dsp:cNvPr id="0" name=""/>
        <dsp:cNvSpPr/>
      </dsp:nvSpPr>
      <dsp:spPr>
        <a:xfrm>
          <a:off x="1825205" y="516056"/>
          <a:ext cx="1601042" cy="10183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被动访问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无返回值</a:t>
          </a:r>
        </a:p>
      </dsp:txBody>
      <dsp:txXfrm>
        <a:off x="1825205" y="516056"/>
        <a:ext cx="1601042" cy="10183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1ADC5-A0A7-1F4E-AB98-1F838C5D1C74}">
      <dsp:nvSpPr>
        <dsp:cNvPr id="0" name=""/>
        <dsp:cNvSpPr/>
      </dsp:nvSpPr>
      <dsp:spPr>
        <a:xfrm>
          <a:off x="4566953" y="3088322"/>
          <a:ext cx="2243575" cy="1453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编写语法定义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遍历语法树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自定义解析对象</a:t>
          </a:r>
        </a:p>
      </dsp:txBody>
      <dsp:txXfrm>
        <a:off x="5271950" y="3483579"/>
        <a:ext cx="1506652" cy="1026146"/>
      </dsp:txXfrm>
    </dsp:sp>
    <dsp:sp modelId="{A568418D-6C8F-F149-82E5-44C0A4B1F5F8}">
      <dsp:nvSpPr>
        <dsp:cNvPr id="0" name=""/>
        <dsp:cNvSpPr/>
      </dsp:nvSpPr>
      <dsp:spPr>
        <a:xfrm>
          <a:off x="906382" y="3088322"/>
          <a:ext cx="2243575" cy="1453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与</a:t>
          </a:r>
          <a:r>
            <a:rPr lang="en-US" altLang="zh-CN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proxy</a:t>
          </a: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集成</a:t>
          </a:r>
        </a:p>
      </dsp:txBody>
      <dsp:txXfrm>
        <a:off x="938307" y="3483579"/>
        <a:ext cx="1506652" cy="1026146"/>
      </dsp:txXfrm>
    </dsp:sp>
    <dsp:sp modelId="{B676B656-5463-CE4B-A7A5-0EABA040104F}">
      <dsp:nvSpPr>
        <dsp:cNvPr id="0" name=""/>
        <dsp:cNvSpPr/>
      </dsp:nvSpPr>
      <dsp:spPr>
        <a:xfrm>
          <a:off x="4566953" y="0"/>
          <a:ext cx="2243575" cy="1453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理解语法定义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遍历语法树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自定义解析对象</a:t>
          </a:r>
        </a:p>
      </dsp:txBody>
      <dsp:txXfrm>
        <a:off x="5271950" y="31925"/>
        <a:ext cx="1506652" cy="1026146"/>
      </dsp:txXfrm>
    </dsp:sp>
    <dsp:sp modelId="{B93CD0CE-CB8B-3049-BD07-CB0D0DE6516D}">
      <dsp:nvSpPr>
        <dsp:cNvPr id="0" name=""/>
        <dsp:cNvSpPr/>
      </dsp:nvSpPr>
      <dsp:spPr>
        <a:xfrm>
          <a:off x="906382" y="0"/>
          <a:ext cx="2243575" cy="1453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运行并跟踪测试</a:t>
          </a:r>
        </a:p>
      </dsp:txBody>
      <dsp:txXfrm>
        <a:off x="938307" y="31925"/>
        <a:ext cx="1506652" cy="1026146"/>
      </dsp:txXfrm>
    </dsp:sp>
    <dsp:sp modelId="{491ED376-BA2E-1F42-A00B-FFDB5151941F}">
      <dsp:nvSpPr>
        <dsp:cNvPr id="0" name=""/>
        <dsp:cNvSpPr/>
      </dsp:nvSpPr>
      <dsp:spPr>
        <a:xfrm>
          <a:off x="1846504" y="258874"/>
          <a:ext cx="1966534" cy="1966534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1.</a:t>
          </a: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理解流程</a:t>
          </a:r>
        </a:p>
      </dsp:txBody>
      <dsp:txXfrm>
        <a:off x="2422488" y="834858"/>
        <a:ext cx="1390550" cy="1390550"/>
      </dsp:txXfrm>
    </dsp:sp>
    <dsp:sp modelId="{EED50E7A-6952-6649-8447-2E6504CF0F96}">
      <dsp:nvSpPr>
        <dsp:cNvPr id="0" name=""/>
        <dsp:cNvSpPr/>
      </dsp:nvSpPr>
      <dsp:spPr>
        <a:xfrm rot="5400000">
          <a:off x="3903872" y="258874"/>
          <a:ext cx="1966534" cy="196653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2.</a:t>
          </a: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解析</a:t>
          </a:r>
          <a:r>
            <a:rPr lang="en-US" alt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Insert</a:t>
          </a: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</a:p>
      </dsp:txBody>
      <dsp:txXfrm rot="-5400000">
        <a:off x="3903872" y="834858"/>
        <a:ext cx="1390550" cy="1390550"/>
      </dsp:txXfrm>
    </dsp:sp>
    <dsp:sp modelId="{F8935DD8-2276-3A46-9FFC-980210F81DB0}">
      <dsp:nvSpPr>
        <dsp:cNvPr id="0" name=""/>
        <dsp:cNvSpPr/>
      </dsp:nvSpPr>
      <dsp:spPr>
        <a:xfrm rot="10800000">
          <a:off x="3903872" y="2316242"/>
          <a:ext cx="1966534" cy="1966534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3.</a:t>
          </a: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解析</a:t>
          </a:r>
          <a:r>
            <a:rPr lang="en-US" alt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Select</a:t>
          </a: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</a:p>
      </dsp:txBody>
      <dsp:txXfrm rot="10800000">
        <a:off x="3903872" y="2316242"/>
        <a:ext cx="1390550" cy="1390550"/>
      </dsp:txXfrm>
    </dsp:sp>
    <dsp:sp modelId="{0F2CFD9B-92FD-CB45-B67E-D9BAD3DEA124}">
      <dsp:nvSpPr>
        <dsp:cNvPr id="0" name=""/>
        <dsp:cNvSpPr/>
      </dsp:nvSpPr>
      <dsp:spPr>
        <a:xfrm rot="16200000">
          <a:off x="1846504" y="2316242"/>
          <a:ext cx="1966534" cy="1966534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4.</a:t>
          </a:r>
          <a:r>
            <a:rPr lang="zh-CN" alt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集成</a:t>
          </a:r>
        </a:p>
      </dsp:txBody>
      <dsp:txXfrm rot="5400000">
        <a:off x="2422488" y="2316242"/>
        <a:ext cx="1390550" cy="1390550"/>
      </dsp:txXfrm>
    </dsp:sp>
    <dsp:sp modelId="{C0E2866B-821A-0749-9F28-685B09665B22}">
      <dsp:nvSpPr>
        <dsp:cNvPr id="0" name=""/>
        <dsp:cNvSpPr/>
      </dsp:nvSpPr>
      <dsp:spPr>
        <a:xfrm>
          <a:off x="3518967" y="1862076"/>
          <a:ext cx="678976" cy="59041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26A32-A4E4-9C4E-90AE-6D87121C326B}">
      <dsp:nvSpPr>
        <dsp:cNvPr id="0" name=""/>
        <dsp:cNvSpPr/>
      </dsp:nvSpPr>
      <dsp:spPr>
        <a:xfrm rot="10800000">
          <a:off x="3518967" y="2089159"/>
          <a:ext cx="678976" cy="59041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8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D93A-7C3B-4855-B628-087363F4750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9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5">
            <a:extLst>
              <a:ext uri="{FF2B5EF4-FFF2-40B4-BE49-F238E27FC236}">
                <a16:creationId xmlns:a16="http://schemas.microsoft.com/office/drawing/2014/main" id="{5D4B9074-A811-6149-A0C9-8B46ED3BC48B}"/>
              </a:ext>
            </a:extLst>
          </p:cNvPr>
          <p:cNvCxnSpPr/>
          <p:nvPr userDrawn="1"/>
        </p:nvCxnSpPr>
        <p:spPr>
          <a:xfrm>
            <a:off x="93839" y="600427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>
            <a:extLst>
              <a:ext uri="{FF2B5EF4-FFF2-40B4-BE49-F238E27FC236}">
                <a16:creationId xmlns:a16="http://schemas.microsoft.com/office/drawing/2014/main" id="{C8266223-DE76-A645-8995-DD5F0FC1515D}"/>
              </a:ext>
            </a:extLst>
          </p:cNvPr>
          <p:cNvSpPr/>
          <p:nvPr userDrawn="1"/>
        </p:nvSpPr>
        <p:spPr>
          <a:xfrm>
            <a:off x="111302" y="223170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>
            <a:extLst>
              <a:ext uri="{FF2B5EF4-FFF2-40B4-BE49-F238E27FC236}">
                <a16:creationId xmlns:a16="http://schemas.microsoft.com/office/drawing/2014/main" id="{83BB9523-574E-2E4E-8729-38A17DAE6074}"/>
              </a:ext>
            </a:extLst>
          </p:cNvPr>
          <p:cNvSpPr/>
          <p:nvPr userDrawn="1"/>
        </p:nvSpPr>
        <p:spPr>
          <a:xfrm>
            <a:off x="263702" y="223170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322B0BBB-C1F4-9C4B-A508-DEA8D6A0D91E}"/>
              </a:ext>
            </a:extLst>
          </p:cNvPr>
          <p:cNvSpPr/>
          <p:nvPr userDrawn="1"/>
        </p:nvSpPr>
        <p:spPr>
          <a:xfrm>
            <a:off x="416102" y="223170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2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7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86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7D7386-A2A4-9448-9F72-3B5E2159E16C}"/>
              </a:ext>
            </a:extLst>
          </p:cNvPr>
          <p:cNvSpPr/>
          <p:nvPr userDrawn="1"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tiff"/><Relationship Id="rId7" Type="http://schemas.openxmlformats.org/officeDocument/2006/relationships/diagramColors" Target="../diagrams/colors5.xml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482624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030961" y="4060580"/>
            <a:ext cx="78688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 err="1">
                <a:solidFill>
                  <a:srgbClr val="157E9F"/>
                </a:solidFill>
              </a:rPr>
              <a:t>ShardingSphere</a:t>
            </a:r>
            <a:r>
              <a:rPr kumimoji="1" lang="zh-CN" altLang="en-US" sz="4400" b="1" dirty="0">
                <a:solidFill>
                  <a:srgbClr val="157E9F"/>
                </a:solidFill>
              </a:rPr>
              <a:t> </a:t>
            </a:r>
            <a:r>
              <a:rPr kumimoji="1" lang="en-US" altLang="zh-CN" sz="4400" b="1" dirty="0">
                <a:solidFill>
                  <a:srgbClr val="157E9F"/>
                </a:solidFill>
              </a:rPr>
              <a:t>Parser</a:t>
            </a:r>
            <a:r>
              <a:rPr kumimoji="1" lang="zh-CN" altLang="en-US" sz="4400" b="1" dirty="0">
                <a:solidFill>
                  <a:srgbClr val="157E9F"/>
                </a:solidFill>
              </a:rPr>
              <a:t>与</a:t>
            </a:r>
            <a:r>
              <a:rPr kumimoji="1" lang="en-US" altLang="zh-CN" sz="4400" b="1" dirty="0">
                <a:solidFill>
                  <a:srgbClr val="157E9F"/>
                </a:solidFill>
              </a:rPr>
              <a:t>ANTLR4</a:t>
            </a:r>
            <a:endParaRPr kumimoji="1" lang="zh-CN" altLang="en-US" sz="4400" b="1" dirty="0">
              <a:solidFill>
                <a:srgbClr val="157E9F"/>
              </a:solidFill>
            </a:endParaRPr>
          </a:p>
        </p:txBody>
      </p:sp>
      <p:sp>
        <p:nvSpPr>
          <p:cNvPr id="18" name="流程图: 终止 17"/>
          <p:cNvSpPr/>
          <p:nvPr/>
        </p:nvSpPr>
        <p:spPr>
          <a:xfrm>
            <a:off x="4909756" y="5374158"/>
            <a:ext cx="2344484" cy="636497"/>
          </a:xfrm>
          <a:prstGeom prst="flowChartTerminator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06433" y="5461575"/>
            <a:ext cx="1779133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 defTabSz="457178"/>
            <a:r>
              <a:rPr kumimoji="1"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潘娟</a:t>
            </a:r>
            <a:endParaRPr kumimoji="1" lang="en-US" altLang="zh-CN" sz="1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defTabSz="457178"/>
            <a:r>
              <a:rPr kumimoji="1" lang="en-US" altLang="zh-CN" sz="1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panjuan@apache.org</a:t>
            </a:r>
            <a:endParaRPr kumimoji="1" lang="zh-CN" altLang="en-US" sz="1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010251" y="144625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1A78EA00-7DE3-154A-8CD1-8465187CC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3" y="1698449"/>
            <a:ext cx="3283639" cy="21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词法规则与语法规则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7353F3-D7FE-4B43-B336-A451829F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37" y="1643184"/>
            <a:ext cx="4089400" cy="3149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143AC4-8603-5B4C-80EA-60D84C6FA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936" y="1432657"/>
            <a:ext cx="1909545" cy="39926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26794A-F143-D340-A38F-990163F00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044526"/>
            <a:ext cx="2900380" cy="43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308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Antlr4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解析样例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51AD1E-CB6F-AD4D-9795-422305ECA395}"/>
              </a:ext>
            </a:extLst>
          </p:cNvPr>
          <p:cNvSpPr txBox="1"/>
          <p:nvPr/>
        </p:nvSpPr>
        <p:spPr>
          <a:xfrm>
            <a:off x="609600" y="1252025"/>
            <a:ext cx="456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Welcome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board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name </a:t>
            </a:r>
            <a:r>
              <a:rPr kumimoji="1" lang="en-US" altLang="zh-CN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user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 id = 1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69FFFE-3B34-EF4A-9F68-ECE5C1BC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8" y="2822036"/>
            <a:ext cx="11322375" cy="25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183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Antlr4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语法树遍历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4A04A7-3DBD-6144-B93F-E4BE56C7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6" y="420678"/>
            <a:ext cx="6822733" cy="2597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3561CF-C539-214A-8E59-5C1352B6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42" y="3613704"/>
            <a:ext cx="7114367" cy="2597571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CF50F2A-7CCB-5943-B90F-DA83D3E70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453239"/>
              </p:ext>
            </p:extLst>
          </p:nvPr>
        </p:nvGraphicFramePr>
        <p:xfrm>
          <a:off x="589015" y="2427460"/>
          <a:ext cx="3426265" cy="153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23464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Parser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24141E-1AC0-CE44-9562-DC2705FB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63388"/>
            <a:ext cx="10335065" cy="45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602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257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Antlr4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Plugin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FE694C-8D22-7F4D-BE14-DDA8A8FE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10" y="801130"/>
            <a:ext cx="7350050" cy="447734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EFB1279-1932-8D40-86D1-6671954210E1}"/>
              </a:ext>
            </a:extLst>
          </p:cNvPr>
          <p:cNvSpPr/>
          <p:nvPr/>
        </p:nvSpPr>
        <p:spPr>
          <a:xfrm>
            <a:off x="359501" y="5598066"/>
            <a:ext cx="6913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https://dev.mysql.com/doc/refman/8.0/en/insert.html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dev.mysql.com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/doc/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refman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/8.0/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en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select.html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63446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F2A565D-7D41-2941-AC40-5CFF0505D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199936"/>
              </p:ext>
            </p:extLst>
          </p:nvPr>
        </p:nvGraphicFramePr>
        <p:xfrm>
          <a:off x="-284480" y="1089950"/>
          <a:ext cx="7716911" cy="454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689FA95-ACC5-534A-945E-9A1FA37140F4}"/>
              </a:ext>
            </a:extLst>
          </p:cNvPr>
          <p:cNvSpPr txBox="1"/>
          <p:nvPr/>
        </p:nvSpPr>
        <p:spPr>
          <a:xfrm>
            <a:off x="7607963" y="4429332"/>
            <a:ext cx="513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tb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tb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tb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67A8D23A-F462-D841-82BB-D02F379C995F}"/>
              </a:ext>
            </a:extLst>
          </p:cNvPr>
          <p:cNvSpPr/>
          <p:nvPr/>
        </p:nvSpPr>
        <p:spPr>
          <a:xfrm>
            <a:off x="6803136" y="4791456"/>
            <a:ext cx="629295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4686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16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review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740D79C3-BD0E-F549-B38F-2D5BA034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88" y="915835"/>
            <a:ext cx="3283639" cy="2123420"/>
          </a:xfrm>
          <a:prstGeom prst="rect">
            <a:avLst/>
          </a:prstGeom>
        </p:spPr>
      </p:pic>
      <p:pic>
        <p:nvPicPr>
          <p:cNvPr id="7" name="图形 6" descr="播放">
            <a:extLst>
              <a:ext uri="{FF2B5EF4-FFF2-40B4-BE49-F238E27FC236}">
                <a16:creationId xmlns:a16="http://schemas.microsoft.com/office/drawing/2014/main" id="{AB9BB421-834F-7F40-8B48-229B5CC5D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4999" y="3811823"/>
            <a:ext cx="914400" cy="914400"/>
          </a:xfrm>
          <a:prstGeom prst="rect">
            <a:avLst/>
          </a:prstGeom>
        </p:spPr>
      </p:pic>
      <p:pic>
        <p:nvPicPr>
          <p:cNvPr id="9" name="图形 8" descr="停止">
            <a:extLst>
              <a:ext uri="{FF2B5EF4-FFF2-40B4-BE49-F238E27FC236}">
                <a16:creationId xmlns:a16="http://schemas.microsoft.com/office/drawing/2014/main" id="{1BB3213B-5BBC-3B44-BF51-68AEDBAC9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5288" y="3818745"/>
            <a:ext cx="914400" cy="914400"/>
          </a:xfrm>
          <a:prstGeom prst="rect">
            <a:avLst/>
          </a:prstGeom>
        </p:spPr>
      </p:pic>
      <p:pic>
        <p:nvPicPr>
          <p:cNvPr id="11" name="图形 10" descr="暂停">
            <a:extLst>
              <a:ext uri="{FF2B5EF4-FFF2-40B4-BE49-F238E27FC236}">
                <a16:creationId xmlns:a16="http://schemas.microsoft.com/office/drawing/2014/main" id="{95D0ACB9-2776-E544-886E-35ABF43D3B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6904" y="3811823"/>
            <a:ext cx="914400" cy="914400"/>
          </a:xfrm>
          <a:prstGeom prst="rect">
            <a:avLst/>
          </a:prstGeom>
        </p:spPr>
      </p:pic>
      <p:pic>
        <p:nvPicPr>
          <p:cNvPr id="13" name="图形 12" descr="起点">
            <a:extLst>
              <a:ext uri="{FF2B5EF4-FFF2-40B4-BE49-F238E27FC236}">
                <a16:creationId xmlns:a16="http://schemas.microsoft.com/office/drawing/2014/main" id="{632DD9B3-4105-D342-902E-2648B14FCB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65877" y="3821919"/>
            <a:ext cx="914400" cy="914400"/>
          </a:xfrm>
          <a:prstGeom prst="rect">
            <a:avLst/>
          </a:prstGeom>
        </p:spPr>
      </p:pic>
      <p:pic>
        <p:nvPicPr>
          <p:cNvPr id="15" name="图形 14" descr="End">
            <a:extLst>
              <a:ext uri="{FF2B5EF4-FFF2-40B4-BE49-F238E27FC236}">
                <a16:creationId xmlns:a16="http://schemas.microsoft.com/office/drawing/2014/main" id="{962F9BCD-F5BA-A24E-A7A3-B6F640C4F8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56315" y="38219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471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14700" y="3429000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THAN</a:t>
            </a:r>
            <a:r>
              <a:rPr lang="en-US" altLang="zh-CN" sz="8800" dirty="0">
                <a:solidFill>
                  <a:srgbClr val="157E9F"/>
                </a:solidFill>
              </a:rPr>
              <a:t>K YOU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0600" y="1982450"/>
            <a:ext cx="2990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20</a:t>
            </a:r>
            <a:r>
              <a:rPr lang="en-US" altLang="zh-CN" sz="8800" dirty="0">
                <a:solidFill>
                  <a:srgbClr val="157E9F"/>
                </a:solidFill>
              </a:rPr>
              <a:t>20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4909756" y="5374159"/>
            <a:ext cx="2138158" cy="703084"/>
          </a:xfrm>
          <a:prstGeom prst="flowChartTerminator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7053" y="5475147"/>
            <a:ext cx="155663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 defTabSz="457178"/>
            <a:r>
              <a:rPr kumimoji="1" lang="zh-CN" altLang="en-US" sz="1200" b="1" dirty="0">
                <a:solidFill>
                  <a:schemeClr val="bg1"/>
                </a:solidFill>
                <a:ea typeface="微软雅黑" panose="020B0503020204020204" pitchFamily="34" charset="-122"/>
              </a:rPr>
              <a:t>潘娟</a:t>
            </a:r>
            <a:endParaRPr kumimoji="1" lang="en-US" altLang="zh-CN" sz="1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defTabSz="457178"/>
            <a:r>
              <a:rPr kumimoji="1" lang="en-US" altLang="zh-CN" sz="12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panjuan@apache.org</a:t>
            </a:r>
            <a:endParaRPr kumimoji="1" lang="zh-CN" altLang="en-US" sz="1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2810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D8268F6-0DCA-D146-8A3A-C83CB3AE3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893134"/>
              </p:ext>
            </p:extLst>
          </p:nvPr>
        </p:nvGraphicFramePr>
        <p:xfrm>
          <a:off x="-262597" y="605344"/>
          <a:ext cx="11582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FCB508E7-F128-FA4F-9C9C-FD1366574A12}"/>
              </a:ext>
            </a:extLst>
          </p:cNvPr>
          <p:cNvSpPr txBox="1"/>
          <p:nvPr/>
        </p:nvSpPr>
        <p:spPr>
          <a:xfrm>
            <a:off x="609600" y="236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41000448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1D426053-8862-414C-84BA-820C0C046166}"/>
              </a:ext>
            </a:extLst>
          </p:cNvPr>
          <p:cNvSpPr/>
          <p:nvPr/>
        </p:nvSpPr>
        <p:spPr bwMode="auto">
          <a:xfrm>
            <a:off x="3420727" y="236012"/>
            <a:ext cx="5350545" cy="105414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Access</a:t>
            </a:r>
            <a:r>
              <a: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Adaptors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5F69C93-26FC-0A44-9848-EDD7243FD34E}"/>
              </a:ext>
            </a:extLst>
          </p:cNvPr>
          <p:cNvSpPr/>
          <p:nvPr/>
        </p:nvSpPr>
        <p:spPr bwMode="auto">
          <a:xfrm>
            <a:off x="3605229" y="722865"/>
            <a:ext cx="2398520" cy="40544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JDBC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6BE41C-87A8-E94A-8BD6-E21E0DE16BAB}"/>
              </a:ext>
            </a:extLst>
          </p:cNvPr>
          <p:cNvSpPr/>
          <p:nvPr/>
        </p:nvSpPr>
        <p:spPr bwMode="auto">
          <a:xfrm>
            <a:off x="3420727" y="1589332"/>
            <a:ext cx="5350545" cy="165335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Features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24B289-2A62-504E-8176-FF50E559F8A3}"/>
              </a:ext>
            </a:extLst>
          </p:cNvPr>
          <p:cNvSpPr/>
          <p:nvPr/>
        </p:nvSpPr>
        <p:spPr bwMode="auto">
          <a:xfrm>
            <a:off x="6243071" y="722865"/>
            <a:ext cx="2398520" cy="40544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Proxy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842D0F4-794C-F444-A40B-C253C6D1A670}"/>
              </a:ext>
            </a:extLst>
          </p:cNvPr>
          <p:cNvSpPr/>
          <p:nvPr/>
        </p:nvSpPr>
        <p:spPr bwMode="auto">
          <a:xfrm>
            <a:off x="3605229" y="2056647"/>
            <a:ext cx="2398520" cy="4054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Sharding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4856AF9-2C62-3449-8ADA-9FCBC61B5FC8}"/>
              </a:ext>
            </a:extLst>
          </p:cNvPr>
          <p:cNvSpPr/>
          <p:nvPr/>
        </p:nvSpPr>
        <p:spPr bwMode="auto">
          <a:xfrm>
            <a:off x="6243071" y="2056647"/>
            <a:ext cx="2398520" cy="4054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DTX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B26049-E53D-DE45-846F-3418B144F61D}"/>
              </a:ext>
            </a:extLst>
          </p:cNvPr>
          <p:cNvSpPr/>
          <p:nvPr/>
        </p:nvSpPr>
        <p:spPr bwMode="auto">
          <a:xfrm>
            <a:off x="3605229" y="2662489"/>
            <a:ext cx="2398520" cy="4054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Orchestration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1B7DEB-995E-6D48-923B-12E96BC6184E}"/>
              </a:ext>
            </a:extLst>
          </p:cNvPr>
          <p:cNvSpPr/>
          <p:nvPr/>
        </p:nvSpPr>
        <p:spPr bwMode="auto">
          <a:xfrm>
            <a:off x="6243071" y="2662489"/>
            <a:ext cx="2398520" cy="4054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Scale</a:t>
            </a:r>
            <a:r>
              <a: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Out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8D44E7-265D-794A-8584-10D9469F1078}"/>
              </a:ext>
            </a:extLst>
          </p:cNvPr>
          <p:cNvSpPr/>
          <p:nvPr/>
        </p:nvSpPr>
        <p:spPr bwMode="auto">
          <a:xfrm>
            <a:off x="3420727" y="4964864"/>
            <a:ext cx="5384315" cy="142002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Databases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9" name="罐形 10">
            <a:extLst>
              <a:ext uri="{FF2B5EF4-FFF2-40B4-BE49-F238E27FC236}">
                <a16:creationId xmlns:a16="http://schemas.microsoft.com/office/drawing/2014/main" id="{4B8ADDB8-8BDD-9A40-807A-C04F204A84FE}"/>
              </a:ext>
            </a:extLst>
          </p:cNvPr>
          <p:cNvSpPr/>
          <p:nvPr/>
        </p:nvSpPr>
        <p:spPr bwMode="auto">
          <a:xfrm>
            <a:off x="4032027" y="5425890"/>
            <a:ext cx="993182" cy="817074"/>
          </a:xfrm>
          <a:prstGeom prst="ca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0" name="罐形 11">
            <a:extLst>
              <a:ext uri="{FF2B5EF4-FFF2-40B4-BE49-F238E27FC236}">
                <a16:creationId xmlns:a16="http://schemas.microsoft.com/office/drawing/2014/main" id="{8F1135A9-1EDB-EC47-8B4E-3F90D9C5F84D}"/>
              </a:ext>
            </a:extLst>
          </p:cNvPr>
          <p:cNvSpPr/>
          <p:nvPr/>
        </p:nvSpPr>
        <p:spPr bwMode="auto">
          <a:xfrm>
            <a:off x="5660318" y="5425890"/>
            <a:ext cx="993182" cy="817074"/>
          </a:xfrm>
          <a:prstGeom prst="ca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1" name="罐形 12">
            <a:extLst>
              <a:ext uri="{FF2B5EF4-FFF2-40B4-BE49-F238E27FC236}">
                <a16:creationId xmlns:a16="http://schemas.microsoft.com/office/drawing/2014/main" id="{269AC5A2-CCBE-3A43-B6B1-4E9C768A1D3E}"/>
              </a:ext>
            </a:extLst>
          </p:cNvPr>
          <p:cNvSpPr/>
          <p:nvPr/>
        </p:nvSpPr>
        <p:spPr bwMode="auto">
          <a:xfrm>
            <a:off x="7288609" y="5425890"/>
            <a:ext cx="993182" cy="817074"/>
          </a:xfrm>
          <a:prstGeom prst="ca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2" name="下箭头 41">
            <a:extLst>
              <a:ext uri="{FF2B5EF4-FFF2-40B4-BE49-F238E27FC236}">
                <a16:creationId xmlns:a16="http://schemas.microsoft.com/office/drawing/2014/main" id="{467CF1FF-CF3B-1241-8A48-8A11F6ADE98E}"/>
              </a:ext>
            </a:extLst>
          </p:cNvPr>
          <p:cNvSpPr/>
          <p:nvPr/>
        </p:nvSpPr>
        <p:spPr bwMode="auto">
          <a:xfrm>
            <a:off x="4586304" y="1231559"/>
            <a:ext cx="444484" cy="383600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3" name="下箭头 42">
            <a:extLst>
              <a:ext uri="{FF2B5EF4-FFF2-40B4-BE49-F238E27FC236}">
                <a16:creationId xmlns:a16="http://schemas.microsoft.com/office/drawing/2014/main" id="{DD0FD272-3002-3242-9E04-CE798CAAD3EA}"/>
              </a:ext>
            </a:extLst>
          </p:cNvPr>
          <p:cNvSpPr/>
          <p:nvPr/>
        </p:nvSpPr>
        <p:spPr bwMode="auto">
          <a:xfrm>
            <a:off x="4896739" y="4029731"/>
            <a:ext cx="620871" cy="558410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4" name="上箭头 43">
            <a:extLst>
              <a:ext uri="{FF2B5EF4-FFF2-40B4-BE49-F238E27FC236}">
                <a16:creationId xmlns:a16="http://schemas.microsoft.com/office/drawing/2014/main" id="{5BD37813-2C49-674C-81A3-25D3B2433E9B}"/>
              </a:ext>
            </a:extLst>
          </p:cNvPr>
          <p:cNvSpPr/>
          <p:nvPr/>
        </p:nvSpPr>
        <p:spPr bwMode="auto">
          <a:xfrm>
            <a:off x="7161215" y="1182889"/>
            <a:ext cx="444484" cy="383600"/>
          </a:xfrm>
          <a:prstGeom prst="up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5" name="上箭头 44">
            <a:extLst>
              <a:ext uri="{FF2B5EF4-FFF2-40B4-BE49-F238E27FC236}">
                <a16:creationId xmlns:a16="http://schemas.microsoft.com/office/drawing/2014/main" id="{5E806642-3ADD-4546-9855-36D166867899}"/>
              </a:ext>
            </a:extLst>
          </p:cNvPr>
          <p:cNvSpPr/>
          <p:nvPr/>
        </p:nvSpPr>
        <p:spPr bwMode="auto">
          <a:xfrm>
            <a:off x="7009709" y="3917053"/>
            <a:ext cx="620871" cy="577713"/>
          </a:xfrm>
          <a:prstGeom prst="up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4B95E7A-5E49-EF47-B3F0-91E5C5424145}"/>
              </a:ext>
            </a:extLst>
          </p:cNvPr>
          <p:cNvSpPr/>
          <p:nvPr/>
        </p:nvSpPr>
        <p:spPr bwMode="auto">
          <a:xfrm>
            <a:off x="3420726" y="3625561"/>
            <a:ext cx="5350545" cy="105414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Core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A0642A-0B36-6F4D-88CA-FAFA453C07F8}"/>
              </a:ext>
            </a:extLst>
          </p:cNvPr>
          <p:cNvSpPr/>
          <p:nvPr/>
        </p:nvSpPr>
        <p:spPr bwMode="auto">
          <a:xfrm>
            <a:off x="3605229" y="4028711"/>
            <a:ext cx="1136864" cy="40544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Parser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ECA8ABE-9BB7-1D4A-84AF-21283C2C84A4}"/>
              </a:ext>
            </a:extLst>
          </p:cNvPr>
          <p:cNvSpPr/>
          <p:nvPr/>
        </p:nvSpPr>
        <p:spPr bwMode="auto">
          <a:xfrm>
            <a:off x="4871774" y="4018960"/>
            <a:ext cx="1142346" cy="41519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Router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9B9010-1C4E-2643-BF63-F3B5FCA4D5E6}"/>
              </a:ext>
            </a:extLst>
          </p:cNvPr>
          <p:cNvSpPr/>
          <p:nvPr/>
        </p:nvSpPr>
        <p:spPr bwMode="auto">
          <a:xfrm>
            <a:off x="6182023" y="4038462"/>
            <a:ext cx="1142346" cy="40544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Rewriter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9949E5F-CB0A-3343-B7A4-7EA279178E46}"/>
              </a:ext>
            </a:extLst>
          </p:cNvPr>
          <p:cNvSpPr/>
          <p:nvPr/>
        </p:nvSpPr>
        <p:spPr bwMode="auto">
          <a:xfrm>
            <a:off x="7499245" y="4028710"/>
            <a:ext cx="1142346" cy="40544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Executor</a:t>
            </a:r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1" name="下箭头 50">
            <a:extLst>
              <a:ext uri="{FF2B5EF4-FFF2-40B4-BE49-F238E27FC236}">
                <a16:creationId xmlns:a16="http://schemas.microsoft.com/office/drawing/2014/main" id="{6692BC28-DE35-AC41-BDB4-61285236EBAD}"/>
              </a:ext>
            </a:extLst>
          </p:cNvPr>
          <p:cNvSpPr/>
          <p:nvPr/>
        </p:nvSpPr>
        <p:spPr bwMode="auto">
          <a:xfrm>
            <a:off x="4586304" y="3189963"/>
            <a:ext cx="444484" cy="383600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2" name="上箭头 51">
            <a:extLst>
              <a:ext uri="{FF2B5EF4-FFF2-40B4-BE49-F238E27FC236}">
                <a16:creationId xmlns:a16="http://schemas.microsoft.com/office/drawing/2014/main" id="{1FAEFCBD-5C2A-E74C-AA70-0C4C1C5C4079}"/>
              </a:ext>
            </a:extLst>
          </p:cNvPr>
          <p:cNvSpPr/>
          <p:nvPr/>
        </p:nvSpPr>
        <p:spPr bwMode="auto">
          <a:xfrm>
            <a:off x="7161215" y="3141293"/>
            <a:ext cx="444484" cy="383600"/>
          </a:xfrm>
          <a:prstGeom prst="up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3" name="下箭头 52">
            <a:extLst>
              <a:ext uri="{FF2B5EF4-FFF2-40B4-BE49-F238E27FC236}">
                <a16:creationId xmlns:a16="http://schemas.microsoft.com/office/drawing/2014/main" id="{467CF1FF-CF3B-1241-8A48-8A11F6ADE98E}"/>
              </a:ext>
            </a:extLst>
          </p:cNvPr>
          <p:cNvSpPr/>
          <p:nvPr/>
        </p:nvSpPr>
        <p:spPr bwMode="auto">
          <a:xfrm>
            <a:off x="4527216" y="4604070"/>
            <a:ext cx="444484" cy="383600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4" name="上箭头 53">
            <a:extLst>
              <a:ext uri="{FF2B5EF4-FFF2-40B4-BE49-F238E27FC236}">
                <a16:creationId xmlns:a16="http://schemas.microsoft.com/office/drawing/2014/main" id="{5BD37813-2C49-674C-81A3-25D3B2433E9B}"/>
              </a:ext>
            </a:extLst>
          </p:cNvPr>
          <p:cNvSpPr/>
          <p:nvPr/>
        </p:nvSpPr>
        <p:spPr bwMode="auto">
          <a:xfrm>
            <a:off x="7102127" y="4555400"/>
            <a:ext cx="444484" cy="383600"/>
          </a:xfrm>
          <a:prstGeom prst="up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Parser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99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Parser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6420C23-31F1-B64B-A33E-1ABD49D4AA55}"/>
              </a:ext>
            </a:extLst>
          </p:cNvPr>
          <p:cNvGraphicFramePr/>
          <p:nvPr/>
        </p:nvGraphicFramePr>
        <p:xfrm>
          <a:off x="2032000" y="4206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EDEAF4E-B81D-FA40-BD87-E06CF3946AFB}"/>
              </a:ext>
            </a:extLst>
          </p:cNvPr>
          <p:cNvSpPr/>
          <p:nvPr/>
        </p:nvSpPr>
        <p:spPr>
          <a:xfrm>
            <a:off x="1889760" y="2353056"/>
            <a:ext cx="4949952" cy="15727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2715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Antlr4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11AC08-35C3-694C-B21C-5C9E3708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29" y="1375117"/>
            <a:ext cx="9216372" cy="410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84B4B8-116B-DE46-BEE8-4B68914A8E33}"/>
              </a:ext>
            </a:extLst>
          </p:cNvPr>
          <p:cNvSpPr/>
          <p:nvPr/>
        </p:nvSpPr>
        <p:spPr>
          <a:xfrm>
            <a:off x="135988" y="5883324"/>
            <a:ext cx="7643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https://en.wikipedia.org/wiki/Comparison_of_parser_generators</a:t>
            </a:r>
          </a:p>
        </p:txBody>
      </p:sp>
    </p:spTree>
    <p:extLst>
      <p:ext uri="{BB962C8B-B14F-4D97-AF65-F5344CB8AC3E}">
        <p14:creationId xmlns:p14="http://schemas.microsoft.com/office/powerpoint/2010/main" val="11711939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19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Antlr4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JavaCC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04049D-8965-2243-9F99-72CEE00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17" y="1090246"/>
            <a:ext cx="4112707" cy="46775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2B7F62F-AA99-D941-8C4F-7B4DD2E26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9" y="2511767"/>
            <a:ext cx="4432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909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19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Antlr4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JavaCC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1966F8C-4DCF-2548-8BB0-A25F6F1DA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94366"/>
              </p:ext>
            </p:extLst>
          </p:nvPr>
        </p:nvGraphicFramePr>
        <p:xfrm>
          <a:off x="2019808" y="1292352"/>
          <a:ext cx="7770368" cy="4029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3282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Antlr4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2A2382-7C9F-3741-B3DB-F5928416B6F7}"/>
              </a:ext>
            </a:extLst>
          </p:cNvPr>
          <p:cNvSpPr/>
          <p:nvPr/>
        </p:nvSpPr>
        <p:spPr>
          <a:xfrm>
            <a:off x="512064" y="1951672"/>
            <a:ext cx="11241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ANTLR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™ (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ool for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anguage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ecognition) is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powerful parser generator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for reading, processing, executing, or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translating structured text or binary files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It's widely used to build languages, tools, and frameworks. From a grammar, ANTLR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generates a parser that can build and walk parse trees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A7686-3037-BE46-B9E9-51F51A589A3A}"/>
              </a:ext>
            </a:extLst>
          </p:cNvPr>
          <p:cNvSpPr/>
          <p:nvPr/>
        </p:nvSpPr>
        <p:spPr>
          <a:xfrm>
            <a:off x="512064" y="4185083"/>
            <a:ext cx="42850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相关链接：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https://www.antlr.org/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github.com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antlr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3018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12ABA5-3488-234D-85E7-5AF93600111E}"/>
              </a:ext>
            </a:extLst>
          </p:cNvPr>
          <p:cNvSpPr txBox="1"/>
          <p:nvPr/>
        </p:nvSpPr>
        <p:spPr>
          <a:xfrm>
            <a:off x="609600" y="236012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Antlr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工作机制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22616C2-3C66-F84A-A94A-3DFA74E51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214000"/>
              </p:ext>
            </p:extLst>
          </p:nvPr>
        </p:nvGraphicFramePr>
        <p:xfrm>
          <a:off x="3258703" y="759655"/>
          <a:ext cx="7615623" cy="509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4989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466</Words>
  <Application>Microsoft Macintosh PowerPoint</Application>
  <PresentationFormat>宽屏</PresentationFormat>
  <Paragraphs>97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Happy</cp:lastModifiedBy>
  <cp:revision>85</cp:revision>
  <dcterms:created xsi:type="dcterms:W3CDTF">2015-07-31T01:43:02Z</dcterms:created>
  <dcterms:modified xsi:type="dcterms:W3CDTF">2020-04-09T10:05:51Z</dcterms:modified>
</cp:coreProperties>
</file>