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55B466B-AD3F-45F3-90D4-2662B9CB2B5C}" type="datetimeFigureOut">
              <a:rPr lang="es-AR" smtClean="0"/>
              <a:pPr/>
              <a:t>27/9/2019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85FA452-4338-48FE-B3D4-91F5EB6D3E8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Zeus - </a:t>
            </a:r>
            <a:r>
              <a:rPr lang="es-AR" dirty="0" err="1"/>
              <a:t>Meteor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Sistema de Gestión de Servicios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s-AR" dirty="0"/>
              <a:t>Principales Estructuras de </a:t>
            </a:r>
            <a:br>
              <a:rPr lang="es-AR" dirty="0"/>
            </a:br>
            <a:r>
              <a:rPr lang="es-AR" dirty="0"/>
              <a:t>Atención de Clientes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278092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Cuentas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23528" y="198884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Cliente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23528" y="393305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Contrato Edesal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23528" y="515719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Suministro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907704" y="515719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Medidores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491880" y="515719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Lecturas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652120" y="429309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Facturas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7236296" y="429309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Líneas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652120" y="357301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Cargos </a:t>
            </a:r>
            <a:r>
              <a:rPr lang="es-AR" sz="1400" dirty="0" err="1"/>
              <a:t>Add</a:t>
            </a:r>
            <a:endParaRPr lang="es-AR" sz="1400" dirty="0"/>
          </a:p>
        </p:txBody>
      </p:sp>
      <p:sp>
        <p:nvSpPr>
          <p:cNvPr id="14" name="13 Rectángulo"/>
          <p:cNvSpPr/>
          <p:nvPr/>
        </p:nvSpPr>
        <p:spPr>
          <a:xfrm>
            <a:off x="1907704" y="587727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Os Trabajo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652120" y="285293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Acuerdos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652120" y="501317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Reclamos</a:t>
            </a:r>
          </a:p>
        </p:txBody>
      </p:sp>
      <p:cxnSp>
        <p:nvCxnSpPr>
          <p:cNvPr id="27" name="26 Conector angular"/>
          <p:cNvCxnSpPr>
            <a:cxnSpLocks/>
            <a:stCxn id="6" idx="3"/>
            <a:endCxn id="16" idx="1"/>
          </p:cNvCxnSpPr>
          <p:nvPr/>
        </p:nvCxnSpPr>
        <p:spPr>
          <a:xfrm>
            <a:off x="1619672" y="4257092"/>
            <a:ext cx="4032448" cy="1080120"/>
          </a:xfrm>
          <a:prstGeom prst="bentConnector3">
            <a:avLst>
              <a:gd name="adj1" fmla="val 87948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cxnSpLocks/>
            <a:stCxn id="11" idx="3"/>
            <a:endCxn id="12" idx="1"/>
          </p:cNvCxnSpPr>
          <p:nvPr/>
        </p:nvCxnSpPr>
        <p:spPr>
          <a:xfrm>
            <a:off x="6948264" y="4617132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8" idx="3"/>
            <a:endCxn id="9" idx="1"/>
          </p:cNvCxnSpPr>
          <p:nvPr/>
        </p:nvCxnSpPr>
        <p:spPr>
          <a:xfrm>
            <a:off x="1619672" y="5481228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8" idx="3"/>
            <a:endCxn id="14" idx="1"/>
          </p:cNvCxnSpPr>
          <p:nvPr/>
        </p:nvCxnSpPr>
        <p:spPr>
          <a:xfrm>
            <a:off x="1619672" y="5481228"/>
            <a:ext cx="288032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9" idx="3"/>
            <a:endCxn id="10" idx="1"/>
          </p:cNvCxnSpPr>
          <p:nvPr/>
        </p:nvCxnSpPr>
        <p:spPr>
          <a:xfrm>
            <a:off x="3203848" y="5481228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5" idx="2"/>
            <a:endCxn id="4" idx="0"/>
          </p:cNvCxnSpPr>
          <p:nvPr/>
        </p:nvCxnSpPr>
        <p:spPr>
          <a:xfrm>
            <a:off x="971600" y="2636912"/>
            <a:ext cx="0" cy="1440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4" idx="2"/>
            <a:endCxn id="6" idx="0"/>
          </p:cNvCxnSpPr>
          <p:nvPr/>
        </p:nvCxnSpPr>
        <p:spPr>
          <a:xfrm>
            <a:off x="971600" y="3429000"/>
            <a:ext cx="0" cy="5040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16 Rectángulo">
            <a:extLst>
              <a:ext uri="{FF2B5EF4-FFF2-40B4-BE49-F238E27FC236}">
                <a16:creationId xmlns:a16="http://schemas.microsoft.com/office/drawing/2014/main" id="{2156DD8A-69BA-4617-8FC2-90ED324F0E6A}"/>
              </a:ext>
            </a:extLst>
          </p:cNvPr>
          <p:cNvSpPr/>
          <p:nvPr/>
        </p:nvSpPr>
        <p:spPr>
          <a:xfrm>
            <a:off x="3491880" y="587727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Historial</a:t>
            </a:r>
          </a:p>
        </p:txBody>
      </p:sp>
      <p:cxnSp>
        <p:nvCxnSpPr>
          <p:cNvPr id="32" name="42 Conector recto">
            <a:extLst>
              <a:ext uri="{FF2B5EF4-FFF2-40B4-BE49-F238E27FC236}">
                <a16:creationId xmlns:a16="http://schemas.microsoft.com/office/drawing/2014/main" id="{4F42D36A-9C99-4A2A-B106-B3BADB15B695}"/>
              </a:ext>
            </a:extLst>
          </p:cNvPr>
          <p:cNvCxnSpPr>
            <a:endCxn id="30" idx="1"/>
          </p:cNvCxnSpPr>
          <p:nvPr/>
        </p:nvCxnSpPr>
        <p:spPr>
          <a:xfrm>
            <a:off x="3203848" y="62013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42 Conector recto">
            <a:extLst>
              <a:ext uri="{FF2B5EF4-FFF2-40B4-BE49-F238E27FC236}">
                <a16:creationId xmlns:a16="http://schemas.microsoft.com/office/drawing/2014/main" id="{D5714190-C60F-4A55-A4DB-E8B621EE23A4}"/>
              </a:ext>
            </a:extLst>
          </p:cNvPr>
          <p:cNvCxnSpPr/>
          <p:nvPr/>
        </p:nvCxnSpPr>
        <p:spPr>
          <a:xfrm>
            <a:off x="3203848" y="6177947"/>
            <a:ext cx="28803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16 Rectángulo">
            <a:extLst>
              <a:ext uri="{FF2B5EF4-FFF2-40B4-BE49-F238E27FC236}">
                <a16:creationId xmlns:a16="http://schemas.microsoft.com/office/drawing/2014/main" id="{896E474F-036A-4930-97E2-5FB5EA275375}"/>
              </a:ext>
            </a:extLst>
          </p:cNvPr>
          <p:cNvSpPr/>
          <p:nvPr/>
        </p:nvSpPr>
        <p:spPr>
          <a:xfrm>
            <a:off x="7236296" y="500129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Actividades</a:t>
            </a:r>
          </a:p>
        </p:txBody>
      </p:sp>
      <p:cxnSp>
        <p:nvCxnSpPr>
          <p:cNvPr id="38" name="42 Conector recto">
            <a:extLst>
              <a:ext uri="{FF2B5EF4-FFF2-40B4-BE49-F238E27FC236}">
                <a16:creationId xmlns:a16="http://schemas.microsoft.com/office/drawing/2014/main" id="{5BE2685B-B3C2-400C-B47E-23914E04C02D}"/>
              </a:ext>
            </a:extLst>
          </p:cNvPr>
          <p:cNvCxnSpPr>
            <a:endCxn id="36" idx="1"/>
          </p:cNvCxnSpPr>
          <p:nvPr/>
        </p:nvCxnSpPr>
        <p:spPr>
          <a:xfrm>
            <a:off x="6948264" y="532533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6 Rectángulo">
            <a:extLst>
              <a:ext uri="{FF2B5EF4-FFF2-40B4-BE49-F238E27FC236}">
                <a16:creationId xmlns:a16="http://schemas.microsoft.com/office/drawing/2014/main" id="{AA4BB635-7036-4718-B151-0479065EB975}"/>
              </a:ext>
            </a:extLst>
          </p:cNvPr>
          <p:cNvSpPr/>
          <p:nvPr/>
        </p:nvSpPr>
        <p:spPr>
          <a:xfrm>
            <a:off x="7200798" y="285293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Cuotas</a:t>
            </a:r>
          </a:p>
        </p:txBody>
      </p:sp>
      <p:cxnSp>
        <p:nvCxnSpPr>
          <p:cNvPr id="42" name="42 Conector recto">
            <a:extLst>
              <a:ext uri="{FF2B5EF4-FFF2-40B4-BE49-F238E27FC236}">
                <a16:creationId xmlns:a16="http://schemas.microsoft.com/office/drawing/2014/main" id="{5EA3E2DC-3EF3-414E-BA8B-C7417B533DEC}"/>
              </a:ext>
            </a:extLst>
          </p:cNvPr>
          <p:cNvCxnSpPr>
            <a:endCxn id="40" idx="1"/>
          </p:cNvCxnSpPr>
          <p:nvPr/>
        </p:nvCxnSpPr>
        <p:spPr>
          <a:xfrm>
            <a:off x="6912766" y="317697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0 Conector recto">
            <a:extLst>
              <a:ext uri="{FF2B5EF4-FFF2-40B4-BE49-F238E27FC236}">
                <a16:creationId xmlns:a16="http://schemas.microsoft.com/office/drawing/2014/main" id="{2060742D-1C40-4EC4-9806-5BADE01D5EF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71600" y="4581128"/>
            <a:ext cx="0" cy="5760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BE38BD1-8780-4202-9CEB-27C0C16F6CDC}"/>
              </a:ext>
            </a:extLst>
          </p:cNvPr>
          <p:cNvCxnSpPr>
            <a:stCxn id="15" idx="1"/>
            <a:endCxn id="6" idx="3"/>
          </p:cNvCxnSpPr>
          <p:nvPr/>
        </p:nvCxnSpPr>
        <p:spPr>
          <a:xfrm rot="10800000" flipV="1">
            <a:off x="1619672" y="3176972"/>
            <a:ext cx="4032448" cy="1080120"/>
          </a:xfrm>
          <a:prstGeom prst="bentConnector3">
            <a:avLst>
              <a:gd name="adj1" fmla="val 1205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09D1E48-72E4-4E19-8F50-7A938B20BB00}"/>
              </a:ext>
            </a:extLst>
          </p:cNvPr>
          <p:cNvCxnSpPr>
            <a:stCxn id="13" idx="1"/>
            <a:endCxn id="6" idx="3"/>
          </p:cNvCxnSpPr>
          <p:nvPr/>
        </p:nvCxnSpPr>
        <p:spPr>
          <a:xfrm rot="10800000" flipV="1">
            <a:off x="1619672" y="3897052"/>
            <a:ext cx="4032448" cy="360040"/>
          </a:xfrm>
          <a:prstGeom prst="bentConnector3">
            <a:avLst>
              <a:gd name="adj1" fmla="val 1205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BD39E9A-1F5A-4187-B063-7579965DF835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rot="10800000">
            <a:off x="1619672" y="4257092"/>
            <a:ext cx="4032448" cy="360040"/>
          </a:xfrm>
          <a:prstGeom prst="bentConnector3">
            <a:avLst>
              <a:gd name="adj1" fmla="val 1205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15 Rectángulo">
            <a:extLst>
              <a:ext uri="{FF2B5EF4-FFF2-40B4-BE49-F238E27FC236}">
                <a16:creationId xmlns:a16="http://schemas.microsoft.com/office/drawing/2014/main" id="{144D3E10-EC53-4B83-8C78-AA4D765F4A3C}"/>
              </a:ext>
            </a:extLst>
          </p:cNvPr>
          <p:cNvSpPr/>
          <p:nvPr/>
        </p:nvSpPr>
        <p:spPr>
          <a:xfrm>
            <a:off x="5652120" y="5805264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Documentos</a:t>
            </a:r>
          </a:p>
          <a:p>
            <a:pPr algn="ctr"/>
            <a:r>
              <a:rPr lang="es-AR" sz="1400" dirty="0"/>
              <a:t>PDF</a:t>
            </a:r>
          </a:p>
        </p:txBody>
      </p:sp>
      <p:cxnSp>
        <p:nvCxnSpPr>
          <p:cNvPr id="46" name="42 Conector recto">
            <a:extLst>
              <a:ext uri="{FF2B5EF4-FFF2-40B4-BE49-F238E27FC236}">
                <a16:creationId xmlns:a16="http://schemas.microsoft.com/office/drawing/2014/main" id="{5EB4C269-A83B-46BC-B9BB-728594A9A237}"/>
              </a:ext>
            </a:extLst>
          </p:cNvPr>
          <p:cNvCxnSpPr>
            <a:cxnSpLocks/>
          </p:cNvCxnSpPr>
          <p:nvPr/>
        </p:nvCxnSpPr>
        <p:spPr>
          <a:xfrm>
            <a:off x="6948264" y="611742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6 Conector angular">
            <a:extLst>
              <a:ext uri="{FF2B5EF4-FFF2-40B4-BE49-F238E27FC236}">
                <a16:creationId xmlns:a16="http://schemas.microsoft.com/office/drawing/2014/main" id="{4917666F-AF4F-4CF7-B0B6-1F29808CE20D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1619672" y="4257092"/>
            <a:ext cx="4032448" cy="1872208"/>
          </a:xfrm>
          <a:prstGeom prst="bentConnector3">
            <a:avLst>
              <a:gd name="adj1" fmla="val 87871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107</TotalTime>
  <Words>32</Words>
  <Application>Microsoft Office PowerPoint</Application>
  <PresentationFormat>Presentación en pantalla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Century Gothic</vt:lpstr>
      <vt:lpstr>Verdana</vt:lpstr>
      <vt:lpstr>Wingdings 2</vt:lpstr>
      <vt:lpstr>Brío</vt:lpstr>
      <vt:lpstr>Proyecto Zeus - Meteor</vt:lpstr>
      <vt:lpstr>Principales Estructuras de  Atención de 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*Falavigna Gustavo</dc:creator>
  <cp:lastModifiedBy>*Falavigna Gustavo</cp:lastModifiedBy>
  <cp:revision>22</cp:revision>
  <dcterms:created xsi:type="dcterms:W3CDTF">2016-06-22T13:07:50Z</dcterms:created>
  <dcterms:modified xsi:type="dcterms:W3CDTF">2019-09-27T12:02:04Z</dcterms:modified>
</cp:coreProperties>
</file>