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5B466B-AD3F-45F3-90D4-2662B9CB2B5C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5FA452-4338-48FE-B3D4-91F5EB6D3E85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Proyecto Zeus - </a:t>
            </a:r>
            <a:r>
              <a:rPr lang="es-AR" dirty="0" err="1" smtClean="0"/>
              <a:t>Meteor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Sistema de Gestión de Servicios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Principales Estructuras de </a:t>
            </a:r>
            <a:br>
              <a:rPr lang="es-AR" dirty="0" smtClean="0"/>
            </a:br>
            <a:r>
              <a:rPr lang="es-AR" dirty="0" smtClean="0"/>
              <a:t>Atención de Clientes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835696" y="2924944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Cuenta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835696" y="191683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Cliente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1835696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Contrato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3491880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Edesal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3491880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Suministro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004048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Medidor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6588224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Lecturas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5004048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Facturas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6588224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Líneas</a:t>
            </a:r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21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Brío</vt:lpstr>
      <vt:lpstr>Proyecto Zeus - Meteor</vt:lpstr>
      <vt:lpstr>Principales Estructuras de  Atención de Clientes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*Falavigna Gustavo</dc:creator>
  <cp:lastModifiedBy>*Falavigna Gustavo</cp:lastModifiedBy>
  <cp:revision>4</cp:revision>
  <dcterms:created xsi:type="dcterms:W3CDTF">2016-06-22T13:07:50Z</dcterms:created>
  <dcterms:modified xsi:type="dcterms:W3CDTF">2016-06-22T13:41:37Z</dcterms:modified>
</cp:coreProperties>
</file>