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riángulo isósceles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555B466B-AD3F-45F3-90D4-2662B9CB2B5C}" type="datetimeFigureOut">
              <a:rPr lang="es-AR" smtClean="0"/>
              <a:pPr/>
              <a:t>25/5/2018</a:t>
            </a:fld>
            <a:endParaRPr lang="es-AR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s-AR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685FA452-4338-48FE-B3D4-91F5EB6D3E85}" type="slidenum">
              <a:rPr lang="es-AR" smtClean="0"/>
              <a:pPr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B466B-AD3F-45F3-90D4-2662B9CB2B5C}" type="datetimeFigureOut">
              <a:rPr lang="es-AR" smtClean="0"/>
              <a:pPr/>
              <a:t>25/5/2018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FA452-4338-48FE-B3D4-91F5EB6D3E85}" type="slidenum">
              <a:rPr lang="es-AR" smtClean="0"/>
              <a:pPr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B466B-AD3F-45F3-90D4-2662B9CB2B5C}" type="datetimeFigureOut">
              <a:rPr lang="es-AR" smtClean="0"/>
              <a:pPr/>
              <a:t>25/5/2018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FA452-4338-48FE-B3D4-91F5EB6D3E85}" type="slidenum">
              <a:rPr lang="es-AR" smtClean="0"/>
              <a:pPr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555B466B-AD3F-45F3-90D4-2662B9CB2B5C}" type="datetimeFigureOut">
              <a:rPr lang="es-AR" smtClean="0"/>
              <a:pPr/>
              <a:t>25/5/2018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FA452-4338-48FE-B3D4-91F5EB6D3E85}" type="slidenum">
              <a:rPr lang="es-AR" smtClean="0"/>
              <a:pPr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Triángulo rectángulo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7 Triángulo isósceles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555B466B-AD3F-45F3-90D4-2662B9CB2B5C}" type="datetimeFigureOut">
              <a:rPr lang="es-AR" smtClean="0"/>
              <a:pPr/>
              <a:t>25/5/2018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685FA452-4338-48FE-B3D4-91F5EB6D3E85}" type="slidenum">
              <a:rPr lang="es-AR" smtClean="0"/>
              <a:pPr/>
              <a:t>‹#›</a:t>
            </a:fld>
            <a:endParaRPr lang="es-AR"/>
          </a:p>
        </p:txBody>
      </p:sp>
      <p:cxnSp>
        <p:nvCxnSpPr>
          <p:cNvPr id="11" name="10 Conector recto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555B466B-AD3F-45F3-90D4-2662B9CB2B5C}" type="datetimeFigureOut">
              <a:rPr lang="es-AR" smtClean="0"/>
              <a:pPr/>
              <a:t>25/5/2018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685FA452-4338-48FE-B3D4-91F5EB6D3E85}" type="slidenum">
              <a:rPr lang="es-AR" smtClean="0"/>
              <a:pPr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555B466B-AD3F-45F3-90D4-2662B9CB2B5C}" type="datetimeFigureOut">
              <a:rPr lang="es-AR" smtClean="0"/>
              <a:pPr/>
              <a:t>25/5/2018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685FA452-4338-48FE-B3D4-91F5EB6D3E85}" type="slidenum">
              <a:rPr lang="es-AR" smtClean="0"/>
              <a:pPr/>
              <a:t>‹#›</a:t>
            </a:fld>
            <a:endParaRPr lang="es-A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B466B-AD3F-45F3-90D4-2662B9CB2B5C}" type="datetimeFigureOut">
              <a:rPr lang="es-AR" smtClean="0"/>
              <a:pPr/>
              <a:t>25/5/2018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FA452-4338-48FE-B3D4-91F5EB6D3E85}" type="slidenum">
              <a:rPr lang="es-AR" smtClean="0"/>
              <a:pPr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555B466B-AD3F-45F3-90D4-2662B9CB2B5C}" type="datetimeFigureOut">
              <a:rPr lang="es-AR" smtClean="0"/>
              <a:pPr/>
              <a:t>25/5/2018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685FA452-4338-48FE-B3D4-91F5EB6D3E85}" type="slidenum">
              <a:rPr lang="es-AR" smtClean="0"/>
              <a:pPr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555B466B-AD3F-45F3-90D4-2662B9CB2B5C}" type="datetimeFigureOut">
              <a:rPr lang="es-AR" smtClean="0"/>
              <a:pPr/>
              <a:t>25/5/2018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685FA452-4338-48FE-B3D4-91F5EB6D3E85}" type="slidenum">
              <a:rPr lang="es-AR" smtClean="0"/>
              <a:pPr/>
              <a:t>‹#›</a:t>
            </a:fld>
            <a:endParaRPr lang="es-A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555B466B-AD3F-45F3-90D4-2662B9CB2B5C}" type="datetimeFigureOut">
              <a:rPr lang="es-AR" smtClean="0"/>
              <a:pPr/>
              <a:t>25/5/2018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685FA452-4338-48FE-B3D4-91F5EB6D3E85}" type="slidenum">
              <a:rPr lang="es-AR" smtClean="0"/>
              <a:pPr/>
              <a:t>‹#›</a:t>
            </a:fld>
            <a:endParaRPr lang="es-A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Triángulo rectángulo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7 Conector recto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8 Conector recto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  <a:p>
            <a:pPr lvl="1" eaLnBrk="1" latinLnBrk="0" hangingPunct="1"/>
            <a:r>
              <a:rPr kumimoji="0" lang="es-ES"/>
              <a:t>Segundo nivel</a:t>
            </a:r>
          </a:p>
          <a:p>
            <a:pPr lvl="2" eaLnBrk="1" latinLnBrk="0" hangingPunct="1"/>
            <a:r>
              <a:rPr kumimoji="0" lang="es-ES"/>
              <a:t>Tercer nivel</a:t>
            </a:r>
          </a:p>
          <a:p>
            <a:pPr lvl="3" eaLnBrk="1" latinLnBrk="0" hangingPunct="1"/>
            <a:r>
              <a:rPr kumimoji="0" lang="es-ES"/>
              <a:t>Cuarto nivel</a:t>
            </a:r>
          </a:p>
          <a:p>
            <a:pPr lvl="4" eaLnBrk="1" latinLnBrk="0" hangingPunct="1"/>
            <a:r>
              <a:rPr kumimoji="0" lang="es-ES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555B466B-AD3F-45F3-90D4-2662B9CB2B5C}" type="datetimeFigureOut">
              <a:rPr lang="es-AR" smtClean="0"/>
              <a:pPr/>
              <a:t>25/5/2018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s-AR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685FA452-4338-48FE-B3D4-91F5EB6D3E85}" type="slidenum">
              <a:rPr lang="es-AR" smtClean="0"/>
              <a:pPr/>
              <a:t>‹#›</a:t>
            </a:fld>
            <a:endParaRPr lang="es-A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/>
              <a:t>Proyecto Zeus - </a:t>
            </a:r>
            <a:r>
              <a:rPr lang="es-AR" dirty="0" err="1"/>
              <a:t>Meteor</a:t>
            </a:r>
            <a:endParaRPr lang="es-AR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dirty="0"/>
              <a:t>Sistema de Gestión de Servicios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Principales Estructuras de </a:t>
            </a:r>
            <a:br>
              <a:rPr lang="es-AR" dirty="0"/>
            </a:br>
            <a:r>
              <a:rPr lang="es-AR" dirty="0"/>
              <a:t>Atención de Clientes</a:t>
            </a:r>
          </a:p>
        </p:txBody>
      </p:sp>
      <p:sp>
        <p:nvSpPr>
          <p:cNvPr id="4" name="3 Rectángulo"/>
          <p:cNvSpPr/>
          <p:nvPr/>
        </p:nvSpPr>
        <p:spPr>
          <a:xfrm>
            <a:off x="323528" y="2708920"/>
            <a:ext cx="1296144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dirty="0"/>
              <a:t>Cuentas</a:t>
            </a:r>
          </a:p>
        </p:txBody>
      </p:sp>
      <p:sp>
        <p:nvSpPr>
          <p:cNvPr id="5" name="4 Rectángulo"/>
          <p:cNvSpPr/>
          <p:nvPr/>
        </p:nvSpPr>
        <p:spPr>
          <a:xfrm>
            <a:off x="323528" y="1916832"/>
            <a:ext cx="1296144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dirty="0"/>
              <a:t>Cliente</a:t>
            </a:r>
          </a:p>
        </p:txBody>
      </p:sp>
      <p:sp>
        <p:nvSpPr>
          <p:cNvPr id="6" name="5 Rectángulo"/>
          <p:cNvSpPr/>
          <p:nvPr/>
        </p:nvSpPr>
        <p:spPr>
          <a:xfrm>
            <a:off x="323528" y="3501008"/>
            <a:ext cx="1296144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dirty="0"/>
              <a:t>Contratos</a:t>
            </a:r>
          </a:p>
        </p:txBody>
      </p:sp>
      <p:sp>
        <p:nvSpPr>
          <p:cNvPr id="7" name="6 Rectángulo"/>
          <p:cNvSpPr/>
          <p:nvPr/>
        </p:nvSpPr>
        <p:spPr>
          <a:xfrm>
            <a:off x="2843808" y="3501008"/>
            <a:ext cx="1296144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dirty="0" err="1"/>
              <a:t>Edesals</a:t>
            </a:r>
            <a:endParaRPr lang="es-AR" sz="1400" dirty="0"/>
          </a:p>
        </p:txBody>
      </p:sp>
      <p:sp>
        <p:nvSpPr>
          <p:cNvPr id="8" name="7 Rectángulo"/>
          <p:cNvSpPr/>
          <p:nvPr/>
        </p:nvSpPr>
        <p:spPr>
          <a:xfrm>
            <a:off x="4427984" y="4941168"/>
            <a:ext cx="1296144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dirty="0"/>
              <a:t>Suministro</a:t>
            </a:r>
          </a:p>
        </p:txBody>
      </p:sp>
      <p:sp>
        <p:nvSpPr>
          <p:cNvPr id="9" name="8 Rectángulo"/>
          <p:cNvSpPr/>
          <p:nvPr/>
        </p:nvSpPr>
        <p:spPr>
          <a:xfrm>
            <a:off x="6012160" y="4941168"/>
            <a:ext cx="1296144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dirty="0"/>
              <a:t>Medidores</a:t>
            </a:r>
          </a:p>
        </p:txBody>
      </p:sp>
      <p:sp>
        <p:nvSpPr>
          <p:cNvPr id="10" name="9 Rectángulo"/>
          <p:cNvSpPr/>
          <p:nvPr/>
        </p:nvSpPr>
        <p:spPr>
          <a:xfrm>
            <a:off x="7596336" y="4941168"/>
            <a:ext cx="1296144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dirty="0"/>
              <a:t>Lecturas</a:t>
            </a:r>
          </a:p>
        </p:txBody>
      </p:sp>
      <p:sp>
        <p:nvSpPr>
          <p:cNvPr id="11" name="10 Rectángulo"/>
          <p:cNvSpPr/>
          <p:nvPr/>
        </p:nvSpPr>
        <p:spPr>
          <a:xfrm>
            <a:off x="4427984" y="3501008"/>
            <a:ext cx="1296144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dirty="0"/>
              <a:t>Facturas</a:t>
            </a:r>
          </a:p>
        </p:txBody>
      </p:sp>
      <p:sp>
        <p:nvSpPr>
          <p:cNvPr id="12" name="11 Rectángulo"/>
          <p:cNvSpPr/>
          <p:nvPr/>
        </p:nvSpPr>
        <p:spPr>
          <a:xfrm>
            <a:off x="6012160" y="3501008"/>
            <a:ext cx="1296144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dirty="0"/>
              <a:t>Líneas</a:t>
            </a:r>
          </a:p>
        </p:txBody>
      </p:sp>
      <p:sp>
        <p:nvSpPr>
          <p:cNvPr id="13" name="12 Rectángulo"/>
          <p:cNvSpPr/>
          <p:nvPr/>
        </p:nvSpPr>
        <p:spPr>
          <a:xfrm>
            <a:off x="4427984" y="2780928"/>
            <a:ext cx="1296144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dirty="0"/>
              <a:t>Cargos </a:t>
            </a:r>
            <a:r>
              <a:rPr lang="es-AR" sz="1400" dirty="0" err="1"/>
              <a:t>Add</a:t>
            </a:r>
            <a:endParaRPr lang="es-AR" sz="1400" dirty="0"/>
          </a:p>
        </p:txBody>
      </p:sp>
      <p:sp>
        <p:nvSpPr>
          <p:cNvPr id="14" name="13 Rectángulo"/>
          <p:cNvSpPr/>
          <p:nvPr/>
        </p:nvSpPr>
        <p:spPr>
          <a:xfrm>
            <a:off x="6012160" y="5661248"/>
            <a:ext cx="1296144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dirty="0"/>
              <a:t>Os Trabajo</a:t>
            </a:r>
          </a:p>
        </p:txBody>
      </p:sp>
      <p:sp>
        <p:nvSpPr>
          <p:cNvPr id="15" name="14 Rectángulo"/>
          <p:cNvSpPr/>
          <p:nvPr/>
        </p:nvSpPr>
        <p:spPr>
          <a:xfrm>
            <a:off x="4427984" y="2060848"/>
            <a:ext cx="1296144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dirty="0"/>
              <a:t>Acuerdos</a:t>
            </a:r>
          </a:p>
        </p:txBody>
      </p:sp>
      <p:sp>
        <p:nvSpPr>
          <p:cNvPr id="16" name="15 Rectángulo"/>
          <p:cNvSpPr/>
          <p:nvPr/>
        </p:nvSpPr>
        <p:spPr>
          <a:xfrm>
            <a:off x="4427984" y="4221088"/>
            <a:ext cx="1296144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dirty="0"/>
              <a:t>Reclamos</a:t>
            </a:r>
          </a:p>
        </p:txBody>
      </p:sp>
      <p:sp>
        <p:nvSpPr>
          <p:cNvPr id="17" name="16 Rectángulo"/>
          <p:cNvSpPr/>
          <p:nvPr/>
        </p:nvSpPr>
        <p:spPr>
          <a:xfrm>
            <a:off x="1907704" y="1916832"/>
            <a:ext cx="1296144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dirty="0"/>
              <a:t>Historial</a:t>
            </a:r>
          </a:p>
        </p:txBody>
      </p:sp>
      <p:cxnSp>
        <p:nvCxnSpPr>
          <p:cNvPr id="21" name="20 Conector angular"/>
          <p:cNvCxnSpPr>
            <a:stCxn id="7" idx="3"/>
            <a:endCxn id="15" idx="1"/>
          </p:cNvCxnSpPr>
          <p:nvPr/>
        </p:nvCxnSpPr>
        <p:spPr>
          <a:xfrm flipV="1">
            <a:off x="4139952" y="2384884"/>
            <a:ext cx="288032" cy="144016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22 Conector angular"/>
          <p:cNvCxnSpPr>
            <a:stCxn id="7" idx="3"/>
            <a:endCxn id="13" idx="1"/>
          </p:cNvCxnSpPr>
          <p:nvPr/>
        </p:nvCxnSpPr>
        <p:spPr>
          <a:xfrm flipV="1">
            <a:off x="4139952" y="3104964"/>
            <a:ext cx="288032" cy="72008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24 Conector angular"/>
          <p:cNvCxnSpPr>
            <a:stCxn id="7" idx="3"/>
            <a:endCxn id="11" idx="1"/>
          </p:cNvCxnSpPr>
          <p:nvPr/>
        </p:nvCxnSpPr>
        <p:spPr>
          <a:xfrm>
            <a:off x="4139952" y="3825044"/>
            <a:ext cx="288032" cy="127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26 Conector angular"/>
          <p:cNvCxnSpPr>
            <a:stCxn id="7" idx="3"/>
            <a:endCxn id="16" idx="1"/>
          </p:cNvCxnSpPr>
          <p:nvPr/>
        </p:nvCxnSpPr>
        <p:spPr>
          <a:xfrm>
            <a:off x="4139952" y="3825044"/>
            <a:ext cx="288032" cy="72008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28 Conector angular"/>
          <p:cNvCxnSpPr>
            <a:stCxn id="7" idx="3"/>
            <a:endCxn id="8" idx="1"/>
          </p:cNvCxnSpPr>
          <p:nvPr/>
        </p:nvCxnSpPr>
        <p:spPr>
          <a:xfrm>
            <a:off x="4139952" y="3825044"/>
            <a:ext cx="288032" cy="144016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30 Conector angular"/>
          <p:cNvCxnSpPr>
            <a:stCxn id="11" idx="3"/>
            <a:endCxn id="12" idx="1"/>
          </p:cNvCxnSpPr>
          <p:nvPr/>
        </p:nvCxnSpPr>
        <p:spPr>
          <a:xfrm>
            <a:off x="5724128" y="3825044"/>
            <a:ext cx="288032" cy="127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32 Conector angular"/>
          <p:cNvCxnSpPr>
            <a:stCxn id="8" idx="3"/>
            <a:endCxn id="9" idx="1"/>
          </p:cNvCxnSpPr>
          <p:nvPr/>
        </p:nvCxnSpPr>
        <p:spPr>
          <a:xfrm>
            <a:off x="5724128" y="5265204"/>
            <a:ext cx="288032" cy="127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34 Conector angular"/>
          <p:cNvCxnSpPr>
            <a:stCxn id="8" idx="3"/>
            <a:endCxn id="14" idx="1"/>
          </p:cNvCxnSpPr>
          <p:nvPr/>
        </p:nvCxnSpPr>
        <p:spPr>
          <a:xfrm>
            <a:off x="5724128" y="5265204"/>
            <a:ext cx="288032" cy="72008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36 Conector angular"/>
          <p:cNvCxnSpPr>
            <a:stCxn id="9" idx="3"/>
            <a:endCxn id="10" idx="1"/>
          </p:cNvCxnSpPr>
          <p:nvPr/>
        </p:nvCxnSpPr>
        <p:spPr>
          <a:xfrm>
            <a:off x="7308304" y="5265204"/>
            <a:ext cx="288032" cy="127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38 Conector recto"/>
          <p:cNvCxnSpPr>
            <a:stCxn id="5" idx="2"/>
            <a:endCxn id="4" idx="0"/>
          </p:cNvCxnSpPr>
          <p:nvPr/>
        </p:nvCxnSpPr>
        <p:spPr>
          <a:xfrm>
            <a:off x="971600" y="2564904"/>
            <a:ext cx="0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40 Conector recto"/>
          <p:cNvCxnSpPr>
            <a:stCxn id="4" idx="2"/>
            <a:endCxn id="6" idx="0"/>
          </p:cNvCxnSpPr>
          <p:nvPr/>
        </p:nvCxnSpPr>
        <p:spPr>
          <a:xfrm>
            <a:off x="971600" y="3356992"/>
            <a:ext cx="0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42 Conector recto"/>
          <p:cNvCxnSpPr>
            <a:stCxn id="5" idx="3"/>
            <a:endCxn id="17" idx="1"/>
          </p:cNvCxnSpPr>
          <p:nvPr/>
        </p:nvCxnSpPr>
        <p:spPr>
          <a:xfrm>
            <a:off x="1619672" y="2240868"/>
            <a:ext cx="2880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44 Conector recto"/>
          <p:cNvCxnSpPr>
            <a:stCxn id="6" idx="3"/>
            <a:endCxn id="7" idx="1"/>
          </p:cNvCxnSpPr>
          <p:nvPr/>
        </p:nvCxnSpPr>
        <p:spPr>
          <a:xfrm>
            <a:off x="1619672" y="3825044"/>
            <a:ext cx="12241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16 Rectángulo">
            <a:extLst>
              <a:ext uri="{FF2B5EF4-FFF2-40B4-BE49-F238E27FC236}">
                <a16:creationId xmlns:a16="http://schemas.microsoft.com/office/drawing/2014/main" id="{2156DD8A-69BA-4617-8FC2-90ED324F0E6A}"/>
              </a:ext>
            </a:extLst>
          </p:cNvPr>
          <p:cNvSpPr/>
          <p:nvPr/>
        </p:nvSpPr>
        <p:spPr>
          <a:xfrm>
            <a:off x="7596336" y="5661248"/>
            <a:ext cx="1296144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dirty="0"/>
              <a:t>Historial</a:t>
            </a:r>
          </a:p>
        </p:txBody>
      </p:sp>
      <p:cxnSp>
        <p:nvCxnSpPr>
          <p:cNvPr id="32" name="42 Conector recto">
            <a:extLst>
              <a:ext uri="{FF2B5EF4-FFF2-40B4-BE49-F238E27FC236}">
                <a16:creationId xmlns:a16="http://schemas.microsoft.com/office/drawing/2014/main" id="{4F42D36A-9C99-4A2A-B106-B3BADB15B695}"/>
              </a:ext>
            </a:extLst>
          </p:cNvPr>
          <p:cNvCxnSpPr>
            <a:endCxn id="30" idx="1"/>
          </p:cNvCxnSpPr>
          <p:nvPr/>
        </p:nvCxnSpPr>
        <p:spPr>
          <a:xfrm>
            <a:off x="7308304" y="5985284"/>
            <a:ext cx="2880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42 Conector recto">
            <a:extLst>
              <a:ext uri="{FF2B5EF4-FFF2-40B4-BE49-F238E27FC236}">
                <a16:creationId xmlns:a16="http://schemas.microsoft.com/office/drawing/2014/main" id="{D5714190-C60F-4A55-A4DB-E8B621EE23A4}"/>
              </a:ext>
            </a:extLst>
          </p:cNvPr>
          <p:cNvCxnSpPr/>
          <p:nvPr/>
        </p:nvCxnSpPr>
        <p:spPr>
          <a:xfrm>
            <a:off x="7308304" y="5961923"/>
            <a:ext cx="2880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16 Rectángulo">
            <a:extLst>
              <a:ext uri="{FF2B5EF4-FFF2-40B4-BE49-F238E27FC236}">
                <a16:creationId xmlns:a16="http://schemas.microsoft.com/office/drawing/2014/main" id="{896E474F-036A-4930-97E2-5FB5EA275375}"/>
              </a:ext>
            </a:extLst>
          </p:cNvPr>
          <p:cNvSpPr/>
          <p:nvPr/>
        </p:nvSpPr>
        <p:spPr>
          <a:xfrm>
            <a:off x="6012160" y="4209210"/>
            <a:ext cx="1296144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dirty="0"/>
              <a:t>Actividades</a:t>
            </a:r>
          </a:p>
        </p:txBody>
      </p:sp>
      <p:cxnSp>
        <p:nvCxnSpPr>
          <p:cNvPr id="38" name="42 Conector recto">
            <a:extLst>
              <a:ext uri="{FF2B5EF4-FFF2-40B4-BE49-F238E27FC236}">
                <a16:creationId xmlns:a16="http://schemas.microsoft.com/office/drawing/2014/main" id="{5BE2685B-B3C2-400C-B47E-23914E04C02D}"/>
              </a:ext>
            </a:extLst>
          </p:cNvPr>
          <p:cNvCxnSpPr>
            <a:endCxn id="36" idx="1"/>
          </p:cNvCxnSpPr>
          <p:nvPr/>
        </p:nvCxnSpPr>
        <p:spPr>
          <a:xfrm>
            <a:off x="5724128" y="4533246"/>
            <a:ext cx="2880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16 Rectángulo">
            <a:extLst>
              <a:ext uri="{FF2B5EF4-FFF2-40B4-BE49-F238E27FC236}">
                <a16:creationId xmlns:a16="http://schemas.microsoft.com/office/drawing/2014/main" id="{AA4BB635-7036-4718-B151-0479065EB975}"/>
              </a:ext>
            </a:extLst>
          </p:cNvPr>
          <p:cNvSpPr/>
          <p:nvPr/>
        </p:nvSpPr>
        <p:spPr>
          <a:xfrm>
            <a:off x="5976662" y="2060848"/>
            <a:ext cx="1296144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dirty="0"/>
              <a:t>Cuotas</a:t>
            </a:r>
          </a:p>
        </p:txBody>
      </p:sp>
      <p:cxnSp>
        <p:nvCxnSpPr>
          <p:cNvPr id="42" name="42 Conector recto">
            <a:extLst>
              <a:ext uri="{FF2B5EF4-FFF2-40B4-BE49-F238E27FC236}">
                <a16:creationId xmlns:a16="http://schemas.microsoft.com/office/drawing/2014/main" id="{5EA3E2DC-3EF3-414E-BA8B-C7417B533DEC}"/>
              </a:ext>
            </a:extLst>
          </p:cNvPr>
          <p:cNvCxnSpPr>
            <a:endCxn id="40" idx="1"/>
          </p:cNvCxnSpPr>
          <p:nvPr/>
        </p:nvCxnSpPr>
        <p:spPr>
          <a:xfrm>
            <a:off x="5688630" y="2384884"/>
            <a:ext cx="2880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ío">
  <a:themeElements>
    <a:clrScheme name="Fundición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Brío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Brío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88</TotalTime>
  <Words>31</Words>
  <Application>Microsoft Office PowerPoint</Application>
  <PresentationFormat>On-screen Show (4:3)</PresentationFormat>
  <Paragraphs>20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Century Gothic</vt:lpstr>
      <vt:lpstr>Verdana</vt:lpstr>
      <vt:lpstr>Wingdings 2</vt:lpstr>
      <vt:lpstr>Brío</vt:lpstr>
      <vt:lpstr>Proyecto Zeus - Meteor</vt:lpstr>
      <vt:lpstr>Principales Estructuras de  Atención de Clientes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*Falavigna Gustavo</dc:creator>
  <cp:lastModifiedBy>Gustavo Falavigna</cp:lastModifiedBy>
  <cp:revision>13</cp:revision>
  <dcterms:created xsi:type="dcterms:W3CDTF">2016-06-22T13:07:50Z</dcterms:created>
  <dcterms:modified xsi:type="dcterms:W3CDTF">2018-05-25T11:36:42Z</dcterms:modified>
</cp:coreProperties>
</file>