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70" r:id="rId11"/>
    <p:sldId id="271" r:id="rId12"/>
    <p:sldId id="265" r:id="rId13"/>
    <p:sldId id="266" r:id="rId14"/>
    <p:sldId id="267" r:id="rId15"/>
    <p:sldId id="268" r:id="rId16"/>
    <p:sldId id="269" r:id="rId17"/>
    <p:sldId id="272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89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Les 10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meilleures</a:t>
            </a:r>
            <a:r>
              <a:rPr lang="en-US" baseline="0" dirty="0" smtClean="0"/>
              <a:t>” IP </a:t>
            </a:r>
            <a:r>
              <a:rPr lang="en-US" dirty="0" smtClean="0"/>
              <a:t>(Associates)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Nombre de requêtes</c:v>
                </c:pt>
              </c:strCache>
            </c:strRef>
          </c:tx>
          <c:invertIfNegative val="0"/>
          <c:cat>
            <c:strRef>
              <c:f>Sheet1!$A$2:$A$10</c:f>
              <c:strCache>
                <c:ptCount val="9"/>
                <c:pt idx="0">
                  <c:v>10.213.113.172</c:v>
                </c:pt>
                <c:pt idx="1">
                  <c:v>10.220.112.1</c:v>
                </c:pt>
                <c:pt idx="2">
                  <c:v>10.240.144.183</c:v>
                </c:pt>
                <c:pt idx="3">
                  <c:v>10.41.69.177</c:v>
                </c:pt>
                <c:pt idx="4">
                  <c:v>10.196.128.121</c:v>
                </c:pt>
                <c:pt idx="5">
                  <c:v>10.211.47.159</c:v>
                </c:pt>
                <c:pt idx="6">
                  <c:v>10.96.173.111</c:v>
                </c:pt>
                <c:pt idx="7">
                  <c:v>10.203.77.198</c:v>
                </c:pt>
                <c:pt idx="8">
                  <c:v>10.31.77.18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158613</c:v>
                </c:pt>
                <c:pt idx="1">
                  <c:v>51942</c:v>
                </c:pt>
                <c:pt idx="2">
                  <c:v>43592</c:v>
                </c:pt>
                <c:pt idx="3">
                  <c:v>37554</c:v>
                </c:pt>
                <c:pt idx="4">
                  <c:v>22516</c:v>
                </c:pt>
                <c:pt idx="5">
                  <c:v>20866</c:v>
                </c:pt>
                <c:pt idx="6">
                  <c:v>19667</c:v>
                </c:pt>
                <c:pt idx="7">
                  <c:v>18878</c:v>
                </c:pt>
                <c:pt idx="8">
                  <c:v>18721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141248"/>
        <c:axId val="32769152"/>
      </c:barChart>
      <c:catAx>
        <c:axId val="31141248"/>
        <c:scaling>
          <c:orientation val="minMax"/>
        </c:scaling>
        <c:delete val="0"/>
        <c:axPos val="b"/>
        <c:majorTickMark val="out"/>
        <c:minorTickMark val="none"/>
        <c:tickLblPos val="nextTo"/>
        <c:crossAx val="32769152"/>
        <c:crosses val="autoZero"/>
        <c:auto val="1"/>
        <c:lblAlgn val="ctr"/>
        <c:lblOffset val="100"/>
        <c:noMultiLvlLbl val="0"/>
      </c:catAx>
      <c:valAx>
        <c:axId val="32769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1412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/>
              <a:t>Les éléments les plus </a:t>
            </a:r>
            <a:r>
              <a:rPr lang="fr-FR" dirty="0" smtClean="0"/>
              <a:t>demandés (Associates)</a:t>
            </a:r>
            <a:endParaRPr lang="fr-FR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Les éléments les plus demandés</c:v>
                </c:pt>
              </c:strCache>
            </c:strRef>
          </c:tx>
          <c:invertIfNegative val="0"/>
          <c:cat>
            <c:strRef>
              <c:f>Sheet1!$A$2:$A$11</c:f>
              <c:strCache>
                <c:ptCount val="10"/>
                <c:pt idx="0">
                  <c:v>/assets/css/combined.css</c:v>
                </c:pt>
                <c:pt idx="1">
                  <c:v>/assets/js/javascripts_combined.js</c:v>
                </c:pt>
                <c:pt idx="2">
                  <c:v>/</c:v>
                </c:pt>
                <c:pt idx="3">
                  <c:v>/assets/img/home-logo.png</c:v>
                </c:pt>
                <c:pt idx="4">
                  <c:v>/assets/css/printstyles.css</c:v>
                </c:pt>
                <c:pt idx="5">
                  <c:v>/images/filmpics/0000/3695/Pelican_Blood_2D_Pack.jpg</c:v>
                </c:pt>
                <c:pt idx="6">
                  <c:v>/favicon.ico</c:v>
                </c:pt>
                <c:pt idx="7">
                  <c:v>/robots.txt</c:v>
                </c:pt>
                <c:pt idx="8">
                  <c:v>/images/filmpics/0000/3139/SBX476_Vanquisher_2d.jpg</c:v>
                </c:pt>
                <c:pt idx="9">
                  <c:v>/assets/img/search-button.gif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117348</c:v>
                </c:pt>
                <c:pt idx="1">
                  <c:v>106818</c:v>
                </c:pt>
                <c:pt idx="2">
                  <c:v>99303</c:v>
                </c:pt>
                <c:pt idx="3">
                  <c:v>98744</c:v>
                </c:pt>
                <c:pt idx="4">
                  <c:v>93158</c:v>
                </c:pt>
                <c:pt idx="5">
                  <c:v>91933</c:v>
                </c:pt>
                <c:pt idx="6">
                  <c:v>66831</c:v>
                </c:pt>
                <c:pt idx="7">
                  <c:v>51975</c:v>
                </c:pt>
                <c:pt idx="8">
                  <c:v>39591</c:v>
                </c:pt>
                <c:pt idx="9">
                  <c:v>38990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782592"/>
        <c:axId val="32817920"/>
      </c:barChart>
      <c:catAx>
        <c:axId val="32782592"/>
        <c:scaling>
          <c:orientation val="minMax"/>
        </c:scaling>
        <c:delete val="0"/>
        <c:axPos val="b"/>
        <c:majorTickMark val="out"/>
        <c:minorTickMark val="none"/>
        <c:tickLblPos val="nextTo"/>
        <c:crossAx val="32817920"/>
        <c:crosses val="autoZero"/>
        <c:auto val="1"/>
        <c:lblAlgn val="ctr"/>
        <c:lblOffset val="100"/>
        <c:noMultiLvlLbl val="0"/>
      </c:catAx>
      <c:valAx>
        <c:axId val="328179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78259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Nombre de requêtes par jour</c:v>
                </c:pt>
              </c:strCache>
            </c:strRef>
          </c:tx>
          <c:marker>
            <c:symbol val="none"/>
          </c:marker>
          <c:cat>
            <c:numRef>
              <c:f>Sheet1!$A$2:$A$791</c:f>
              <c:numCache>
                <c:formatCode>m/d/yyyy</c:formatCode>
                <c:ptCount val="790"/>
                <c:pt idx="0">
                  <c:v>40009</c:v>
                </c:pt>
                <c:pt idx="1">
                  <c:v>40010</c:v>
                </c:pt>
                <c:pt idx="2">
                  <c:v>40022</c:v>
                </c:pt>
                <c:pt idx="3">
                  <c:v>40023</c:v>
                </c:pt>
                <c:pt idx="4">
                  <c:v>40024</c:v>
                </c:pt>
                <c:pt idx="5">
                  <c:v>40025</c:v>
                </c:pt>
                <c:pt idx="6">
                  <c:v>40030</c:v>
                </c:pt>
                <c:pt idx="7">
                  <c:v>40031</c:v>
                </c:pt>
                <c:pt idx="8">
                  <c:v>40032</c:v>
                </c:pt>
                <c:pt idx="9">
                  <c:v>40034</c:v>
                </c:pt>
                <c:pt idx="10">
                  <c:v>40035</c:v>
                </c:pt>
                <c:pt idx="11">
                  <c:v>40036</c:v>
                </c:pt>
                <c:pt idx="12">
                  <c:v>40037</c:v>
                </c:pt>
                <c:pt idx="13">
                  <c:v>40038</c:v>
                </c:pt>
                <c:pt idx="14">
                  <c:v>40039</c:v>
                </c:pt>
                <c:pt idx="15">
                  <c:v>40041</c:v>
                </c:pt>
                <c:pt idx="16">
                  <c:v>40042</c:v>
                </c:pt>
                <c:pt idx="17">
                  <c:v>40043</c:v>
                </c:pt>
                <c:pt idx="18">
                  <c:v>40044</c:v>
                </c:pt>
                <c:pt idx="19">
                  <c:v>40045</c:v>
                </c:pt>
                <c:pt idx="20">
                  <c:v>40046</c:v>
                </c:pt>
                <c:pt idx="21">
                  <c:v>40047</c:v>
                </c:pt>
                <c:pt idx="22">
                  <c:v>40048</c:v>
                </c:pt>
                <c:pt idx="23">
                  <c:v>40049</c:v>
                </c:pt>
                <c:pt idx="24">
                  <c:v>40050</c:v>
                </c:pt>
                <c:pt idx="25">
                  <c:v>40051</c:v>
                </c:pt>
                <c:pt idx="26">
                  <c:v>40052</c:v>
                </c:pt>
                <c:pt idx="27">
                  <c:v>40053</c:v>
                </c:pt>
                <c:pt idx="28">
                  <c:v>40054</c:v>
                </c:pt>
                <c:pt idx="29">
                  <c:v>40055</c:v>
                </c:pt>
                <c:pt idx="30">
                  <c:v>40056</c:v>
                </c:pt>
                <c:pt idx="31">
                  <c:v>40057</c:v>
                </c:pt>
                <c:pt idx="32">
                  <c:v>40058</c:v>
                </c:pt>
                <c:pt idx="33">
                  <c:v>40059</c:v>
                </c:pt>
                <c:pt idx="34">
                  <c:v>40060</c:v>
                </c:pt>
                <c:pt idx="35">
                  <c:v>40063</c:v>
                </c:pt>
                <c:pt idx="36">
                  <c:v>40064</c:v>
                </c:pt>
                <c:pt idx="37">
                  <c:v>40065</c:v>
                </c:pt>
                <c:pt idx="38">
                  <c:v>40086</c:v>
                </c:pt>
                <c:pt idx="39">
                  <c:v>40093</c:v>
                </c:pt>
                <c:pt idx="40">
                  <c:v>40094</c:v>
                </c:pt>
                <c:pt idx="41">
                  <c:v>40098</c:v>
                </c:pt>
                <c:pt idx="42">
                  <c:v>40100</c:v>
                </c:pt>
                <c:pt idx="43">
                  <c:v>40101</c:v>
                </c:pt>
                <c:pt idx="44">
                  <c:v>40102</c:v>
                </c:pt>
                <c:pt idx="45">
                  <c:v>40104</c:v>
                </c:pt>
                <c:pt idx="46">
                  <c:v>40105</c:v>
                </c:pt>
                <c:pt idx="47">
                  <c:v>40106</c:v>
                </c:pt>
                <c:pt idx="48">
                  <c:v>40107</c:v>
                </c:pt>
                <c:pt idx="49">
                  <c:v>40108</c:v>
                </c:pt>
                <c:pt idx="50">
                  <c:v>40112</c:v>
                </c:pt>
                <c:pt idx="51">
                  <c:v>40119</c:v>
                </c:pt>
                <c:pt idx="52">
                  <c:v>40120</c:v>
                </c:pt>
                <c:pt idx="53">
                  <c:v>40121</c:v>
                </c:pt>
                <c:pt idx="54">
                  <c:v>40122</c:v>
                </c:pt>
                <c:pt idx="55">
                  <c:v>40123</c:v>
                </c:pt>
                <c:pt idx="56">
                  <c:v>40126</c:v>
                </c:pt>
                <c:pt idx="57">
                  <c:v>40127</c:v>
                </c:pt>
                <c:pt idx="58">
                  <c:v>40129</c:v>
                </c:pt>
                <c:pt idx="59">
                  <c:v>40132</c:v>
                </c:pt>
                <c:pt idx="60">
                  <c:v>40133</c:v>
                </c:pt>
                <c:pt idx="61">
                  <c:v>40134</c:v>
                </c:pt>
                <c:pt idx="62">
                  <c:v>40135</c:v>
                </c:pt>
                <c:pt idx="63">
                  <c:v>40136</c:v>
                </c:pt>
                <c:pt idx="64">
                  <c:v>40137</c:v>
                </c:pt>
                <c:pt idx="65">
                  <c:v>40139</c:v>
                </c:pt>
                <c:pt idx="66">
                  <c:v>40140</c:v>
                </c:pt>
                <c:pt idx="67">
                  <c:v>40141</c:v>
                </c:pt>
                <c:pt idx="68">
                  <c:v>40142</c:v>
                </c:pt>
                <c:pt idx="69">
                  <c:v>40143</c:v>
                </c:pt>
                <c:pt idx="70">
                  <c:v>40144</c:v>
                </c:pt>
                <c:pt idx="71">
                  <c:v>40145</c:v>
                </c:pt>
                <c:pt idx="72">
                  <c:v>40146</c:v>
                </c:pt>
                <c:pt idx="73">
                  <c:v>40147</c:v>
                </c:pt>
                <c:pt idx="74">
                  <c:v>40148</c:v>
                </c:pt>
                <c:pt idx="75">
                  <c:v>40149</c:v>
                </c:pt>
                <c:pt idx="76">
                  <c:v>40150</c:v>
                </c:pt>
                <c:pt idx="77">
                  <c:v>40151</c:v>
                </c:pt>
                <c:pt idx="78">
                  <c:v>40155</c:v>
                </c:pt>
                <c:pt idx="79">
                  <c:v>40156</c:v>
                </c:pt>
                <c:pt idx="80">
                  <c:v>40157</c:v>
                </c:pt>
                <c:pt idx="81">
                  <c:v>40158</c:v>
                </c:pt>
                <c:pt idx="82">
                  <c:v>40161</c:v>
                </c:pt>
                <c:pt idx="83">
                  <c:v>40164</c:v>
                </c:pt>
                <c:pt idx="84">
                  <c:v>40165</c:v>
                </c:pt>
                <c:pt idx="85">
                  <c:v>40168</c:v>
                </c:pt>
                <c:pt idx="86">
                  <c:v>40169</c:v>
                </c:pt>
                <c:pt idx="87">
                  <c:v>40170</c:v>
                </c:pt>
                <c:pt idx="88">
                  <c:v>40172</c:v>
                </c:pt>
                <c:pt idx="89">
                  <c:v>40180</c:v>
                </c:pt>
                <c:pt idx="90">
                  <c:v>40181</c:v>
                </c:pt>
                <c:pt idx="91">
                  <c:v>40182</c:v>
                </c:pt>
                <c:pt idx="92">
                  <c:v>40183</c:v>
                </c:pt>
                <c:pt idx="93">
                  <c:v>40184</c:v>
                </c:pt>
                <c:pt idx="94">
                  <c:v>40185</c:v>
                </c:pt>
                <c:pt idx="95">
                  <c:v>40186</c:v>
                </c:pt>
                <c:pt idx="96">
                  <c:v>40187</c:v>
                </c:pt>
                <c:pt idx="97">
                  <c:v>40188</c:v>
                </c:pt>
                <c:pt idx="98">
                  <c:v>40189</c:v>
                </c:pt>
                <c:pt idx="99">
                  <c:v>40190</c:v>
                </c:pt>
                <c:pt idx="100">
                  <c:v>40191</c:v>
                </c:pt>
                <c:pt idx="101">
                  <c:v>40192</c:v>
                </c:pt>
                <c:pt idx="102">
                  <c:v>40193</c:v>
                </c:pt>
                <c:pt idx="103">
                  <c:v>40194</c:v>
                </c:pt>
                <c:pt idx="104">
                  <c:v>40195</c:v>
                </c:pt>
                <c:pt idx="105">
                  <c:v>40196</c:v>
                </c:pt>
                <c:pt idx="106">
                  <c:v>40197</c:v>
                </c:pt>
                <c:pt idx="107">
                  <c:v>40198</c:v>
                </c:pt>
                <c:pt idx="108">
                  <c:v>40199</c:v>
                </c:pt>
                <c:pt idx="109">
                  <c:v>40200</c:v>
                </c:pt>
                <c:pt idx="110">
                  <c:v>40201</c:v>
                </c:pt>
                <c:pt idx="111">
                  <c:v>40202</c:v>
                </c:pt>
                <c:pt idx="112">
                  <c:v>40203</c:v>
                </c:pt>
                <c:pt idx="113">
                  <c:v>40204</c:v>
                </c:pt>
                <c:pt idx="114">
                  <c:v>40205</c:v>
                </c:pt>
                <c:pt idx="115">
                  <c:v>40206</c:v>
                </c:pt>
                <c:pt idx="116">
                  <c:v>40207</c:v>
                </c:pt>
                <c:pt idx="117">
                  <c:v>40208</c:v>
                </c:pt>
                <c:pt idx="118">
                  <c:v>40209</c:v>
                </c:pt>
                <c:pt idx="119">
                  <c:v>40210</c:v>
                </c:pt>
                <c:pt idx="120">
                  <c:v>40211</c:v>
                </c:pt>
                <c:pt idx="121">
                  <c:v>40212</c:v>
                </c:pt>
                <c:pt idx="122">
                  <c:v>40213</c:v>
                </c:pt>
                <c:pt idx="123">
                  <c:v>40214</c:v>
                </c:pt>
                <c:pt idx="124">
                  <c:v>40215</c:v>
                </c:pt>
                <c:pt idx="125">
                  <c:v>40216</c:v>
                </c:pt>
                <c:pt idx="126">
                  <c:v>40217</c:v>
                </c:pt>
                <c:pt idx="127">
                  <c:v>40218</c:v>
                </c:pt>
                <c:pt idx="128">
                  <c:v>40219</c:v>
                </c:pt>
                <c:pt idx="129">
                  <c:v>40220</c:v>
                </c:pt>
                <c:pt idx="130">
                  <c:v>40221</c:v>
                </c:pt>
                <c:pt idx="131">
                  <c:v>40222</c:v>
                </c:pt>
                <c:pt idx="132">
                  <c:v>40223</c:v>
                </c:pt>
                <c:pt idx="133">
                  <c:v>40224</c:v>
                </c:pt>
                <c:pt idx="134">
                  <c:v>40225</c:v>
                </c:pt>
                <c:pt idx="135">
                  <c:v>40226</c:v>
                </c:pt>
                <c:pt idx="136">
                  <c:v>40227</c:v>
                </c:pt>
                <c:pt idx="137">
                  <c:v>40228</c:v>
                </c:pt>
                <c:pt idx="138">
                  <c:v>40229</c:v>
                </c:pt>
                <c:pt idx="139">
                  <c:v>40230</c:v>
                </c:pt>
                <c:pt idx="140">
                  <c:v>40231</c:v>
                </c:pt>
                <c:pt idx="141">
                  <c:v>40232</c:v>
                </c:pt>
                <c:pt idx="142">
                  <c:v>40233</c:v>
                </c:pt>
                <c:pt idx="143">
                  <c:v>40234</c:v>
                </c:pt>
                <c:pt idx="144">
                  <c:v>40235</c:v>
                </c:pt>
                <c:pt idx="145">
                  <c:v>40236</c:v>
                </c:pt>
                <c:pt idx="146">
                  <c:v>40237</c:v>
                </c:pt>
                <c:pt idx="147">
                  <c:v>40238</c:v>
                </c:pt>
                <c:pt idx="148">
                  <c:v>40239</c:v>
                </c:pt>
                <c:pt idx="149">
                  <c:v>40240</c:v>
                </c:pt>
                <c:pt idx="150">
                  <c:v>40241</c:v>
                </c:pt>
                <c:pt idx="151">
                  <c:v>40242</c:v>
                </c:pt>
                <c:pt idx="152">
                  <c:v>40243</c:v>
                </c:pt>
                <c:pt idx="153">
                  <c:v>40244</c:v>
                </c:pt>
                <c:pt idx="154">
                  <c:v>40245</c:v>
                </c:pt>
                <c:pt idx="155">
                  <c:v>40246</c:v>
                </c:pt>
                <c:pt idx="156">
                  <c:v>40247</c:v>
                </c:pt>
                <c:pt idx="157">
                  <c:v>40248</c:v>
                </c:pt>
                <c:pt idx="158">
                  <c:v>40249</c:v>
                </c:pt>
                <c:pt idx="159">
                  <c:v>40250</c:v>
                </c:pt>
                <c:pt idx="160">
                  <c:v>40251</c:v>
                </c:pt>
                <c:pt idx="161">
                  <c:v>40252</c:v>
                </c:pt>
                <c:pt idx="162">
                  <c:v>40253</c:v>
                </c:pt>
                <c:pt idx="163">
                  <c:v>40254</c:v>
                </c:pt>
                <c:pt idx="164">
                  <c:v>40255</c:v>
                </c:pt>
                <c:pt idx="165">
                  <c:v>40256</c:v>
                </c:pt>
                <c:pt idx="166">
                  <c:v>40257</c:v>
                </c:pt>
                <c:pt idx="167">
                  <c:v>40258</c:v>
                </c:pt>
                <c:pt idx="168">
                  <c:v>40259</c:v>
                </c:pt>
                <c:pt idx="169">
                  <c:v>40260</c:v>
                </c:pt>
                <c:pt idx="170">
                  <c:v>40261</c:v>
                </c:pt>
                <c:pt idx="171">
                  <c:v>40262</c:v>
                </c:pt>
                <c:pt idx="172">
                  <c:v>40263</c:v>
                </c:pt>
                <c:pt idx="173">
                  <c:v>40264</c:v>
                </c:pt>
                <c:pt idx="174">
                  <c:v>40265</c:v>
                </c:pt>
                <c:pt idx="175">
                  <c:v>40266</c:v>
                </c:pt>
                <c:pt idx="176">
                  <c:v>40267</c:v>
                </c:pt>
                <c:pt idx="177">
                  <c:v>40268</c:v>
                </c:pt>
                <c:pt idx="178">
                  <c:v>40269</c:v>
                </c:pt>
                <c:pt idx="179">
                  <c:v>40270</c:v>
                </c:pt>
                <c:pt idx="180">
                  <c:v>40271</c:v>
                </c:pt>
                <c:pt idx="181">
                  <c:v>40272</c:v>
                </c:pt>
                <c:pt idx="182">
                  <c:v>40273</c:v>
                </c:pt>
                <c:pt idx="183">
                  <c:v>40274</c:v>
                </c:pt>
                <c:pt idx="184">
                  <c:v>40275</c:v>
                </c:pt>
                <c:pt idx="185">
                  <c:v>40276</c:v>
                </c:pt>
                <c:pt idx="186">
                  <c:v>40277</c:v>
                </c:pt>
                <c:pt idx="187">
                  <c:v>40278</c:v>
                </c:pt>
                <c:pt idx="188">
                  <c:v>40279</c:v>
                </c:pt>
                <c:pt idx="189">
                  <c:v>40280</c:v>
                </c:pt>
                <c:pt idx="190">
                  <c:v>40281</c:v>
                </c:pt>
                <c:pt idx="191">
                  <c:v>40282</c:v>
                </c:pt>
                <c:pt idx="192">
                  <c:v>40283</c:v>
                </c:pt>
                <c:pt idx="193">
                  <c:v>40284</c:v>
                </c:pt>
                <c:pt idx="194">
                  <c:v>40285</c:v>
                </c:pt>
                <c:pt idx="195">
                  <c:v>40286</c:v>
                </c:pt>
                <c:pt idx="196">
                  <c:v>40287</c:v>
                </c:pt>
                <c:pt idx="197">
                  <c:v>40288</c:v>
                </c:pt>
                <c:pt idx="198">
                  <c:v>40289</c:v>
                </c:pt>
                <c:pt idx="199">
                  <c:v>40290</c:v>
                </c:pt>
                <c:pt idx="200">
                  <c:v>40291</c:v>
                </c:pt>
                <c:pt idx="201">
                  <c:v>40292</c:v>
                </c:pt>
                <c:pt idx="202">
                  <c:v>40293</c:v>
                </c:pt>
                <c:pt idx="203">
                  <c:v>40294</c:v>
                </c:pt>
                <c:pt idx="204">
                  <c:v>40295</c:v>
                </c:pt>
                <c:pt idx="205">
                  <c:v>40296</c:v>
                </c:pt>
                <c:pt idx="206">
                  <c:v>40297</c:v>
                </c:pt>
                <c:pt idx="207">
                  <c:v>40298</c:v>
                </c:pt>
                <c:pt idx="208">
                  <c:v>40299</c:v>
                </c:pt>
                <c:pt idx="209">
                  <c:v>40300</c:v>
                </c:pt>
                <c:pt idx="210">
                  <c:v>40301</c:v>
                </c:pt>
                <c:pt idx="211">
                  <c:v>40302</c:v>
                </c:pt>
                <c:pt idx="212">
                  <c:v>40303</c:v>
                </c:pt>
                <c:pt idx="213">
                  <c:v>40304</c:v>
                </c:pt>
                <c:pt idx="214">
                  <c:v>40305</c:v>
                </c:pt>
                <c:pt idx="215">
                  <c:v>40306</c:v>
                </c:pt>
                <c:pt idx="216">
                  <c:v>40307</c:v>
                </c:pt>
                <c:pt idx="217">
                  <c:v>40308</c:v>
                </c:pt>
                <c:pt idx="218">
                  <c:v>40309</c:v>
                </c:pt>
                <c:pt idx="219">
                  <c:v>40310</c:v>
                </c:pt>
                <c:pt idx="220">
                  <c:v>40311</c:v>
                </c:pt>
                <c:pt idx="221">
                  <c:v>40312</c:v>
                </c:pt>
                <c:pt idx="222">
                  <c:v>40313</c:v>
                </c:pt>
                <c:pt idx="223">
                  <c:v>40314</c:v>
                </c:pt>
                <c:pt idx="224">
                  <c:v>40315</c:v>
                </c:pt>
                <c:pt idx="225">
                  <c:v>40316</c:v>
                </c:pt>
                <c:pt idx="226">
                  <c:v>40317</c:v>
                </c:pt>
                <c:pt idx="227">
                  <c:v>40318</c:v>
                </c:pt>
                <c:pt idx="228">
                  <c:v>40319</c:v>
                </c:pt>
                <c:pt idx="229">
                  <c:v>40320</c:v>
                </c:pt>
                <c:pt idx="230">
                  <c:v>40321</c:v>
                </c:pt>
                <c:pt idx="231">
                  <c:v>40322</c:v>
                </c:pt>
                <c:pt idx="232">
                  <c:v>40323</c:v>
                </c:pt>
                <c:pt idx="233">
                  <c:v>40324</c:v>
                </c:pt>
                <c:pt idx="234">
                  <c:v>40325</c:v>
                </c:pt>
                <c:pt idx="235">
                  <c:v>40326</c:v>
                </c:pt>
                <c:pt idx="236">
                  <c:v>40327</c:v>
                </c:pt>
                <c:pt idx="237">
                  <c:v>40328</c:v>
                </c:pt>
                <c:pt idx="238">
                  <c:v>40329</c:v>
                </c:pt>
                <c:pt idx="239">
                  <c:v>40330</c:v>
                </c:pt>
                <c:pt idx="240">
                  <c:v>40331</c:v>
                </c:pt>
                <c:pt idx="241">
                  <c:v>40332</c:v>
                </c:pt>
                <c:pt idx="242">
                  <c:v>40333</c:v>
                </c:pt>
                <c:pt idx="243">
                  <c:v>40334</c:v>
                </c:pt>
                <c:pt idx="244">
                  <c:v>40335</c:v>
                </c:pt>
                <c:pt idx="245">
                  <c:v>40336</c:v>
                </c:pt>
                <c:pt idx="246">
                  <c:v>40337</c:v>
                </c:pt>
                <c:pt idx="247">
                  <c:v>40338</c:v>
                </c:pt>
                <c:pt idx="248">
                  <c:v>40339</c:v>
                </c:pt>
                <c:pt idx="249">
                  <c:v>40340</c:v>
                </c:pt>
                <c:pt idx="250">
                  <c:v>40341</c:v>
                </c:pt>
                <c:pt idx="251">
                  <c:v>40342</c:v>
                </c:pt>
                <c:pt idx="252">
                  <c:v>40343</c:v>
                </c:pt>
                <c:pt idx="253">
                  <c:v>40344</c:v>
                </c:pt>
                <c:pt idx="254">
                  <c:v>40345</c:v>
                </c:pt>
                <c:pt idx="255">
                  <c:v>40346</c:v>
                </c:pt>
                <c:pt idx="256">
                  <c:v>40347</c:v>
                </c:pt>
                <c:pt idx="257">
                  <c:v>40348</c:v>
                </c:pt>
                <c:pt idx="258">
                  <c:v>40349</c:v>
                </c:pt>
                <c:pt idx="259">
                  <c:v>40350</c:v>
                </c:pt>
                <c:pt idx="260">
                  <c:v>40351</c:v>
                </c:pt>
                <c:pt idx="261">
                  <c:v>40352</c:v>
                </c:pt>
                <c:pt idx="262">
                  <c:v>40353</c:v>
                </c:pt>
                <c:pt idx="263">
                  <c:v>40354</c:v>
                </c:pt>
                <c:pt idx="264">
                  <c:v>40355</c:v>
                </c:pt>
                <c:pt idx="265">
                  <c:v>40356</c:v>
                </c:pt>
                <c:pt idx="266">
                  <c:v>40357</c:v>
                </c:pt>
                <c:pt idx="267">
                  <c:v>40358</c:v>
                </c:pt>
                <c:pt idx="268">
                  <c:v>40359</c:v>
                </c:pt>
                <c:pt idx="269">
                  <c:v>40360</c:v>
                </c:pt>
                <c:pt idx="270">
                  <c:v>40361</c:v>
                </c:pt>
                <c:pt idx="271">
                  <c:v>40362</c:v>
                </c:pt>
                <c:pt idx="272">
                  <c:v>40363</c:v>
                </c:pt>
                <c:pt idx="273">
                  <c:v>40364</c:v>
                </c:pt>
                <c:pt idx="274">
                  <c:v>40365</c:v>
                </c:pt>
                <c:pt idx="275">
                  <c:v>40366</c:v>
                </c:pt>
                <c:pt idx="276">
                  <c:v>40367</c:v>
                </c:pt>
                <c:pt idx="277">
                  <c:v>40368</c:v>
                </c:pt>
                <c:pt idx="278">
                  <c:v>40369</c:v>
                </c:pt>
                <c:pt idx="279">
                  <c:v>40370</c:v>
                </c:pt>
                <c:pt idx="280">
                  <c:v>40371</c:v>
                </c:pt>
                <c:pt idx="281">
                  <c:v>40372</c:v>
                </c:pt>
                <c:pt idx="282">
                  <c:v>40373</c:v>
                </c:pt>
                <c:pt idx="283">
                  <c:v>40374</c:v>
                </c:pt>
                <c:pt idx="284">
                  <c:v>40375</c:v>
                </c:pt>
                <c:pt idx="285">
                  <c:v>40376</c:v>
                </c:pt>
                <c:pt idx="286">
                  <c:v>40377</c:v>
                </c:pt>
                <c:pt idx="287">
                  <c:v>40378</c:v>
                </c:pt>
                <c:pt idx="288">
                  <c:v>40379</c:v>
                </c:pt>
                <c:pt idx="289">
                  <c:v>40380</c:v>
                </c:pt>
                <c:pt idx="290">
                  <c:v>40381</c:v>
                </c:pt>
                <c:pt idx="291">
                  <c:v>40382</c:v>
                </c:pt>
                <c:pt idx="292">
                  <c:v>40383</c:v>
                </c:pt>
                <c:pt idx="293">
                  <c:v>40384</c:v>
                </c:pt>
                <c:pt idx="294">
                  <c:v>40385</c:v>
                </c:pt>
                <c:pt idx="295">
                  <c:v>40386</c:v>
                </c:pt>
                <c:pt idx="296">
                  <c:v>40387</c:v>
                </c:pt>
                <c:pt idx="297">
                  <c:v>40388</c:v>
                </c:pt>
                <c:pt idx="298">
                  <c:v>40389</c:v>
                </c:pt>
                <c:pt idx="299">
                  <c:v>40390</c:v>
                </c:pt>
                <c:pt idx="300">
                  <c:v>40391</c:v>
                </c:pt>
                <c:pt idx="301">
                  <c:v>40392</c:v>
                </c:pt>
                <c:pt idx="302">
                  <c:v>40393</c:v>
                </c:pt>
                <c:pt idx="303">
                  <c:v>40394</c:v>
                </c:pt>
                <c:pt idx="304">
                  <c:v>40395</c:v>
                </c:pt>
                <c:pt idx="305">
                  <c:v>40396</c:v>
                </c:pt>
                <c:pt idx="306">
                  <c:v>40397</c:v>
                </c:pt>
                <c:pt idx="307">
                  <c:v>40398</c:v>
                </c:pt>
                <c:pt idx="308">
                  <c:v>40399</c:v>
                </c:pt>
                <c:pt idx="309">
                  <c:v>40400</c:v>
                </c:pt>
                <c:pt idx="310">
                  <c:v>40401</c:v>
                </c:pt>
                <c:pt idx="311">
                  <c:v>40402</c:v>
                </c:pt>
                <c:pt idx="312">
                  <c:v>40403</c:v>
                </c:pt>
                <c:pt idx="313">
                  <c:v>40404</c:v>
                </c:pt>
                <c:pt idx="314">
                  <c:v>40405</c:v>
                </c:pt>
                <c:pt idx="315">
                  <c:v>40406</c:v>
                </c:pt>
                <c:pt idx="316">
                  <c:v>40407</c:v>
                </c:pt>
                <c:pt idx="317">
                  <c:v>40408</c:v>
                </c:pt>
                <c:pt idx="318">
                  <c:v>40409</c:v>
                </c:pt>
                <c:pt idx="319">
                  <c:v>40410</c:v>
                </c:pt>
                <c:pt idx="320">
                  <c:v>40411</c:v>
                </c:pt>
                <c:pt idx="321">
                  <c:v>40412</c:v>
                </c:pt>
                <c:pt idx="322">
                  <c:v>40413</c:v>
                </c:pt>
                <c:pt idx="323">
                  <c:v>40414</c:v>
                </c:pt>
                <c:pt idx="324">
                  <c:v>40415</c:v>
                </c:pt>
                <c:pt idx="325">
                  <c:v>40416</c:v>
                </c:pt>
                <c:pt idx="326">
                  <c:v>40417</c:v>
                </c:pt>
                <c:pt idx="327">
                  <c:v>40418</c:v>
                </c:pt>
                <c:pt idx="328">
                  <c:v>40419</c:v>
                </c:pt>
                <c:pt idx="329">
                  <c:v>40420</c:v>
                </c:pt>
                <c:pt idx="330">
                  <c:v>40421</c:v>
                </c:pt>
                <c:pt idx="331">
                  <c:v>40422</c:v>
                </c:pt>
                <c:pt idx="332">
                  <c:v>40423</c:v>
                </c:pt>
                <c:pt idx="333">
                  <c:v>40424</c:v>
                </c:pt>
                <c:pt idx="334">
                  <c:v>40425</c:v>
                </c:pt>
                <c:pt idx="335">
                  <c:v>40426</c:v>
                </c:pt>
                <c:pt idx="336">
                  <c:v>40427</c:v>
                </c:pt>
                <c:pt idx="337">
                  <c:v>40428</c:v>
                </c:pt>
                <c:pt idx="338">
                  <c:v>40429</c:v>
                </c:pt>
                <c:pt idx="339">
                  <c:v>40430</c:v>
                </c:pt>
                <c:pt idx="340">
                  <c:v>40431</c:v>
                </c:pt>
                <c:pt idx="341">
                  <c:v>40432</c:v>
                </c:pt>
                <c:pt idx="342">
                  <c:v>40433</c:v>
                </c:pt>
                <c:pt idx="343">
                  <c:v>40434</c:v>
                </c:pt>
                <c:pt idx="344">
                  <c:v>40435</c:v>
                </c:pt>
                <c:pt idx="345">
                  <c:v>40436</c:v>
                </c:pt>
                <c:pt idx="346">
                  <c:v>40437</c:v>
                </c:pt>
                <c:pt idx="347">
                  <c:v>40438</c:v>
                </c:pt>
                <c:pt idx="348">
                  <c:v>40439</c:v>
                </c:pt>
                <c:pt idx="349">
                  <c:v>40440</c:v>
                </c:pt>
                <c:pt idx="350">
                  <c:v>40441</c:v>
                </c:pt>
                <c:pt idx="351">
                  <c:v>40442</c:v>
                </c:pt>
                <c:pt idx="352">
                  <c:v>40443</c:v>
                </c:pt>
                <c:pt idx="353">
                  <c:v>40444</c:v>
                </c:pt>
                <c:pt idx="354">
                  <c:v>40445</c:v>
                </c:pt>
                <c:pt idx="355">
                  <c:v>40446</c:v>
                </c:pt>
                <c:pt idx="356">
                  <c:v>40447</c:v>
                </c:pt>
                <c:pt idx="357">
                  <c:v>40448</c:v>
                </c:pt>
                <c:pt idx="358">
                  <c:v>40449</c:v>
                </c:pt>
                <c:pt idx="359">
                  <c:v>40450</c:v>
                </c:pt>
                <c:pt idx="360">
                  <c:v>40451</c:v>
                </c:pt>
                <c:pt idx="361">
                  <c:v>40452</c:v>
                </c:pt>
                <c:pt idx="362">
                  <c:v>40453</c:v>
                </c:pt>
                <c:pt idx="363">
                  <c:v>40454</c:v>
                </c:pt>
                <c:pt idx="364">
                  <c:v>40455</c:v>
                </c:pt>
                <c:pt idx="365">
                  <c:v>40456</c:v>
                </c:pt>
                <c:pt idx="366">
                  <c:v>40457</c:v>
                </c:pt>
                <c:pt idx="367">
                  <c:v>40458</c:v>
                </c:pt>
                <c:pt idx="368">
                  <c:v>40459</c:v>
                </c:pt>
                <c:pt idx="369">
                  <c:v>40460</c:v>
                </c:pt>
                <c:pt idx="370">
                  <c:v>40461</c:v>
                </c:pt>
                <c:pt idx="371">
                  <c:v>40462</c:v>
                </c:pt>
                <c:pt idx="372">
                  <c:v>40463</c:v>
                </c:pt>
                <c:pt idx="373">
                  <c:v>40464</c:v>
                </c:pt>
                <c:pt idx="374">
                  <c:v>40465</c:v>
                </c:pt>
                <c:pt idx="375">
                  <c:v>40466</c:v>
                </c:pt>
                <c:pt idx="376">
                  <c:v>40467</c:v>
                </c:pt>
                <c:pt idx="377">
                  <c:v>40468</c:v>
                </c:pt>
                <c:pt idx="378">
                  <c:v>40469</c:v>
                </c:pt>
                <c:pt idx="379">
                  <c:v>40470</c:v>
                </c:pt>
                <c:pt idx="380">
                  <c:v>40471</c:v>
                </c:pt>
                <c:pt idx="381">
                  <c:v>40472</c:v>
                </c:pt>
                <c:pt idx="382">
                  <c:v>40473</c:v>
                </c:pt>
                <c:pt idx="383">
                  <c:v>40474</c:v>
                </c:pt>
                <c:pt idx="384">
                  <c:v>40475</c:v>
                </c:pt>
                <c:pt idx="385">
                  <c:v>40476</c:v>
                </c:pt>
                <c:pt idx="386">
                  <c:v>40477</c:v>
                </c:pt>
                <c:pt idx="387">
                  <c:v>40478</c:v>
                </c:pt>
                <c:pt idx="388">
                  <c:v>40479</c:v>
                </c:pt>
                <c:pt idx="389">
                  <c:v>40480</c:v>
                </c:pt>
                <c:pt idx="390">
                  <c:v>40481</c:v>
                </c:pt>
                <c:pt idx="391">
                  <c:v>40482</c:v>
                </c:pt>
                <c:pt idx="392">
                  <c:v>40483</c:v>
                </c:pt>
                <c:pt idx="393">
                  <c:v>40484</c:v>
                </c:pt>
                <c:pt idx="394">
                  <c:v>40485</c:v>
                </c:pt>
                <c:pt idx="395">
                  <c:v>40486</c:v>
                </c:pt>
                <c:pt idx="396">
                  <c:v>40487</c:v>
                </c:pt>
                <c:pt idx="397">
                  <c:v>40488</c:v>
                </c:pt>
                <c:pt idx="398">
                  <c:v>40489</c:v>
                </c:pt>
                <c:pt idx="399">
                  <c:v>40490</c:v>
                </c:pt>
                <c:pt idx="400">
                  <c:v>40491</c:v>
                </c:pt>
                <c:pt idx="401">
                  <c:v>40492</c:v>
                </c:pt>
                <c:pt idx="402">
                  <c:v>40493</c:v>
                </c:pt>
                <c:pt idx="403">
                  <c:v>40494</c:v>
                </c:pt>
                <c:pt idx="404">
                  <c:v>40495</c:v>
                </c:pt>
                <c:pt idx="405">
                  <c:v>40496</c:v>
                </c:pt>
                <c:pt idx="406">
                  <c:v>40497</c:v>
                </c:pt>
                <c:pt idx="407">
                  <c:v>40498</c:v>
                </c:pt>
                <c:pt idx="408">
                  <c:v>40499</c:v>
                </c:pt>
                <c:pt idx="409">
                  <c:v>40500</c:v>
                </c:pt>
                <c:pt idx="410">
                  <c:v>40501</c:v>
                </c:pt>
                <c:pt idx="411">
                  <c:v>40502</c:v>
                </c:pt>
                <c:pt idx="412">
                  <c:v>40503</c:v>
                </c:pt>
                <c:pt idx="413">
                  <c:v>40504</c:v>
                </c:pt>
                <c:pt idx="414">
                  <c:v>40505</c:v>
                </c:pt>
                <c:pt idx="415">
                  <c:v>40506</c:v>
                </c:pt>
                <c:pt idx="416">
                  <c:v>40507</c:v>
                </c:pt>
                <c:pt idx="417">
                  <c:v>40508</c:v>
                </c:pt>
                <c:pt idx="418">
                  <c:v>40509</c:v>
                </c:pt>
                <c:pt idx="419">
                  <c:v>40510</c:v>
                </c:pt>
                <c:pt idx="420">
                  <c:v>40511</c:v>
                </c:pt>
                <c:pt idx="421">
                  <c:v>40512</c:v>
                </c:pt>
                <c:pt idx="422">
                  <c:v>40513</c:v>
                </c:pt>
                <c:pt idx="423">
                  <c:v>40514</c:v>
                </c:pt>
                <c:pt idx="424">
                  <c:v>40515</c:v>
                </c:pt>
                <c:pt idx="425">
                  <c:v>40516</c:v>
                </c:pt>
                <c:pt idx="426">
                  <c:v>40517</c:v>
                </c:pt>
                <c:pt idx="427">
                  <c:v>40518</c:v>
                </c:pt>
                <c:pt idx="428">
                  <c:v>40519</c:v>
                </c:pt>
                <c:pt idx="429">
                  <c:v>40520</c:v>
                </c:pt>
                <c:pt idx="430">
                  <c:v>40521</c:v>
                </c:pt>
                <c:pt idx="431">
                  <c:v>40522</c:v>
                </c:pt>
                <c:pt idx="432">
                  <c:v>40523</c:v>
                </c:pt>
                <c:pt idx="433">
                  <c:v>40524</c:v>
                </c:pt>
                <c:pt idx="434">
                  <c:v>40525</c:v>
                </c:pt>
                <c:pt idx="435">
                  <c:v>40526</c:v>
                </c:pt>
                <c:pt idx="436">
                  <c:v>40527</c:v>
                </c:pt>
                <c:pt idx="437">
                  <c:v>40528</c:v>
                </c:pt>
                <c:pt idx="438">
                  <c:v>40529</c:v>
                </c:pt>
                <c:pt idx="439">
                  <c:v>40530</c:v>
                </c:pt>
                <c:pt idx="440">
                  <c:v>40531</c:v>
                </c:pt>
                <c:pt idx="441">
                  <c:v>40532</c:v>
                </c:pt>
                <c:pt idx="442">
                  <c:v>40533</c:v>
                </c:pt>
                <c:pt idx="443">
                  <c:v>40534</c:v>
                </c:pt>
                <c:pt idx="444">
                  <c:v>40535</c:v>
                </c:pt>
                <c:pt idx="445">
                  <c:v>40536</c:v>
                </c:pt>
                <c:pt idx="446">
                  <c:v>40537</c:v>
                </c:pt>
                <c:pt idx="447">
                  <c:v>40538</c:v>
                </c:pt>
                <c:pt idx="448">
                  <c:v>40539</c:v>
                </c:pt>
                <c:pt idx="449">
                  <c:v>40540</c:v>
                </c:pt>
                <c:pt idx="450">
                  <c:v>40541</c:v>
                </c:pt>
                <c:pt idx="451">
                  <c:v>40542</c:v>
                </c:pt>
                <c:pt idx="452">
                  <c:v>40543</c:v>
                </c:pt>
                <c:pt idx="453">
                  <c:v>40544</c:v>
                </c:pt>
                <c:pt idx="454">
                  <c:v>40545</c:v>
                </c:pt>
                <c:pt idx="455">
                  <c:v>40546</c:v>
                </c:pt>
                <c:pt idx="456">
                  <c:v>40547</c:v>
                </c:pt>
                <c:pt idx="457">
                  <c:v>40548</c:v>
                </c:pt>
                <c:pt idx="458">
                  <c:v>40549</c:v>
                </c:pt>
                <c:pt idx="459">
                  <c:v>40550</c:v>
                </c:pt>
                <c:pt idx="460">
                  <c:v>40551</c:v>
                </c:pt>
                <c:pt idx="461">
                  <c:v>40552</c:v>
                </c:pt>
                <c:pt idx="462">
                  <c:v>40553</c:v>
                </c:pt>
                <c:pt idx="463">
                  <c:v>40554</c:v>
                </c:pt>
                <c:pt idx="464">
                  <c:v>40555</c:v>
                </c:pt>
                <c:pt idx="465">
                  <c:v>40556</c:v>
                </c:pt>
                <c:pt idx="466">
                  <c:v>40557</c:v>
                </c:pt>
                <c:pt idx="467">
                  <c:v>40558</c:v>
                </c:pt>
                <c:pt idx="468">
                  <c:v>40559</c:v>
                </c:pt>
                <c:pt idx="469">
                  <c:v>40560</c:v>
                </c:pt>
                <c:pt idx="470">
                  <c:v>40561</c:v>
                </c:pt>
                <c:pt idx="471">
                  <c:v>40562</c:v>
                </c:pt>
                <c:pt idx="472">
                  <c:v>40563</c:v>
                </c:pt>
                <c:pt idx="473">
                  <c:v>40564</c:v>
                </c:pt>
                <c:pt idx="474">
                  <c:v>40565</c:v>
                </c:pt>
                <c:pt idx="475">
                  <c:v>40566</c:v>
                </c:pt>
                <c:pt idx="476">
                  <c:v>40567</c:v>
                </c:pt>
                <c:pt idx="477">
                  <c:v>40568</c:v>
                </c:pt>
                <c:pt idx="478">
                  <c:v>40569</c:v>
                </c:pt>
                <c:pt idx="479">
                  <c:v>40570</c:v>
                </c:pt>
                <c:pt idx="480">
                  <c:v>40571</c:v>
                </c:pt>
                <c:pt idx="481">
                  <c:v>40572</c:v>
                </c:pt>
                <c:pt idx="482">
                  <c:v>40573</c:v>
                </c:pt>
                <c:pt idx="483">
                  <c:v>40574</c:v>
                </c:pt>
                <c:pt idx="484">
                  <c:v>40575</c:v>
                </c:pt>
                <c:pt idx="485">
                  <c:v>40576</c:v>
                </c:pt>
                <c:pt idx="486">
                  <c:v>40577</c:v>
                </c:pt>
                <c:pt idx="487">
                  <c:v>40578</c:v>
                </c:pt>
                <c:pt idx="488">
                  <c:v>40579</c:v>
                </c:pt>
                <c:pt idx="489">
                  <c:v>40580</c:v>
                </c:pt>
                <c:pt idx="490">
                  <c:v>40581</c:v>
                </c:pt>
                <c:pt idx="491">
                  <c:v>40582</c:v>
                </c:pt>
                <c:pt idx="492">
                  <c:v>40583</c:v>
                </c:pt>
                <c:pt idx="493">
                  <c:v>40584</c:v>
                </c:pt>
                <c:pt idx="494">
                  <c:v>40585</c:v>
                </c:pt>
                <c:pt idx="495">
                  <c:v>40586</c:v>
                </c:pt>
                <c:pt idx="496">
                  <c:v>40587</c:v>
                </c:pt>
                <c:pt idx="497">
                  <c:v>40588</c:v>
                </c:pt>
                <c:pt idx="498">
                  <c:v>40589</c:v>
                </c:pt>
                <c:pt idx="499">
                  <c:v>40590</c:v>
                </c:pt>
                <c:pt idx="500">
                  <c:v>40591</c:v>
                </c:pt>
                <c:pt idx="501">
                  <c:v>40592</c:v>
                </c:pt>
                <c:pt idx="502">
                  <c:v>40593</c:v>
                </c:pt>
                <c:pt idx="503">
                  <c:v>40594</c:v>
                </c:pt>
                <c:pt idx="504">
                  <c:v>40595</c:v>
                </c:pt>
                <c:pt idx="505">
                  <c:v>40596</c:v>
                </c:pt>
                <c:pt idx="506">
                  <c:v>40597</c:v>
                </c:pt>
                <c:pt idx="507">
                  <c:v>40598</c:v>
                </c:pt>
                <c:pt idx="508">
                  <c:v>40599</c:v>
                </c:pt>
                <c:pt idx="509">
                  <c:v>40600</c:v>
                </c:pt>
                <c:pt idx="510">
                  <c:v>40601</c:v>
                </c:pt>
                <c:pt idx="511">
                  <c:v>40602</c:v>
                </c:pt>
                <c:pt idx="512">
                  <c:v>40603</c:v>
                </c:pt>
                <c:pt idx="513">
                  <c:v>40604</c:v>
                </c:pt>
                <c:pt idx="514">
                  <c:v>40605</c:v>
                </c:pt>
                <c:pt idx="515">
                  <c:v>40606</c:v>
                </c:pt>
                <c:pt idx="516">
                  <c:v>40607</c:v>
                </c:pt>
                <c:pt idx="517">
                  <c:v>40608</c:v>
                </c:pt>
                <c:pt idx="518">
                  <c:v>40609</c:v>
                </c:pt>
                <c:pt idx="519">
                  <c:v>40610</c:v>
                </c:pt>
                <c:pt idx="520">
                  <c:v>40611</c:v>
                </c:pt>
                <c:pt idx="521">
                  <c:v>40612</c:v>
                </c:pt>
                <c:pt idx="522">
                  <c:v>40613</c:v>
                </c:pt>
                <c:pt idx="523">
                  <c:v>40614</c:v>
                </c:pt>
                <c:pt idx="524">
                  <c:v>40615</c:v>
                </c:pt>
                <c:pt idx="525">
                  <c:v>40616</c:v>
                </c:pt>
                <c:pt idx="526">
                  <c:v>40617</c:v>
                </c:pt>
                <c:pt idx="527">
                  <c:v>40618</c:v>
                </c:pt>
                <c:pt idx="528">
                  <c:v>40619</c:v>
                </c:pt>
                <c:pt idx="529">
                  <c:v>40620</c:v>
                </c:pt>
                <c:pt idx="530">
                  <c:v>40621</c:v>
                </c:pt>
                <c:pt idx="531">
                  <c:v>40622</c:v>
                </c:pt>
                <c:pt idx="532">
                  <c:v>40623</c:v>
                </c:pt>
                <c:pt idx="533">
                  <c:v>40624</c:v>
                </c:pt>
                <c:pt idx="534">
                  <c:v>40625</c:v>
                </c:pt>
                <c:pt idx="535">
                  <c:v>40626</c:v>
                </c:pt>
                <c:pt idx="536">
                  <c:v>40627</c:v>
                </c:pt>
                <c:pt idx="537">
                  <c:v>40628</c:v>
                </c:pt>
                <c:pt idx="538">
                  <c:v>40629</c:v>
                </c:pt>
                <c:pt idx="539">
                  <c:v>40630</c:v>
                </c:pt>
                <c:pt idx="540">
                  <c:v>40631</c:v>
                </c:pt>
                <c:pt idx="541">
                  <c:v>40632</c:v>
                </c:pt>
                <c:pt idx="542">
                  <c:v>40633</c:v>
                </c:pt>
                <c:pt idx="543">
                  <c:v>40634</c:v>
                </c:pt>
                <c:pt idx="544">
                  <c:v>40635</c:v>
                </c:pt>
                <c:pt idx="545">
                  <c:v>40636</c:v>
                </c:pt>
                <c:pt idx="546">
                  <c:v>40637</c:v>
                </c:pt>
                <c:pt idx="547">
                  <c:v>40638</c:v>
                </c:pt>
                <c:pt idx="548">
                  <c:v>40639</c:v>
                </c:pt>
                <c:pt idx="549">
                  <c:v>40640</c:v>
                </c:pt>
                <c:pt idx="550">
                  <c:v>40641</c:v>
                </c:pt>
                <c:pt idx="551">
                  <c:v>40642</c:v>
                </c:pt>
                <c:pt idx="552">
                  <c:v>40643</c:v>
                </c:pt>
                <c:pt idx="553">
                  <c:v>40644</c:v>
                </c:pt>
                <c:pt idx="554">
                  <c:v>40645</c:v>
                </c:pt>
                <c:pt idx="555">
                  <c:v>40646</c:v>
                </c:pt>
                <c:pt idx="556">
                  <c:v>40647</c:v>
                </c:pt>
                <c:pt idx="557">
                  <c:v>40648</c:v>
                </c:pt>
                <c:pt idx="558">
                  <c:v>40649</c:v>
                </c:pt>
                <c:pt idx="559">
                  <c:v>40650</c:v>
                </c:pt>
                <c:pt idx="560">
                  <c:v>40651</c:v>
                </c:pt>
                <c:pt idx="561">
                  <c:v>40652</c:v>
                </c:pt>
                <c:pt idx="562">
                  <c:v>40653</c:v>
                </c:pt>
                <c:pt idx="563">
                  <c:v>40654</c:v>
                </c:pt>
                <c:pt idx="564">
                  <c:v>40655</c:v>
                </c:pt>
                <c:pt idx="565">
                  <c:v>40656</c:v>
                </c:pt>
                <c:pt idx="566">
                  <c:v>40657</c:v>
                </c:pt>
                <c:pt idx="567">
                  <c:v>40658</c:v>
                </c:pt>
                <c:pt idx="568">
                  <c:v>40659</c:v>
                </c:pt>
                <c:pt idx="569">
                  <c:v>40660</c:v>
                </c:pt>
                <c:pt idx="570">
                  <c:v>40661</c:v>
                </c:pt>
                <c:pt idx="571">
                  <c:v>40662</c:v>
                </c:pt>
                <c:pt idx="572">
                  <c:v>40663</c:v>
                </c:pt>
                <c:pt idx="573">
                  <c:v>40664</c:v>
                </c:pt>
                <c:pt idx="574">
                  <c:v>40665</c:v>
                </c:pt>
                <c:pt idx="575">
                  <c:v>40666</c:v>
                </c:pt>
                <c:pt idx="576">
                  <c:v>40667</c:v>
                </c:pt>
                <c:pt idx="577">
                  <c:v>40668</c:v>
                </c:pt>
                <c:pt idx="578">
                  <c:v>40669</c:v>
                </c:pt>
                <c:pt idx="579">
                  <c:v>40670</c:v>
                </c:pt>
                <c:pt idx="580">
                  <c:v>40671</c:v>
                </c:pt>
                <c:pt idx="581">
                  <c:v>40672</c:v>
                </c:pt>
                <c:pt idx="582">
                  <c:v>40673</c:v>
                </c:pt>
                <c:pt idx="583">
                  <c:v>40674</c:v>
                </c:pt>
                <c:pt idx="584">
                  <c:v>40675</c:v>
                </c:pt>
                <c:pt idx="585">
                  <c:v>40676</c:v>
                </c:pt>
                <c:pt idx="586">
                  <c:v>40677</c:v>
                </c:pt>
                <c:pt idx="587">
                  <c:v>40678</c:v>
                </c:pt>
                <c:pt idx="588">
                  <c:v>40679</c:v>
                </c:pt>
                <c:pt idx="589">
                  <c:v>40680</c:v>
                </c:pt>
                <c:pt idx="590">
                  <c:v>40681</c:v>
                </c:pt>
                <c:pt idx="591">
                  <c:v>40682</c:v>
                </c:pt>
                <c:pt idx="592">
                  <c:v>40683</c:v>
                </c:pt>
                <c:pt idx="593">
                  <c:v>40684</c:v>
                </c:pt>
                <c:pt idx="594">
                  <c:v>40685</c:v>
                </c:pt>
                <c:pt idx="595">
                  <c:v>40686</c:v>
                </c:pt>
                <c:pt idx="596">
                  <c:v>40687</c:v>
                </c:pt>
                <c:pt idx="597">
                  <c:v>40688</c:v>
                </c:pt>
                <c:pt idx="598">
                  <c:v>40689</c:v>
                </c:pt>
                <c:pt idx="599">
                  <c:v>40690</c:v>
                </c:pt>
                <c:pt idx="600">
                  <c:v>40691</c:v>
                </c:pt>
                <c:pt idx="601">
                  <c:v>40692</c:v>
                </c:pt>
                <c:pt idx="602">
                  <c:v>40693</c:v>
                </c:pt>
                <c:pt idx="603">
                  <c:v>40694</c:v>
                </c:pt>
                <c:pt idx="604">
                  <c:v>40695</c:v>
                </c:pt>
                <c:pt idx="605">
                  <c:v>40696</c:v>
                </c:pt>
                <c:pt idx="606">
                  <c:v>40697</c:v>
                </c:pt>
                <c:pt idx="607">
                  <c:v>40698</c:v>
                </c:pt>
                <c:pt idx="608">
                  <c:v>40699</c:v>
                </c:pt>
                <c:pt idx="609">
                  <c:v>40700</c:v>
                </c:pt>
                <c:pt idx="610">
                  <c:v>40701</c:v>
                </c:pt>
                <c:pt idx="611">
                  <c:v>40702</c:v>
                </c:pt>
                <c:pt idx="612">
                  <c:v>40703</c:v>
                </c:pt>
                <c:pt idx="613">
                  <c:v>40704</c:v>
                </c:pt>
                <c:pt idx="614">
                  <c:v>40705</c:v>
                </c:pt>
                <c:pt idx="615">
                  <c:v>40706</c:v>
                </c:pt>
                <c:pt idx="616">
                  <c:v>40707</c:v>
                </c:pt>
                <c:pt idx="617">
                  <c:v>40708</c:v>
                </c:pt>
                <c:pt idx="618">
                  <c:v>40709</c:v>
                </c:pt>
                <c:pt idx="619">
                  <c:v>40710</c:v>
                </c:pt>
                <c:pt idx="620">
                  <c:v>40711</c:v>
                </c:pt>
                <c:pt idx="621">
                  <c:v>40712</c:v>
                </c:pt>
                <c:pt idx="622">
                  <c:v>40713</c:v>
                </c:pt>
                <c:pt idx="623">
                  <c:v>40714</c:v>
                </c:pt>
                <c:pt idx="624">
                  <c:v>40715</c:v>
                </c:pt>
                <c:pt idx="625">
                  <c:v>40716</c:v>
                </c:pt>
                <c:pt idx="626">
                  <c:v>40717</c:v>
                </c:pt>
                <c:pt idx="627">
                  <c:v>40718</c:v>
                </c:pt>
                <c:pt idx="628">
                  <c:v>40719</c:v>
                </c:pt>
                <c:pt idx="629">
                  <c:v>40720</c:v>
                </c:pt>
                <c:pt idx="630">
                  <c:v>40721</c:v>
                </c:pt>
                <c:pt idx="631">
                  <c:v>40722</c:v>
                </c:pt>
                <c:pt idx="632">
                  <c:v>40723</c:v>
                </c:pt>
                <c:pt idx="633">
                  <c:v>40724</c:v>
                </c:pt>
                <c:pt idx="634">
                  <c:v>40725</c:v>
                </c:pt>
                <c:pt idx="635">
                  <c:v>40726</c:v>
                </c:pt>
                <c:pt idx="636">
                  <c:v>40727</c:v>
                </c:pt>
                <c:pt idx="637">
                  <c:v>40728</c:v>
                </c:pt>
                <c:pt idx="638">
                  <c:v>40729</c:v>
                </c:pt>
                <c:pt idx="639">
                  <c:v>40730</c:v>
                </c:pt>
                <c:pt idx="640">
                  <c:v>40731</c:v>
                </c:pt>
                <c:pt idx="641">
                  <c:v>40732</c:v>
                </c:pt>
                <c:pt idx="642">
                  <c:v>40733</c:v>
                </c:pt>
                <c:pt idx="643">
                  <c:v>40734</c:v>
                </c:pt>
                <c:pt idx="644">
                  <c:v>40735</c:v>
                </c:pt>
                <c:pt idx="645">
                  <c:v>40736</c:v>
                </c:pt>
                <c:pt idx="646">
                  <c:v>40737</c:v>
                </c:pt>
                <c:pt idx="647">
                  <c:v>40738</c:v>
                </c:pt>
                <c:pt idx="648">
                  <c:v>40739</c:v>
                </c:pt>
                <c:pt idx="649">
                  <c:v>40740</c:v>
                </c:pt>
                <c:pt idx="650">
                  <c:v>40741</c:v>
                </c:pt>
                <c:pt idx="651">
                  <c:v>40742</c:v>
                </c:pt>
                <c:pt idx="652">
                  <c:v>40743</c:v>
                </c:pt>
                <c:pt idx="653">
                  <c:v>40744</c:v>
                </c:pt>
                <c:pt idx="654">
                  <c:v>40745</c:v>
                </c:pt>
                <c:pt idx="655">
                  <c:v>40746</c:v>
                </c:pt>
                <c:pt idx="656">
                  <c:v>40747</c:v>
                </c:pt>
                <c:pt idx="657">
                  <c:v>40748</c:v>
                </c:pt>
                <c:pt idx="658">
                  <c:v>40749</c:v>
                </c:pt>
                <c:pt idx="659">
                  <c:v>40750</c:v>
                </c:pt>
                <c:pt idx="660">
                  <c:v>40751</c:v>
                </c:pt>
                <c:pt idx="661">
                  <c:v>40752</c:v>
                </c:pt>
                <c:pt idx="662">
                  <c:v>40753</c:v>
                </c:pt>
                <c:pt idx="663">
                  <c:v>40754</c:v>
                </c:pt>
                <c:pt idx="664">
                  <c:v>40755</c:v>
                </c:pt>
                <c:pt idx="665">
                  <c:v>40756</c:v>
                </c:pt>
                <c:pt idx="666">
                  <c:v>40757</c:v>
                </c:pt>
                <c:pt idx="667">
                  <c:v>40758</c:v>
                </c:pt>
                <c:pt idx="668">
                  <c:v>40759</c:v>
                </c:pt>
                <c:pt idx="669">
                  <c:v>40760</c:v>
                </c:pt>
                <c:pt idx="670">
                  <c:v>40761</c:v>
                </c:pt>
                <c:pt idx="671">
                  <c:v>40762</c:v>
                </c:pt>
                <c:pt idx="672">
                  <c:v>40763</c:v>
                </c:pt>
                <c:pt idx="673">
                  <c:v>40764</c:v>
                </c:pt>
                <c:pt idx="674">
                  <c:v>40765</c:v>
                </c:pt>
                <c:pt idx="675">
                  <c:v>40766</c:v>
                </c:pt>
                <c:pt idx="676">
                  <c:v>40767</c:v>
                </c:pt>
                <c:pt idx="677">
                  <c:v>40768</c:v>
                </c:pt>
                <c:pt idx="678">
                  <c:v>40769</c:v>
                </c:pt>
                <c:pt idx="679">
                  <c:v>40770</c:v>
                </c:pt>
                <c:pt idx="680">
                  <c:v>40771</c:v>
                </c:pt>
                <c:pt idx="681">
                  <c:v>40772</c:v>
                </c:pt>
                <c:pt idx="682">
                  <c:v>40773</c:v>
                </c:pt>
                <c:pt idx="683">
                  <c:v>40774</c:v>
                </c:pt>
                <c:pt idx="684">
                  <c:v>40775</c:v>
                </c:pt>
                <c:pt idx="685">
                  <c:v>40776</c:v>
                </c:pt>
                <c:pt idx="686">
                  <c:v>40777</c:v>
                </c:pt>
                <c:pt idx="687">
                  <c:v>40778</c:v>
                </c:pt>
                <c:pt idx="688">
                  <c:v>40779</c:v>
                </c:pt>
                <c:pt idx="689">
                  <c:v>40780</c:v>
                </c:pt>
                <c:pt idx="690">
                  <c:v>40781</c:v>
                </c:pt>
                <c:pt idx="691">
                  <c:v>40782</c:v>
                </c:pt>
                <c:pt idx="692">
                  <c:v>40783</c:v>
                </c:pt>
                <c:pt idx="693">
                  <c:v>40784</c:v>
                </c:pt>
                <c:pt idx="694">
                  <c:v>40785</c:v>
                </c:pt>
                <c:pt idx="695">
                  <c:v>40786</c:v>
                </c:pt>
                <c:pt idx="696">
                  <c:v>40787</c:v>
                </c:pt>
                <c:pt idx="697">
                  <c:v>40788</c:v>
                </c:pt>
                <c:pt idx="698">
                  <c:v>40789</c:v>
                </c:pt>
                <c:pt idx="699">
                  <c:v>40790</c:v>
                </c:pt>
                <c:pt idx="700">
                  <c:v>40791</c:v>
                </c:pt>
                <c:pt idx="701">
                  <c:v>40792</c:v>
                </c:pt>
                <c:pt idx="702">
                  <c:v>40793</c:v>
                </c:pt>
                <c:pt idx="703">
                  <c:v>40794</c:v>
                </c:pt>
                <c:pt idx="704">
                  <c:v>40795</c:v>
                </c:pt>
                <c:pt idx="705">
                  <c:v>40796</c:v>
                </c:pt>
                <c:pt idx="706">
                  <c:v>40797</c:v>
                </c:pt>
                <c:pt idx="707">
                  <c:v>40798</c:v>
                </c:pt>
                <c:pt idx="708">
                  <c:v>40799</c:v>
                </c:pt>
                <c:pt idx="709">
                  <c:v>40800</c:v>
                </c:pt>
                <c:pt idx="710">
                  <c:v>40801</c:v>
                </c:pt>
                <c:pt idx="711">
                  <c:v>40802</c:v>
                </c:pt>
                <c:pt idx="712">
                  <c:v>40803</c:v>
                </c:pt>
                <c:pt idx="713">
                  <c:v>40804</c:v>
                </c:pt>
                <c:pt idx="714">
                  <c:v>40805</c:v>
                </c:pt>
                <c:pt idx="715">
                  <c:v>40806</c:v>
                </c:pt>
                <c:pt idx="716">
                  <c:v>40807</c:v>
                </c:pt>
                <c:pt idx="717">
                  <c:v>40808</c:v>
                </c:pt>
                <c:pt idx="718">
                  <c:v>40809</c:v>
                </c:pt>
                <c:pt idx="719">
                  <c:v>40810</c:v>
                </c:pt>
                <c:pt idx="720">
                  <c:v>40811</c:v>
                </c:pt>
                <c:pt idx="721">
                  <c:v>40812</c:v>
                </c:pt>
                <c:pt idx="722">
                  <c:v>40813</c:v>
                </c:pt>
                <c:pt idx="723">
                  <c:v>40814</c:v>
                </c:pt>
                <c:pt idx="724">
                  <c:v>40815</c:v>
                </c:pt>
                <c:pt idx="725">
                  <c:v>40816</c:v>
                </c:pt>
                <c:pt idx="726">
                  <c:v>40817</c:v>
                </c:pt>
                <c:pt idx="727">
                  <c:v>40818</c:v>
                </c:pt>
                <c:pt idx="728">
                  <c:v>40819</c:v>
                </c:pt>
                <c:pt idx="729">
                  <c:v>40820</c:v>
                </c:pt>
                <c:pt idx="730">
                  <c:v>40821</c:v>
                </c:pt>
                <c:pt idx="731">
                  <c:v>40822</c:v>
                </c:pt>
                <c:pt idx="732">
                  <c:v>40823</c:v>
                </c:pt>
                <c:pt idx="733">
                  <c:v>40824</c:v>
                </c:pt>
                <c:pt idx="734">
                  <c:v>40825</c:v>
                </c:pt>
                <c:pt idx="735">
                  <c:v>40826</c:v>
                </c:pt>
                <c:pt idx="736">
                  <c:v>40827</c:v>
                </c:pt>
                <c:pt idx="737">
                  <c:v>40828</c:v>
                </c:pt>
                <c:pt idx="738">
                  <c:v>40829</c:v>
                </c:pt>
                <c:pt idx="739">
                  <c:v>40830</c:v>
                </c:pt>
                <c:pt idx="740">
                  <c:v>40831</c:v>
                </c:pt>
                <c:pt idx="741">
                  <c:v>40832</c:v>
                </c:pt>
                <c:pt idx="742">
                  <c:v>40833</c:v>
                </c:pt>
                <c:pt idx="743">
                  <c:v>40834</c:v>
                </c:pt>
                <c:pt idx="744">
                  <c:v>40835</c:v>
                </c:pt>
                <c:pt idx="745">
                  <c:v>40836</c:v>
                </c:pt>
                <c:pt idx="746">
                  <c:v>40837</c:v>
                </c:pt>
                <c:pt idx="747">
                  <c:v>40838</c:v>
                </c:pt>
                <c:pt idx="748">
                  <c:v>40839</c:v>
                </c:pt>
                <c:pt idx="749">
                  <c:v>40840</c:v>
                </c:pt>
                <c:pt idx="750">
                  <c:v>40841</c:v>
                </c:pt>
                <c:pt idx="751">
                  <c:v>40842</c:v>
                </c:pt>
                <c:pt idx="752">
                  <c:v>40843</c:v>
                </c:pt>
                <c:pt idx="753">
                  <c:v>40844</c:v>
                </c:pt>
                <c:pt idx="754">
                  <c:v>40845</c:v>
                </c:pt>
                <c:pt idx="755">
                  <c:v>40846</c:v>
                </c:pt>
                <c:pt idx="756">
                  <c:v>40847</c:v>
                </c:pt>
                <c:pt idx="757">
                  <c:v>40848</c:v>
                </c:pt>
                <c:pt idx="758">
                  <c:v>40849</c:v>
                </c:pt>
                <c:pt idx="759">
                  <c:v>40850</c:v>
                </c:pt>
                <c:pt idx="760">
                  <c:v>40851</c:v>
                </c:pt>
                <c:pt idx="761">
                  <c:v>40852</c:v>
                </c:pt>
                <c:pt idx="762">
                  <c:v>40853</c:v>
                </c:pt>
                <c:pt idx="763">
                  <c:v>40854</c:v>
                </c:pt>
                <c:pt idx="764">
                  <c:v>40855</c:v>
                </c:pt>
                <c:pt idx="765">
                  <c:v>40856</c:v>
                </c:pt>
                <c:pt idx="766">
                  <c:v>40857</c:v>
                </c:pt>
                <c:pt idx="767">
                  <c:v>40858</c:v>
                </c:pt>
                <c:pt idx="768">
                  <c:v>40859</c:v>
                </c:pt>
                <c:pt idx="769">
                  <c:v>40860</c:v>
                </c:pt>
                <c:pt idx="770">
                  <c:v>40861</c:v>
                </c:pt>
                <c:pt idx="771">
                  <c:v>40862</c:v>
                </c:pt>
                <c:pt idx="772">
                  <c:v>40863</c:v>
                </c:pt>
                <c:pt idx="773">
                  <c:v>40864</c:v>
                </c:pt>
                <c:pt idx="774">
                  <c:v>40865</c:v>
                </c:pt>
                <c:pt idx="775">
                  <c:v>40866</c:v>
                </c:pt>
                <c:pt idx="776">
                  <c:v>40867</c:v>
                </c:pt>
                <c:pt idx="777">
                  <c:v>40868</c:v>
                </c:pt>
                <c:pt idx="778">
                  <c:v>40869</c:v>
                </c:pt>
                <c:pt idx="779">
                  <c:v>40870</c:v>
                </c:pt>
                <c:pt idx="780">
                  <c:v>40871</c:v>
                </c:pt>
                <c:pt idx="781">
                  <c:v>40872</c:v>
                </c:pt>
                <c:pt idx="782">
                  <c:v>40873</c:v>
                </c:pt>
                <c:pt idx="783">
                  <c:v>40874</c:v>
                </c:pt>
                <c:pt idx="784">
                  <c:v>40875</c:v>
                </c:pt>
                <c:pt idx="785">
                  <c:v>40876</c:v>
                </c:pt>
                <c:pt idx="786">
                  <c:v>40877</c:v>
                </c:pt>
                <c:pt idx="787">
                  <c:v>40878</c:v>
                </c:pt>
                <c:pt idx="788">
                  <c:v>40879</c:v>
                </c:pt>
                <c:pt idx="789">
                  <c:v>40880</c:v>
                </c:pt>
              </c:numCache>
            </c:numRef>
          </c:cat>
          <c:val>
            <c:numRef>
              <c:f>Sheet1!$B$2:$B$791</c:f>
              <c:numCache>
                <c:formatCode>General</c:formatCode>
                <c:ptCount val="790"/>
                <c:pt idx="0">
                  <c:v>115</c:v>
                </c:pt>
                <c:pt idx="1">
                  <c:v>131</c:v>
                </c:pt>
                <c:pt idx="2">
                  <c:v>331</c:v>
                </c:pt>
                <c:pt idx="3">
                  <c:v>605</c:v>
                </c:pt>
                <c:pt idx="4">
                  <c:v>34</c:v>
                </c:pt>
                <c:pt idx="5">
                  <c:v>37</c:v>
                </c:pt>
                <c:pt idx="6">
                  <c:v>37</c:v>
                </c:pt>
                <c:pt idx="7">
                  <c:v>19</c:v>
                </c:pt>
                <c:pt idx="8">
                  <c:v>2</c:v>
                </c:pt>
                <c:pt idx="9">
                  <c:v>115</c:v>
                </c:pt>
                <c:pt idx="10">
                  <c:v>738</c:v>
                </c:pt>
                <c:pt idx="11">
                  <c:v>707</c:v>
                </c:pt>
                <c:pt idx="12">
                  <c:v>357</c:v>
                </c:pt>
                <c:pt idx="13">
                  <c:v>175</c:v>
                </c:pt>
                <c:pt idx="14">
                  <c:v>39</c:v>
                </c:pt>
                <c:pt idx="15">
                  <c:v>24</c:v>
                </c:pt>
                <c:pt idx="16">
                  <c:v>58</c:v>
                </c:pt>
                <c:pt idx="17">
                  <c:v>302</c:v>
                </c:pt>
                <c:pt idx="18">
                  <c:v>49</c:v>
                </c:pt>
                <c:pt idx="19">
                  <c:v>30</c:v>
                </c:pt>
                <c:pt idx="20">
                  <c:v>111</c:v>
                </c:pt>
                <c:pt idx="21">
                  <c:v>216</c:v>
                </c:pt>
                <c:pt idx="22">
                  <c:v>178</c:v>
                </c:pt>
                <c:pt idx="23">
                  <c:v>311</c:v>
                </c:pt>
                <c:pt idx="24">
                  <c:v>46</c:v>
                </c:pt>
                <c:pt idx="25">
                  <c:v>125</c:v>
                </c:pt>
                <c:pt idx="26">
                  <c:v>51</c:v>
                </c:pt>
                <c:pt idx="27">
                  <c:v>48</c:v>
                </c:pt>
                <c:pt idx="28">
                  <c:v>14</c:v>
                </c:pt>
                <c:pt idx="29">
                  <c:v>15</c:v>
                </c:pt>
                <c:pt idx="30">
                  <c:v>31</c:v>
                </c:pt>
                <c:pt idx="31">
                  <c:v>289</c:v>
                </c:pt>
                <c:pt idx="32">
                  <c:v>602</c:v>
                </c:pt>
                <c:pt idx="33">
                  <c:v>1203</c:v>
                </c:pt>
                <c:pt idx="34">
                  <c:v>347</c:v>
                </c:pt>
                <c:pt idx="35">
                  <c:v>89</c:v>
                </c:pt>
                <c:pt idx="36">
                  <c:v>27</c:v>
                </c:pt>
                <c:pt idx="37">
                  <c:v>86</c:v>
                </c:pt>
                <c:pt idx="38">
                  <c:v>53</c:v>
                </c:pt>
                <c:pt idx="39">
                  <c:v>73</c:v>
                </c:pt>
                <c:pt idx="40">
                  <c:v>113</c:v>
                </c:pt>
                <c:pt idx="41">
                  <c:v>309</c:v>
                </c:pt>
                <c:pt idx="42">
                  <c:v>1</c:v>
                </c:pt>
                <c:pt idx="43">
                  <c:v>2261</c:v>
                </c:pt>
                <c:pt idx="44">
                  <c:v>2438</c:v>
                </c:pt>
                <c:pt idx="45">
                  <c:v>336</c:v>
                </c:pt>
                <c:pt idx="46">
                  <c:v>32</c:v>
                </c:pt>
                <c:pt idx="47">
                  <c:v>904</c:v>
                </c:pt>
                <c:pt idx="48">
                  <c:v>173</c:v>
                </c:pt>
                <c:pt idx="49">
                  <c:v>669</c:v>
                </c:pt>
                <c:pt idx="50">
                  <c:v>38</c:v>
                </c:pt>
                <c:pt idx="51">
                  <c:v>18</c:v>
                </c:pt>
                <c:pt idx="52">
                  <c:v>275</c:v>
                </c:pt>
                <c:pt idx="53">
                  <c:v>47</c:v>
                </c:pt>
                <c:pt idx="54">
                  <c:v>49</c:v>
                </c:pt>
                <c:pt idx="55">
                  <c:v>4</c:v>
                </c:pt>
                <c:pt idx="56">
                  <c:v>331</c:v>
                </c:pt>
                <c:pt idx="57">
                  <c:v>134</c:v>
                </c:pt>
                <c:pt idx="58">
                  <c:v>75</c:v>
                </c:pt>
                <c:pt idx="59">
                  <c:v>726</c:v>
                </c:pt>
                <c:pt idx="60">
                  <c:v>3139</c:v>
                </c:pt>
                <c:pt idx="61">
                  <c:v>662</c:v>
                </c:pt>
                <c:pt idx="62">
                  <c:v>974</c:v>
                </c:pt>
                <c:pt idx="63">
                  <c:v>1312</c:v>
                </c:pt>
                <c:pt idx="64">
                  <c:v>136</c:v>
                </c:pt>
                <c:pt idx="65">
                  <c:v>2051</c:v>
                </c:pt>
                <c:pt idx="66">
                  <c:v>922</c:v>
                </c:pt>
                <c:pt idx="67">
                  <c:v>642</c:v>
                </c:pt>
                <c:pt idx="68">
                  <c:v>2293</c:v>
                </c:pt>
                <c:pt idx="69">
                  <c:v>311</c:v>
                </c:pt>
                <c:pt idx="70">
                  <c:v>2279</c:v>
                </c:pt>
                <c:pt idx="71">
                  <c:v>1203</c:v>
                </c:pt>
                <c:pt idx="72">
                  <c:v>774</c:v>
                </c:pt>
                <c:pt idx="73">
                  <c:v>854</c:v>
                </c:pt>
                <c:pt idx="74">
                  <c:v>1361</c:v>
                </c:pt>
                <c:pt idx="75">
                  <c:v>467</c:v>
                </c:pt>
                <c:pt idx="76">
                  <c:v>49</c:v>
                </c:pt>
                <c:pt idx="77">
                  <c:v>4006</c:v>
                </c:pt>
                <c:pt idx="78">
                  <c:v>752</c:v>
                </c:pt>
                <c:pt idx="79">
                  <c:v>573</c:v>
                </c:pt>
                <c:pt idx="80">
                  <c:v>1307</c:v>
                </c:pt>
                <c:pt idx="81">
                  <c:v>53</c:v>
                </c:pt>
                <c:pt idx="82">
                  <c:v>459</c:v>
                </c:pt>
                <c:pt idx="83">
                  <c:v>581</c:v>
                </c:pt>
                <c:pt idx="84">
                  <c:v>4095</c:v>
                </c:pt>
                <c:pt idx="85">
                  <c:v>584</c:v>
                </c:pt>
                <c:pt idx="86">
                  <c:v>1435</c:v>
                </c:pt>
                <c:pt idx="87">
                  <c:v>146</c:v>
                </c:pt>
                <c:pt idx="88">
                  <c:v>43</c:v>
                </c:pt>
                <c:pt idx="89">
                  <c:v>878</c:v>
                </c:pt>
                <c:pt idx="90">
                  <c:v>2429</c:v>
                </c:pt>
                <c:pt idx="91">
                  <c:v>4059</c:v>
                </c:pt>
                <c:pt idx="92">
                  <c:v>5606</c:v>
                </c:pt>
                <c:pt idx="93">
                  <c:v>7071</c:v>
                </c:pt>
                <c:pt idx="94">
                  <c:v>6019</c:v>
                </c:pt>
                <c:pt idx="95">
                  <c:v>3297</c:v>
                </c:pt>
                <c:pt idx="96">
                  <c:v>1820</c:v>
                </c:pt>
                <c:pt idx="97">
                  <c:v>1871</c:v>
                </c:pt>
                <c:pt idx="98">
                  <c:v>4165</c:v>
                </c:pt>
                <c:pt idx="99">
                  <c:v>3703</c:v>
                </c:pt>
                <c:pt idx="100">
                  <c:v>4928</c:v>
                </c:pt>
                <c:pt idx="101">
                  <c:v>3224</c:v>
                </c:pt>
                <c:pt idx="102">
                  <c:v>2825</c:v>
                </c:pt>
                <c:pt idx="103">
                  <c:v>1842</c:v>
                </c:pt>
                <c:pt idx="104">
                  <c:v>1715</c:v>
                </c:pt>
                <c:pt idx="105">
                  <c:v>4176</c:v>
                </c:pt>
                <c:pt idx="106">
                  <c:v>3911</c:v>
                </c:pt>
                <c:pt idx="107">
                  <c:v>4336</c:v>
                </c:pt>
                <c:pt idx="108">
                  <c:v>2944</c:v>
                </c:pt>
                <c:pt idx="109">
                  <c:v>2321</c:v>
                </c:pt>
                <c:pt idx="110">
                  <c:v>692</c:v>
                </c:pt>
                <c:pt idx="111">
                  <c:v>1518</c:v>
                </c:pt>
                <c:pt idx="112">
                  <c:v>3292</c:v>
                </c:pt>
                <c:pt idx="113">
                  <c:v>3406</c:v>
                </c:pt>
                <c:pt idx="114">
                  <c:v>5588</c:v>
                </c:pt>
                <c:pt idx="115">
                  <c:v>4750</c:v>
                </c:pt>
                <c:pt idx="116">
                  <c:v>3430</c:v>
                </c:pt>
                <c:pt idx="117">
                  <c:v>1642</c:v>
                </c:pt>
                <c:pt idx="118">
                  <c:v>2662</c:v>
                </c:pt>
                <c:pt idx="119">
                  <c:v>3756</c:v>
                </c:pt>
                <c:pt idx="120">
                  <c:v>2848</c:v>
                </c:pt>
                <c:pt idx="121">
                  <c:v>6873</c:v>
                </c:pt>
                <c:pt idx="122">
                  <c:v>5535</c:v>
                </c:pt>
                <c:pt idx="123">
                  <c:v>4421</c:v>
                </c:pt>
                <c:pt idx="124">
                  <c:v>1380</c:v>
                </c:pt>
                <c:pt idx="125">
                  <c:v>1646</c:v>
                </c:pt>
                <c:pt idx="126">
                  <c:v>3602</c:v>
                </c:pt>
                <c:pt idx="127">
                  <c:v>4219</c:v>
                </c:pt>
                <c:pt idx="128">
                  <c:v>5888</c:v>
                </c:pt>
                <c:pt idx="129">
                  <c:v>4690</c:v>
                </c:pt>
                <c:pt idx="130">
                  <c:v>3262</c:v>
                </c:pt>
                <c:pt idx="131">
                  <c:v>1322</c:v>
                </c:pt>
                <c:pt idx="132">
                  <c:v>1756</c:v>
                </c:pt>
                <c:pt idx="133">
                  <c:v>3921</c:v>
                </c:pt>
                <c:pt idx="134">
                  <c:v>7978</c:v>
                </c:pt>
                <c:pt idx="135">
                  <c:v>7655</c:v>
                </c:pt>
                <c:pt idx="136">
                  <c:v>6546</c:v>
                </c:pt>
                <c:pt idx="137">
                  <c:v>3681</c:v>
                </c:pt>
                <c:pt idx="138">
                  <c:v>2222</c:v>
                </c:pt>
                <c:pt idx="139">
                  <c:v>2189</c:v>
                </c:pt>
                <c:pt idx="140">
                  <c:v>3849</c:v>
                </c:pt>
                <c:pt idx="141">
                  <c:v>4291</c:v>
                </c:pt>
                <c:pt idx="142">
                  <c:v>6196</c:v>
                </c:pt>
                <c:pt idx="143">
                  <c:v>6147</c:v>
                </c:pt>
                <c:pt idx="144">
                  <c:v>3307</c:v>
                </c:pt>
                <c:pt idx="145">
                  <c:v>1667</c:v>
                </c:pt>
                <c:pt idx="146">
                  <c:v>2242</c:v>
                </c:pt>
                <c:pt idx="147">
                  <c:v>5612</c:v>
                </c:pt>
                <c:pt idx="148">
                  <c:v>6226</c:v>
                </c:pt>
                <c:pt idx="149">
                  <c:v>7198</c:v>
                </c:pt>
                <c:pt idx="150">
                  <c:v>5626</c:v>
                </c:pt>
                <c:pt idx="151">
                  <c:v>4772</c:v>
                </c:pt>
                <c:pt idx="152">
                  <c:v>1570</c:v>
                </c:pt>
                <c:pt idx="153">
                  <c:v>2552</c:v>
                </c:pt>
                <c:pt idx="154">
                  <c:v>5796</c:v>
                </c:pt>
                <c:pt idx="155">
                  <c:v>3809</c:v>
                </c:pt>
                <c:pt idx="156">
                  <c:v>6066</c:v>
                </c:pt>
                <c:pt idx="157">
                  <c:v>4622</c:v>
                </c:pt>
                <c:pt idx="158">
                  <c:v>3798</c:v>
                </c:pt>
                <c:pt idx="159">
                  <c:v>1749</c:v>
                </c:pt>
                <c:pt idx="160">
                  <c:v>2368</c:v>
                </c:pt>
                <c:pt idx="161">
                  <c:v>5217</c:v>
                </c:pt>
                <c:pt idx="162">
                  <c:v>4604</c:v>
                </c:pt>
                <c:pt idx="163">
                  <c:v>6695</c:v>
                </c:pt>
                <c:pt idx="164">
                  <c:v>7215</c:v>
                </c:pt>
                <c:pt idx="165">
                  <c:v>4323</c:v>
                </c:pt>
                <c:pt idx="166">
                  <c:v>2169</c:v>
                </c:pt>
                <c:pt idx="167">
                  <c:v>2178</c:v>
                </c:pt>
                <c:pt idx="168">
                  <c:v>5586</c:v>
                </c:pt>
                <c:pt idx="169">
                  <c:v>5387</c:v>
                </c:pt>
                <c:pt idx="170">
                  <c:v>7014</c:v>
                </c:pt>
                <c:pt idx="171">
                  <c:v>8344</c:v>
                </c:pt>
                <c:pt idx="172">
                  <c:v>5894</c:v>
                </c:pt>
                <c:pt idx="173">
                  <c:v>3135</c:v>
                </c:pt>
                <c:pt idx="174">
                  <c:v>3205</c:v>
                </c:pt>
                <c:pt idx="175">
                  <c:v>4557</c:v>
                </c:pt>
                <c:pt idx="176">
                  <c:v>2824</c:v>
                </c:pt>
                <c:pt idx="177">
                  <c:v>3933</c:v>
                </c:pt>
                <c:pt idx="178">
                  <c:v>3103</c:v>
                </c:pt>
                <c:pt idx="179">
                  <c:v>1784</c:v>
                </c:pt>
                <c:pt idx="180">
                  <c:v>1264</c:v>
                </c:pt>
                <c:pt idx="181">
                  <c:v>1635</c:v>
                </c:pt>
                <c:pt idx="182">
                  <c:v>1870</c:v>
                </c:pt>
                <c:pt idx="183">
                  <c:v>4426</c:v>
                </c:pt>
                <c:pt idx="184">
                  <c:v>4817</c:v>
                </c:pt>
                <c:pt idx="185">
                  <c:v>6809</c:v>
                </c:pt>
                <c:pt idx="186">
                  <c:v>3473</c:v>
                </c:pt>
                <c:pt idx="187">
                  <c:v>2205</c:v>
                </c:pt>
                <c:pt idx="188">
                  <c:v>2477</c:v>
                </c:pt>
                <c:pt idx="189">
                  <c:v>4192</c:v>
                </c:pt>
                <c:pt idx="190">
                  <c:v>4498</c:v>
                </c:pt>
                <c:pt idx="191">
                  <c:v>6862</c:v>
                </c:pt>
                <c:pt idx="192">
                  <c:v>4564</c:v>
                </c:pt>
                <c:pt idx="193">
                  <c:v>3256</c:v>
                </c:pt>
                <c:pt idx="194">
                  <c:v>2214</c:v>
                </c:pt>
                <c:pt idx="195">
                  <c:v>1721</c:v>
                </c:pt>
                <c:pt idx="196">
                  <c:v>3468</c:v>
                </c:pt>
                <c:pt idx="197">
                  <c:v>4020</c:v>
                </c:pt>
                <c:pt idx="198">
                  <c:v>4682</c:v>
                </c:pt>
                <c:pt idx="199">
                  <c:v>3850</c:v>
                </c:pt>
                <c:pt idx="200">
                  <c:v>3293</c:v>
                </c:pt>
                <c:pt idx="201">
                  <c:v>1819</c:v>
                </c:pt>
                <c:pt idx="202">
                  <c:v>2279</c:v>
                </c:pt>
                <c:pt idx="203">
                  <c:v>3840</c:v>
                </c:pt>
                <c:pt idx="204">
                  <c:v>4950</c:v>
                </c:pt>
                <c:pt idx="205">
                  <c:v>5167</c:v>
                </c:pt>
                <c:pt idx="206">
                  <c:v>5391</c:v>
                </c:pt>
                <c:pt idx="207">
                  <c:v>2787</c:v>
                </c:pt>
                <c:pt idx="208">
                  <c:v>2286</c:v>
                </c:pt>
                <c:pt idx="209">
                  <c:v>2577</c:v>
                </c:pt>
                <c:pt idx="210">
                  <c:v>4290</c:v>
                </c:pt>
                <c:pt idx="211">
                  <c:v>5165</c:v>
                </c:pt>
                <c:pt idx="212">
                  <c:v>5844</c:v>
                </c:pt>
                <c:pt idx="213">
                  <c:v>3642</c:v>
                </c:pt>
                <c:pt idx="214">
                  <c:v>4000</c:v>
                </c:pt>
                <c:pt idx="215">
                  <c:v>1922</c:v>
                </c:pt>
                <c:pt idx="216">
                  <c:v>2594</c:v>
                </c:pt>
                <c:pt idx="217">
                  <c:v>4827</c:v>
                </c:pt>
                <c:pt idx="218">
                  <c:v>4905</c:v>
                </c:pt>
                <c:pt idx="219">
                  <c:v>6142</c:v>
                </c:pt>
                <c:pt idx="220">
                  <c:v>4110</c:v>
                </c:pt>
                <c:pt idx="221">
                  <c:v>4320</c:v>
                </c:pt>
                <c:pt idx="222">
                  <c:v>2607</c:v>
                </c:pt>
                <c:pt idx="223">
                  <c:v>2465</c:v>
                </c:pt>
                <c:pt idx="224">
                  <c:v>5258</c:v>
                </c:pt>
                <c:pt idx="225">
                  <c:v>4368</c:v>
                </c:pt>
                <c:pt idx="226">
                  <c:v>5582</c:v>
                </c:pt>
                <c:pt idx="227">
                  <c:v>5407</c:v>
                </c:pt>
                <c:pt idx="228">
                  <c:v>4062</c:v>
                </c:pt>
                <c:pt idx="229">
                  <c:v>1917</c:v>
                </c:pt>
                <c:pt idx="230">
                  <c:v>2516</c:v>
                </c:pt>
                <c:pt idx="231">
                  <c:v>4353</c:v>
                </c:pt>
                <c:pt idx="232">
                  <c:v>5560</c:v>
                </c:pt>
                <c:pt idx="233">
                  <c:v>6675</c:v>
                </c:pt>
                <c:pt idx="234">
                  <c:v>4840</c:v>
                </c:pt>
                <c:pt idx="235">
                  <c:v>4125</c:v>
                </c:pt>
                <c:pt idx="236">
                  <c:v>2611</c:v>
                </c:pt>
                <c:pt idx="237">
                  <c:v>2159</c:v>
                </c:pt>
                <c:pt idx="238">
                  <c:v>3040</c:v>
                </c:pt>
                <c:pt idx="239">
                  <c:v>4236</c:v>
                </c:pt>
                <c:pt idx="240">
                  <c:v>4654</c:v>
                </c:pt>
                <c:pt idx="241">
                  <c:v>5143</c:v>
                </c:pt>
                <c:pt idx="242">
                  <c:v>3925</c:v>
                </c:pt>
                <c:pt idx="243">
                  <c:v>3480</c:v>
                </c:pt>
                <c:pt idx="244">
                  <c:v>5406</c:v>
                </c:pt>
                <c:pt idx="245">
                  <c:v>5792</c:v>
                </c:pt>
                <c:pt idx="246">
                  <c:v>4715</c:v>
                </c:pt>
                <c:pt idx="247">
                  <c:v>5637</c:v>
                </c:pt>
                <c:pt idx="248">
                  <c:v>6270</c:v>
                </c:pt>
                <c:pt idx="249">
                  <c:v>4813</c:v>
                </c:pt>
                <c:pt idx="250">
                  <c:v>2231</c:v>
                </c:pt>
                <c:pt idx="251">
                  <c:v>2902</c:v>
                </c:pt>
                <c:pt idx="252">
                  <c:v>4626</c:v>
                </c:pt>
                <c:pt idx="253">
                  <c:v>5065</c:v>
                </c:pt>
                <c:pt idx="254">
                  <c:v>7267</c:v>
                </c:pt>
                <c:pt idx="255">
                  <c:v>4944</c:v>
                </c:pt>
                <c:pt idx="256">
                  <c:v>4217</c:v>
                </c:pt>
                <c:pt idx="257">
                  <c:v>2783</c:v>
                </c:pt>
                <c:pt idx="258">
                  <c:v>1947</c:v>
                </c:pt>
                <c:pt idx="259">
                  <c:v>4505</c:v>
                </c:pt>
                <c:pt idx="260">
                  <c:v>4510</c:v>
                </c:pt>
                <c:pt idx="261">
                  <c:v>5842</c:v>
                </c:pt>
                <c:pt idx="262">
                  <c:v>7114</c:v>
                </c:pt>
                <c:pt idx="263">
                  <c:v>3962</c:v>
                </c:pt>
                <c:pt idx="264">
                  <c:v>3942</c:v>
                </c:pt>
                <c:pt idx="265">
                  <c:v>11627</c:v>
                </c:pt>
                <c:pt idx="266">
                  <c:v>5087</c:v>
                </c:pt>
                <c:pt idx="267">
                  <c:v>5669</c:v>
                </c:pt>
                <c:pt idx="268">
                  <c:v>6252</c:v>
                </c:pt>
                <c:pt idx="269">
                  <c:v>4949</c:v>
                </c:pt>
                <c:pt idx="270">
                  <c:v>3667</c:v>
                </c:pt>
                <c:pt idx="271">
                  <c:v>2102</c:v>
                </c:pt>
                <c:pt idx="272">
                  <c:v>3331</c:v>
                </c:pt>
                <c:pt idx="273">
                  <c:v>5336</c:v>
                </c:pt>
                <c:pt idx="274">
                  <c:v>7436</c:v>
                </c:pt>
                <c:pt idx="275">
                  <c:v>9026</c:v>
                </c:pt>
                <c:pt idx="276">
                  <c:v>7768</c:v>
                </c:pt>
                <c:pt idx="277">
                  <c:v>5937</c:v>
                </c:pt>
                <c:pt idx="278">
                  <c:v>3705</c:v>
                </c:pt>
                <c:pt idx="279">
                  <c:v>4465</c:v>
                </c:pt>
                <c:pt idx="280">
                  <c:v>8965</c:v>
                </c:pt>
                <c:pt idx="281">
                  <c:v>5770</c:v>
                </c:pt>
                <c:pt idx="282">
                  <c:v>9964</c:v>
                </c:pt>
                <c:pt idx="283">
                  <c:v>7543</c:v>
                </c:pt>
                <c:pt idx="284">
                  <c:v>5531</c:v>
                </c:pt>
                <c:pt idx="285">
                  <c:v>3452</c:v>
                </c:pt>
                <c:pt idx="286">
                  <c:v>4848</c:v>
                </c:pt>
                <c:pt idx="287">
                  <c:v>7376</c:v>
                </c:pt>
                <c:pt idx="288">
                  <c:v>9247</c:v>
                </c:pt>
                <c:pt idx="289">
                  <c:v>8342</c:v>
                </c:pt>
                <c:pt idx="290">
                  <c:v>8927</c:v>
                </c:pt>
                <c:pt idx="291">
                  <c:v>11645</c:v>
                </c:pt>
                <c:pt idx="292">
                  <c:v>2944</c:v>
                </c:pt>
                <c:pt idx="293">
                  <c:v>3551</c:v>
                </c:pt>
                <c:pt idx="294">
                  <c:v>9103</c:v>
                </c:pt>
                <c:pt idx="295">
                  <c:v>6753</c:v>
                </c:pt>
                <c:pt idx="296">
                  <c:v>9964</c:v>
                </c:pt>
                <c:pt idx="297">
                  <c:v>7698</c:v>
                </c:pt>
                <c:pt idx="298">
                  <c:v>4693</c:v>
                </c:pt>
                <c:pt idx="299">
                  <c:v>3053</c:v>
                </c:pt>
                <c:pt idx="300">
                  <c:v>5571</c:v>
                </c:pt>
                <c:pt idx="301">
                  <c:v>7503</c:v>
                </c:pt>
                <c:pt idx="302">
                  <c:v>7000</c:v>
                </c:pt>
                <c:pt idx="303">
                  <c:v>7909</c:v>
                </c:pt>
                <c:pt idx="304">
                  <c:v>5452</c:v>
                </c:pt>
                <c:pt idx="305">
                  <c:v>4661</c:v>
                </c:pt>
                <c:pt idx="306">
                  <c:v>3354</c:v>
                </c:pt>
                <c:pt idx="307">
                  <c:v>3417</c:v>
                </c:pt>
                <c:pt idx="308">
                  <c:v>7004</c:v>
                </c:pt>
                <c:pt idx="309">
                  <c:v>8022</c:v>
                </c:pt>
                <c:pt idx="310">
                  <c:v>7885</c:v>
                </c:pt>
                <c:pt idx="311">
                  <c:v>8724</c:v>
                </c:pt>
                <c:pt idx="312">
                  <c:v>5117</c:v>
                </c:pt>
                <c:pt idx="313">
                  <c:v>4580</c:v>
                </c:pt>
                <c:pt idx="314">
                  <c:v>3698</c:v>
                </c:pt>
                <c:pt idx="315">
                  <c:v>4848</c:v>
                </c:pt>
                <c:pt idx="316">
                  <c:v>5312</c:v>
                </c:pt>
                <c:pt idx="317">
                  <c:v>8423</c:v>
                </c:pt>
                <c:pt idx="318">
                  <c:v>7289</c:v>
                </c:pt>
                <c:pt idx="319">
                  <c:v>5551</c:v>
                </c:pt>
                <c:pt idx="320">
                  <c:v>3126</c:v>
                </c:pt>
                <c:pt idx="321">
                  <c:v>2859</c:v>
                </c:pt>
                <c:pt idx="322">
                  <c:v>6881</c:v>
                </c:pt>
                <c:pt idx="323">
                  <c:v>7075</c:v>
                </c:pt>
                <c:pt idx="324">
                  <c:v>6315</c:v>
                </c:pt>
                <c:pt idx="325">
                  <c:v>3543</c:v>
                </c:pt>
                <c:pt idx="326">
                  <c:v>4919</c:v>
                </c:pt>
                <c:pt idx="327">
                  <c:v>3047</c:v>
                </c:pt>
                <c:pt idx="328">
                  <c:v>3656</c:v>
                </c:pt>
                <c:pt idx="329">
                  <c:v>8560</c:v>
                </c:pt>
                <c:pt idx="330">
                  <c:v>6031</c:v>
                </c:pt>
                <c:pt idx="331">
                  <c:v>5281</c:v>
                </c:pt>
                <c:pt idx="332">
                  <c:v>5769</c:v>
                </c:pt>
                <c:pt idx="333">
                  <c:v>4899</c:v>
                </c:pt>
                <c:pt idx="334">
                  <c:v>2877</c:v>
                </c:pt>
                <c:pt idx="335">
                  <c:v>3047</c:v>
                </c:pt>
                <c:pt idx="336">
                  <c:v>5519</c:v>
                </c:pt>
                <c:pt idx="337">
                  <c:v>5321</c:v>
                </c:pt>
                <c:pt idx="338">
                  <c:v>5171</c:v>
                </c:pt>
                <c:pt idx="339">
                  <c:v>4098</c:v>
                </c:pt>
                <c:pt idx="340">
                  <c:v>4844</c:v>
                </c:pt>
                <c:pt idx="341">
                  <c:v>3781</c:v>
                </c:pt>
                <c:pt idx="342">
                  <c:v>2666</c:v>
                </c:pt>
                <c:pt idx="343">
                  <c:v>4931</c:v>
                </c:pt>
                <c:pt idx="344">
                  <c:v>4055</c:v>
                </c:pt>
                <c:pt idx="345">
                  <c:v>5886</c:v>
                </c:pt>
                <c:pt idx="346">
                  <c:v>5394</c:v>
                </c:pt>
                <c:pt idx="347">
                  <c:v>5740</c:v>
                </c:pt>
                <c:pt idx="348">
                  <c:v>3369</c:v>
                </c:pt>
                <c:pt idx="349">
                  <c:v>3185</c:v>
                </c:pt>
                <c:pt idx="350">
                  <c:v>7311</c:v>
                </c:pt>
                <c:pt idx="351">
                  <c:v>5350</c:v>
                </c:pt>
                <c:pt idx="352">
                  <c:v>6930</c:v>
                </c:pt>
                <c:pt idx="353">
                  <c:v>5996</c:v>
                </c:pt>
                <c:pt idx="354">
                  <c:v>4203</c:v>
                </c:pt>
                <c:pt idx="355">
                  <c:v>2815</c:v>
                </c:pt>
                <c:pt idx="356">
                  <c:v>3788</c:v>
                </c:pt>
                <c:pt idx="357">
                  <c:v>4875</c:v>
                </c:pt>
                <c:pt idx="358">
                  <c:v>5512</c:v>
                </c:pt>
                <c:pt idx="359">
                  <c:v>6060</c:v>
                </c:pt>
                <c:pt idx="360">
                  <c:v>5943</c:v>
                </c:pt>
                <c:pt idx="361">
                  <c:v>4926</c:v>
                </c:pt>
                <c:pt idx="362">
                  <c:v>3686</c:v>
                </c:pt>
                <c:pt idx="363">
                  <c:v>4399</c:v>
                </c:pt>
                <c:pt idx="364">
                  <c:v>6316</c:v>
                </c:pt>
                <c:pt idx="365">
                  <c:v>5247</c:v>
                </c:pt>
                <c:pt idx="366">
                  <c:v>7734</c:v>
                </c:pt>
                <c:pt idx="367">
                  <c:v>4056</c:v>
                </c:pt>
                <c:pt idx="368">
                  <c:v>3669</c:v>
                </c:pt>
                <c:pt idx="369">
                  <c:v>2672</c:v>
                </c:pt>
                <c:pt idx="370">
                  <c:v>3055</c:v>
                </c:pt>
                <c:pt idx="371">
                  <c:v>6469</c:v>
                </c:pt>
                <c:pt idx="372">
                  <c:v>4642</c:v>
                </c:pt>
                <c:pt idx="373">
                  <c:v>6175</c:v>
                </c:pt>
                <c:pt idx="374">
                  <c:v>5684</c:v>
                </c:pt>
                <c:pt idx="375">
                  <c:v>5161</c:v>
                </c:pt>
                <c:pt idx="376">
                  <c:v>2901</c:v>
                </c:pt>
                <c:pt idx="377">
                  <c:v>2789</c:v>
                </c:pt>
                <c:pt idx="378">
                  <c:v>5163</c:v>
                </c:pt>
                <c:pt idx="379">
                  <c:v>5443</c:v>
                </c:pt>
                <c:pt idx="380">
                  <c:v>6352</c:v>
                </c:pt>
                <c:pt idx="381">
                  <c:v>4880</c:v>
                </c:pt>
                <c:pt idx="382">
                  <c:v>3512</c:v>
                </c:pt>
                <c:pt idx="383">
                  <c:v>2960</c:v>
                </c:pt>
                <c:pt idx="384">
                  <c:v>3033</c:v>
                </c:pt>
                <c:pt idx="385">
                  <c:v>4942</c:v>
                </c:pt>
                <c:pt idx="386">
                  <c:v>4230</c:v>
                </c:pt>
                <c:pt idx="387">
                  <c:v>3748</c:v>
                </c:pt>
                <c:pt idx="388">
                  <c:v>5998</c:v>
                </c:pt>
                <c:pt idx="389">
                  <c:v>4853</c:v>
                </c:pt>
                <c:pt idx="390">
                  <c:v>2754</c:v>
                </c:pt>
                <c:pt idx="391">
                  <c:v>3279</c:v>
                </c:pt>
                <c:pt idx="392">
                  <c:v>5091</c:v>
                </c:pt>
                <c:pt idx="393">
                  <c:v>4864</c:v>
                </c:pt>
                <c:pt idx="394">
                  <c:v>5561</c:v>
                </c:pt>
                <c:pt idx="395">
                  <c:v>4756</c:v>
                </c:pt>
                <c:pt idx="396">
                  <c:v>4953</c:v>
                </c:pt>
                <c:pt idx="397">
                  <c:v>2690</c:v>
                </c:pt>
                <c:pt idx="398">
                  <c:v>6044</c:v>
                </c:pt>
                <c:pt idx="399">
                  <c:v>6026</c:v>
                </c:pt>
                <c:pt idx="400">
                  <c:v>5972</c:v>
                </c:pt>
                <c:pt idx="401">
                  <c:v>5876</c:v>
                </c:pt>
                <c:pt idx="402">
                  <c:v>4681</c:v>
                </c:pt>
                <c:pt idx="403">
                  <c:v>8173</c:v>
                </c:pt>
                <c:pt idx="404">
                  <c:v>4915</c:v>
                </c:pt>
                <c:pt idx="405">
                  <c:v>5272</c:v>
                </c:pt>
                <c:pt idx="406">
                  <c:v>8607</c:v>
                </c:pt>
                <c:pt idx="407">
                  <c:v>5400</c:v>
                </c:pt>
                <c:pt idx="408">
                  <c:v>7210</c:v>
                </c:pt>
                <c:pt idx="409">
                  <c:v>6486</c:v>
                </c:pt>
                <c:pt idx="410">
                  <c:v>6299</c:v>
                </c:pt>
                <c:pt idx="411">
                  <c:v>3989</c:v>
                </c:pt>
                <c:pt idx="412">
                  <c:v>4336</c:v>
                </c:pt>
                <c:pt idx="413">
                  <c:v>5638</c:v>
                </c:pt>
                <c:pt idx="414">
                  <c:v>5098</c:v>
                </c:pt>
                <c:pt idx="415">
                  <c:v>6454</c:v>
                </c:pt>
                <c:pt idx="416">
                  <c:v>6134</c:v>
                </c:pt>
                <c:pt idx="417">
                  <c:v>4982</c:v>
                </c:pt>
                <c:pt idx="418">
                  <c:v>3450</c:v>
                </c:pt>
                <c:pt idx="419">
                  <c:v>2890</c:v>
                </c:pt>
                <c:pt idx="420">
                  <c:v>5216</c:v>
                </c:pt>
                <c:pt idx="421">
                  <c:v>6650</c:v>
                </c:pt>
                <c:pt idx="422">
                  <c:v>8222</c:v>
                </c:pt>
                <c:pt idx="423">
                  <c:v>4426</c:v>
                </c:pt>
                <c:pt idx="424">
                  <c:v>5190</c:v>
                </c:pt>
                <c:pt idx="425">
                  <c:v>3797</c:v>
                </c:pt>
                <c:pt idx="426">
                  <c:v>4047</c:v>
                </c:pt>
                <c:pt idx="427">
                  <c:v>5867</c:v>
                </c:pt>
                <c:pt idx="428">
                  <c:v>8823</c:v>
                </c:pt>
                <c:pt idx="429">
                  <c:v>6534</c:v>
                </c:pt>
                <c:pt idx="430">
                  <c:v>4717</c:v>
                </c:pt>
                <c:pt idx="431">
                  <c:v>3733</c:v>
                </c:pt>
                <c:pt idx="432">
                  <c:v>2943</c:v>
                </c:pt>
                <c:pt idx="433">
                  <c:v>3146</c:v>
                </c:pt>
                <c:pt idx="434">
                  <c:v>4923</c:v>
                </c:pt>
                <c:pt idx="435">
                  <c:v>4684</c:v>
                </c:pt>
                <c:pt idx="436">
                  <c:v>4842</c:v>
                </c:pt>
                <c:pt idx="437">
                  <c:v>4445</c:v>
                </c:pt>
                <c:pt idx="438">
                  <c:v>3961</c:v>
                </c:pt>
                <c:pt idx="439">
                  <c:v>8228</c:v>
                </c:pt>
                <c:pt idx="440">
                  <c:v>6963</c:v>
                </c:pt>
                <c:pt idx="441">
                  <c:v>6500</c:v>
                </c:pt>
                <c:pt idx="442">
                  <c:v>5914</c:v>
                </c:pt>
                <c:pt idx="443">
                  <c:v>6648</c:v>
                </c:pt>
                <c:pt idx="444">
                  <c:v>5399</c:v>
                </c:pt>
                <c:pt idx="445">
                  <c:v>2816</c:v>
                </c:pt>
                <c:pt idx="446">
                  <c:v>4130</c:v>
                </c:pt>
                <c:pt idx="447">
                  <c:v>2994</c:v>
                </c:pt>
                <c:pt idx="448">
                  <c:v>3794</c:v>
                </c:pt>
                <c:pt idx="449">
                  <c:v>4207</c:v>
                </c:pt>
                <c:pt idx="450">
                  <c:v>3682</c:v>
                </c:pt>
                <c:pt idx="451">
                  <c:v>3983</c:v>
                </c:pt>
                <c:pt idx="452">
                  <c:v>2679</c:v>
                </c:pt>
                <c:pt idx="453">
                  <c:v>2447</c:v>
                </c:pt>
                <c:pt idx="454">
                  <c:v>3402</c:v>
                </c:pt>
                <c:pt idx="455">
                  <c:v>3631</c:v>
                </c:pt>
                <c:pt idx="456">
                  <c:v>5229</c:v>
                </c:pt>
                <c:pt idx="457">
                  <c:v>6471</c:v>
                </c:pt>
                <c:pt idx="458">
                  <c:v>5690</c:v>
                </c:pt>
                <c:pt idx="459">
                  <c:v>3877</c:v>
                </c:pt>
                <c:pt idx="460">
                  <c:v>4120</c:v>
                </c:pt>
                <c:pt idx="461">
                  <c:v>3789</c:v>
                </c:pt>
                <c:pt idx="462">
                  <c:v>6324</c:v>
                </c:pt>
                <c:pt idx="463">
                  <c:v>6981</c:v>
                </c:pt>
                <c:pt idx="464">
                  <c:v>5591</c:v>
                </c:pt>
                <c:pt idx="465">
                  <c:v>8339</c:v>
                </c:pt>
                <c:pt idx="466">
                  <c:v>5037</c:v>
                </c:pt>
                <c:pt idx="467">
                  <c:v>3537</c:v>
                </c:pt>
                <c:pt idx="468">
                  <c:v>3760</c:v>
                </c:pt>
                <c:pt idx="469">
                  <c:v>5534</c:v>
                </c:pt>
                <c:pt idx="470">
                  <c:v>5959</c:v>
                </c:pt>
                <c:pt idx="471">
                  <c:v>7603</c:v>
                </c:pt>
                <c:pt idx="472">
                  <c:v>8441</c:v>
                </c:pt>
                <c:pt idx="473">
                  <c:v>5449</c:v>
                </c:pt>
                <c:pt idx="474">
                  <c:v>3791</c:v>
                </c:pt>
                <c:pt idx="475">
                  <c:v>3536</c:v>
                </c:pt>
                <c:pt idx="476">
                  <c:v>6155</c:v>
                </c:pt>
                <c:pt idx="477">
                  <c:v>9722</c:v>
                </c:pt>
                <c:pt idx="478">
                  <c:v>8237</c:v>
                </c:pt>
                <c:pt idx="479">
                  <c:v>8216</c:v>
                </c:pt>
                <c:pt idx="480">
                  <c:v>6353</c:v>
                </c:pt>
                <c:pt idx="481">
                  <c:v>3238</c:v>
                </c:pt>
                <c:pt idx="482">
                  <c:v>4868</c:v>
                </c:pt>
                <c:pt idx="483">
                  <c:v>7649</c:v>
                </c:pt>
                <c:pt idx="484">
                  <c:v>6408</c:v>
                </c:pt>
                <c:pt idx="485">
                  <c:v>11505</c:v>
                </c:pt>
                <c:pt idx="486">
                  <c:v>8918</c:v>
                </c:pt>
                <c:pt idx="487">
                  <c:v>6824</c:v>
                </c:pt>
                <c:pt idx="488">
                  <c:v>4247</c:v>
                </c:pt>
                <c:pt idx="489">
                  <c:v>5315</c:v>
                </c:pt>
                <c:pt idx="490">
                  <c:v>8546</c:v>
                </c:pt>
                <c:pt idx="491">
                  <c:v>8823</c:v>
                </c:pt>
                <c:pt idx="492">
                  <c:v>12963</c:v>
                </c:pt>
                <c:pt idx="493">
                  <c:v>8562</c:v>
                </c:pt>
                <c:pt idx="494">
                  <c:v>9105</c:v>
                </c:pt>
                <c:pt idx="495">
                  <c:v>4466</c:v>
                </c:pt>
                <c:pt idx="496">
                  <c:v>5222</c:v>
                </c:pt>
                <c:pt idx="497">
                  <c:v>7758</c:v>
                </c:pt>
                <c:pt idx="498">
                  <c:v>16526</c:v>
                </c:pt>
                <c:pt idx="499">
                  <c:v>21144</c:v>
                </c:pt>
                <c:pt idx="500">
                  <c:v>13990</c:v>
                </c:pt>
                <c:pt idx="501">
                  <c:v>8122</c:v>
                </c:pt>
                <c:pt idx="502">
                  <c:v>6058</c:v>
                </c:pt>
                <c:pt idx="503">
                  <c:v>5756</c:v>
                </c:pt>
                <c:pt idx="504">
                  <c:v>7953</c:v>
                </c:pt>
                <c:pt idx="505">
                  <c:v>7029</c:v>
                </c:pt>
                <c:pt idx="506">
                  <c:v>10276</c:v>
                </c:pt>
                <c:pt idx="507">
                  <c:v>8931</c:v>
                </c:pt>
                <c:pt idx="508">
                  <c:v>6453</c:v>
                </c:pt>
                <c:pt idx="509">
                  <c:v>5494</c:v>
                </c:pt>
                <c:pt idx="510">
                  <c:v>4993</c:v>
                </c:pt>
                <c:pt idx="511">
                  <c:v>6409</c:v>
                </c:pt>
                <c:pt idx="512">
                  <c:v>9297</c:v>
                </c:pt>
                <c:pt idx="513">
                  <c:v>9608</c:v>
                </c:pt>
                <c:pt idx="514">
                  <c:v>7796</c:v>
                </c:pt>
                <c:pt idx="515">
                  <c:v>6421</c:v>
                </c:pt>
                <c:pt idx="516">
                  <c:v>5648</c:v>
                </c:pt>
                <c:pt idx="517">
                  <c:v>5876</c:v>
                </c:pt>
                <c:pt idx="518">
                  <c:v>8697</c:v>
                </c:pt>
                <c:pt idx="519">
                  <c:v>7941</c:v>
                </c:pt>
                <c:pt idx="520">
                  <c:v>15710</c:v>
                </c:pt>
                <c:pt idx="521">
                  <c:v>27247</c:v>
                </c:pt>
                <c:pt idx="522">
                  <c:v>21101</c:v>
                </c:pt>
                <c:pt idx="523">
                  <c:v>11978</c:v>
                </c:pt>
                <c:pt idx="524">
                  <c:v>10164</c:v>
                </c:pt>
                <c:pt idx="525">
                  <c:v>14632</c:v>
                </c:pt>
                <c:pt idx="526">
                  <c:v>9601</c:v>
                </c:pt>
                <c:pt idx="527">
                  <c:v>11405</c:v>
                </c:pt>
                <c:pt idx="528">
                  <c:v>8922</c:v>
                </c:pt>
                <c:pt idx="529">
                  <c:v>8814</c:v>
                </c:pt>
                <c:pt idx="530">
                  <c:v>7444</c:v>
                </c:pt>
                <c:pt idx="531">
                  <c:v>5772</c:v>
                </c:pt>
                <c:pt idx="532">
                  <c:v>10568</c:v>
                </c:pt>
                <c:pt idx="533">
                  <c:v>10003</c:v>
                </c:pt>
                <c:pt idx="534">
                  <c:v>11418</c:v>
                </c:pt>
                <c:pt idx="535">
                  <c:v>10272</c:v>
                </c:pt>
                <c:pt idx="536">
                  <c:v>7257</c:v>
                </c:pt>
                <c:pt idx="537">
                  <c:v>5006</c:v>
                </c:pt>
                <c:pt idx="538">
                  <c:v>5622</c:v>
                </c:pt>
                <c:pt idx="539">
                  <c:v>8624</c:v>
                </c:pt>
                <c:pt idx="540">
                  <c:v>7432</c:v>
                </c:pt>
                <c:pt idx="541">
                  <c:v>16193</c:v>
                </c:pt>
                <c:pt idx="542">
                  <c:v>9741</c:v>
                </c:pt>
                <c:pt idx="543">
                  <c:v>7271</c:v>
                </c:pt>
                <c:pt idx="544">
                  <c:v>5055</c:v>
                </c:pt>
                <c:pt idx="545">
                  <c:v>5044</c:v>
                </c:pt>
                <c:pt idx="546">
                  <c:v>7091</c:v>
                </c:pt>
                <c:pt idx="547">
                  <c:v>7379</c:v>
                </c:pt>
                <c:pt idx="548">
                  <c:v>10496</c:v>
                </c:pt>
                <c:pt idx="549">
                  <c:v>7708</c:v>
                </c:pt>
                <c:pt idx="550">
                  <c:v>6130</c:v>
                </c:pt>
                <c:pt idx="551">
                  <c:v>4472</c:v>
                </c:pt>
                <c:pt idx="552">
                  <c:v>4968</c:v>
                </c:pt>
                <c:pt idx="553">
                  <c:v>7835</c:v>
                </c:pt>
                <c:pt idx="554">
                  <c:v>7659</c:v>
                </c:pt>
                <c:pt idx="555">
                  <c:v>9226</c:v>
                </c:pt>
                <c:pt idx="556">
                  <c:v>7809</c:v>
                </c:pt>
                <c:pt idx="557">
                  <c:v>6016</c:v>
                </c:pt>
                <c:pt idx="558">
                  <c:v>5701</c:v>
                </c:pt>
                <c:pt idx="559">
                  <c:v>5405</c:v>
                </c:pt>
                <c:pt idx="560">
                  <c:v>8492</c:v>
                </c:pt>
                <c:pt idx="561">
                  <c:v>6768</c:v>
                </c:pt>
                <c:pt idx="562">
                  <c:v>10101</c:v>
                </c:pt>
                <c:pt idx="563">
                  <c:v>6949</c:v>
                </c:pt>
                <c:pt idx="564">
                  <c:v>4648</c:v>
                </c:pt>
                <c:pt idx="565">
                  <c:v>4367</c:v>
                </c:pt>
                <c:pt idx="566">
                  <c:v>4497</c:v>
                </c:pt>
                <c:pt idx="567">
                  <c:v>5322</c:v>
                </c:pt>
                <c:pt idx="568">
                  <c:v>7629</c:v>
                </c:pt>
                <c:pt idx="569">
                  <c:v>5853</c:v>
                </c:pt>
                <c:pt idx="570">
                  <c:v>6428</c:v>
                </c:pt>
                <c:pt idx="571">
                  <c:v>4363</c:v>
                </c:pt>
                <c:pt idx="572">
                  <c:v>4052</c:v>
                </c:pt>
                <c:pt idx="573">
                  <c:v>4442</c:v>
                </c:pt>
                <c:pt idx="574">
                  <c:v>4668</c:v>
                </c:pt>
                <c:pt idx="575">
                  <c:v>7264</c:v>
                </c:pt>
                <c:pt idx="576">
                  <c:v>8777</c:v>
                </c:pt>
                <c:pt idx="577">
                  <c:v>10336</c:v>
                </c:pt>
                <c:pt idx="578">
                  <c:v>6501</c:v>
                </c:pt>
                <c:pt idx="579">
                  <c:v>4642</c:v>
                </c:pt>
                <c:pt idx="580">
                  <c:v>5326</c:v>
                </c:pt>
                <c:pt idx="581">
                  <c:v>11230</c:v>
                </c:pt>
                <c:pt idx="582">
                  <c:v>7627</c:v>
                </c:pt>
                <c:pt idx="583">
                  <c:v>8877</c:v>
                </c:pt>
                <c:pt idx="584">
                  <c:v>7968</c:v>
                </c:pt>
                <c:pt idx="585">
                  <c:v>6220</c:v>
                </c:pt>
                <c:pt idx="586">
                  <c:v>3669</c:v>
                </c:pt>
                <c:pt idx="587">
                  <c:v>4420</c:v>
                </c:pt>
                <c:pt idx="588">
                  <c:v>7182</c:v>
                </c:pt>
                <c:pt idx="589">
                  <c:v>8422</c:v>
                </c:pt>
                <c:pt idx="590">
                  <c:v>9139</c:v>
                </c:pt>
                <c:pt idx="591">
                  <c:v>8580</c:v>
                </c:pt>
                <c:pt idx="592">
                  <c:v>5298</c:v>
                </c:pt>
                <c:pt idx="593">
                  <c:v>4236</c:v>
                </c:pt>
                <c:pt idx="594">
                  <c:v>3847</c:v>
                </c:pt>
                <c:pt idx="595">
                  <c:v>7408</c:v>
                </c:pt>
                <c:pt idx="596">
                  <c:v>9291</c:v>
                </c:pt>
                <c:pt idx="597">
                  <c:v>12375</c:v>
                </c:pt>
                <c:pt idx="598">
                  <c:v>7419</c:v>
                </c:pt>
                <c:pt idx="599">
                  <c:v>5442</c:v>
                </c:pt>
                <c:pt idx="600">
                  <c:v>4588</c:v>
                </c:pt>
                <c:pt idx="601">
                  <c:v>5187</c:v>
                </c:pt>
                <c:pt idx="602">
                  <c:v>5884</c:v>
                </c:pt>
                <c:pt idx="603">
                  <c:v>9116</c:v>
                </c:pt>
                <c:pt idx="604">
                  <c:v>10030</c:v>
                </c:pt>
                <c:pt idx="605">
                  <c:v>10505</c:v>
                </c:pt>
                <c:pt idx="606">
                  <c:v>16364</c:v>
                </c:pt>
                <c:pt idx="607">
                  <c:v>4951</c:v>
                </c:pt>
                <c:pt idx="608">
                  <c:v>4995</c:v>
                </c:pt>
                <c:pt idx="609">
                  <c:v>7726</c:v>
                </c:pt>
                <c:pt idx="610">
                  <c:v>5958</c:v>
                </c:pt>
                <c:pt idx="611">
                  <c:v>9537</c:v>
                </c:pt>
                <c:pt idx="612">
                  <c:v>7357</c:v>
                </c:pt>
                <c:pt idx="613">
                  <c:v>6661</c:v>
                </c:pt>
                <c:pt idx="614">
                  <c:v>4792</c:v>
                </c:pt>
                <c:pt idx="615">
                  <c:v>6378</c:v>
                </c:pt>
                <c:pt idx="616">
                  <c:v>6365</c:v>
                </c:pt>
                <c:pt idx="617">
                  <c:v>8383</c:v>
                </c:pt>
                <c:pt idx="618">
                  <c:v>10100</c:v>
                </c:pt>
                <c:pt idx="619">
                  <c:v>7392</c:v>
                </c:pt>
                <c:pt idx="620">
                  <c:v>7571</c:v>
                </c:pt>
                <c:pt idx="621">
                  <c:v>5319</c:v>
                </c:pt>
                <c:pt idx="622">
                  <c:v>5439</c:v>
                </c:pt>
                <c:pt idx="623">
                  <c:v>6123</c:v>
                </c:pt>
                <c:pt idx="624">
                  <c:v>8307</c:v>
                </c:pt>
                <c:pt idx="625">
                  <c:v>9814</c:v>
                </c:pt>
                <c:pt idx="626">
                  <c:v>8564</c:v>
                </c:pt>
                <c:pt idx="627">
                  <c:v>7382</c:v>
                </c:pt>
                <c:pt idx="628">
                  <c:v>5269</c:v>
                </c:pt>
                <c:pt idx="629">
                  <c:v>6684</c:v>
                </c:pt>
                <c:pt idx="630">
                  <c:v>10167</c:v>
                </c:pt>
                <c:pt idx="631">
                  <c:v>8491</c:v>
                </c:pt>
                <c:pt idx="632">
                  <c:v>10096</c:v>
                </c:pt>
                <c:pt idx="633">
                  <c:v>10791</c:v>
                </c:pt>
                <c:pt idx="634">
                  <c:v>6961</c:v>
                </c:pt>
                <c:pt idx="635">
                  <c:v>5383</c:v>
                </c:pt>
                <c:pt idx="636">
                  <c:v>8116</c:v>
                </c:pt>
                <c:pt idx="637">
                  <c:v>6700</c:v>
                </c:pt>
                <c:pt idx="638">
                  <c:v>8002</c:v>
                </c:pt>
                <c:pt idx="639">
                  <c:v>9541</c:v>
                </c:pt>
                <c:pt idx="640">
                  <c:v>8722</c:v>
                </c:pt>
                <c:pt idx="641">
                  <c:v>5159</c:v>
                </c:pt>
                <c:pt idx="642">
                  <c:v>5085</c:v>
                </c:pt>
                <c:pt idx="643">
                  <c:v>6915</c:v>
                </c:pt>
                <c:pt idx="644">
                  <c:v>6991</c:v>
                </c:pt>
                <c:pt idx="645">
                  <c:v>8526</c:v>
                </c:pt>
                <c:pt idx="646">
                  <c:v>9825</c:v>
                </c:pt>
                <c:pt idx="647">
                  <c:v>9394</c:v>
                </c:pt>
                <c:pt idx="648">
                  <c:v>13876</c:v>
                </c:pt>
                <c:pt idx="649">
                  <c:v>9200</c:v>
                </c:pt>
                <c:pt idx="650">
                  <c:v>7601</c:v>
                </c:pt>
                <c:pt idx="651">
                  <c:v>8993</c:v>
                </c:pt>
                <c:pt idx="652">
                  <c:v>8762</c:v>
                </c:pt>
                <c:pt idx="653">
                  <c:v>9948</c:v>
                </c:pt>
                <c:pt idx="654">
                  <c:v>9274</c:v>
                </c:pt>
                <c:pt idx="655">
                  <c:v>7857</c:v>
                </c:pt>
                <c:pt idx="656">
                  <c:v>6042</c:v>
                </c:pt>
                <c:pt idx="657">
                  <c:v>6085</c:v>
                </c:pt>
                <c:pt idx="658">
                  <c:v>8950</c:v>
                </c:pt>
                <c:pt idx="659">
                  <c:v>7174</c:v>
                </c:pt>
                <c:pt idx="660">
                  <c:v>9907</c:v>
                </c:pt>
                <c:pt idx="661">
                  <c:v>7500</c:v>
                </c:pt>
                <c:pt idx="662">
                  <c:v>8513</c:v>
                </c:pt>
                <c:pt idx="663">
                  <c:v>5675</c:v>
                </c:pt>
                <c:pt idx="664">
                  <c:v>6627</c:v>
                </c:pt>
                <c:pt idx="665">
                  <c:v>7920</c:v>
                </c:pt>
                <c:pt idx="666">
                  <c:v>10305</c:v>
                </c:pt>
                <c:pt idx="667">
                  <c:v>10489</c:v>
                </c:pt>
                <c:pt idx="668">
                  <c:v>6948</c:v>
                </c:pt>
                <c:pt idx="669">
                  <c:v>6860</c:v>
                </c:pt>
                <c:pt idx="670">
                  <c:v>4586</c:v>
                </c:pt>
                <c:pt idx="671">
                  <c:v>6330</c:v>
                </c:pt>
                <c:pt idx="672">
                  <c:v>10481</c:v>
                </c:pt>
                <c:pt idx="673">
                  <c:v>7672</c:v>
                </c:pt>
                <c:pt idx="674">
                  <c:v>8807</c:v>
                </c:pt>
                <c:pt idx="675">
                  <c:v>9182</c:v>
                </c:pt>
                <c:pt idx="676">
                  <c:v>16789</c:v>
                </c:pt>
                <c:pt idx="677">
                  <c:v>8992</c:v>
                </c:pt>
                <c:pt idx="678">
                  <c:v>7924</c:v>
                </c:pt>
                <c:pt idx="679">
                  <c:v>12190</c:v>
                </c:pt>
                <c:pt idx="680">
                  <c:v>11301</c:v>
                </c:pt>
                <c:pt idx="681">
                  <c:v>15230</c:v>
                </c:pt>
                <c:pt idx="682">
                  <c:v>14032</c:v>
                </c:pt>
                <c:pt idx="683">
                  <c:v>12111</c:v>
                </c:pt>
                <c:pt idx="684">
                  <c:v>7891</c:v>
                </c:pt>
                <c:pt idx="685">
                  <c:v>5632</c:v>
                </c:pt>
                <c:pt idx="686">
                  <c:v>10091</c:v>
                </c:pt>
                <c:pt idx="687">
                  <c:v>10156</c:v>
                </c:pt>
                <c:pt idx="688">
                  <c:v>10845</c:v>
                </c:pt>
                <c:pt idx="689">
                  <c:v>8681</c:v>
                </c:pt>
                <c:pt idx="690">
                  <c:v>8817</c:v>
                </c:pt>
                <c:pt idx="691">
                  <c:v>6043</c:v>
                </c:pt>
                <c:pt idx="692">
                  <c:v>5838</c:v>
                </c:pt>
                <c:pt idx="693">
                  <c:v>6630</c:v>
                </c:pt>
                <c:pt idx="694">
                  <c:v>9256</c:v>
                </c:pt>
                <c:pt idx="695">
                  <c:v>11104</c:v>
                </c:pt>
                <c:pt idx="696">
                  <c:v>9018</c:v>
                </c:pt>
                <c:pt idx="697">
                  <c:v>8660</c:v>
                </c:pt>
                <c:pt idx="698">
                  <c:v>7038</c:v>
                </c:pt>
                <c:pt idx="699">
                  <c:v>8793</c:v>
                </c:pt>
                <c:pt idx="700">
                  <c:v>8593</c:v>
                </c:pt>
                <c:pt idx="701">
                  <c:v>8440</c:v>
                </c:pt>
                <c:pt idx="702">
                  <c:v>11017</c:v>
                </c:pt>
                <c:pt idx="703">
                  <c:v>11354</c:v>
                </c:pt>
                <c:pt idx="704">
                  <c:v>10175</c:v>
                </c:pt>
                <c:pt idx="705">
                  <c:v>7917</c:v>
                </c:pt>
                <c:pt idx="706">
                  <c:v>6097</c:v>
                </c:pt>
                <c:pt idx="707">
                  <c:v>11837</c:v>
                </c:pt>
                <c:pt idx="708">
                  <c:v>7932</c:v>
                </c:pt>
                <c:pt idx="709">
                  <c:v>11474</c:v>
                </c:pt>
                <c:pt idx="710">
                  <c:v>13374</c:v>
                </c:pt>
                <c:pt idx="711">
                  <c:v>11139</c:v>
                </c:pt>
                <c:pt idx="712">
                  <c:v>7136</c:v>
                </c:pt>
                <c:pt idx="713">
                  <c:v>6752</c:v>
                </c:pt>
                <c:pt idx="714">
                  <c:v>9970</c:v>
                </c:pt>
                <c:pt idx="715">
                  <c:v>10572</c:v>
                </c:pt>
                <c:pt idx="716">
                  <c:v>12212</c:v>
                </c:pt>
                <c:pt idx="717">
                  <c:v>11581</c:v>
                </c:pt>
                <c:pt idx="718">
                  <c:v>10083</c:v>
                </c:pt>
                <c:pt idx="719">
                  <c:v>5248</c:v>
                </c:pt>
                <c:pt idx="720">
                  <c:v>8004</c:v>
                </c:pt>
                <c:pt idx="721">
                  <c:v>7575</c:v>
                </c:pt>
                <c:pt idx="722">
                  <c:v>8283</c:v>
                </c:pt>
                <c:pt idx="723">
                  <c:v>11141</c:v>
                </c:pt>
                <c:pt idx="724">
                  <c:v>10936</c:v>
                </c:pt>
                <c:pt idx="725">
                  <c:v>10850</c:v>
                </c:pt>
                <c:pt idx="726">
                  <c:v>6842</c:v>
                </c:pt>
                <c:pt idx="727">
                  <c:v>6851</c:v>
                </c:pt>
                <c:pt idx="728">
                  <c:v>9193</c:v>
                </c:pt>
                <c:pt idx="729">
                  <c:v>9160</c:v>
                </c:pt>
                <c:pt idx="730">
                  <c:v>12989</c:v>
                </c:pt>
                <c:pt idx="731">
                  <c:v>10790</c:v>
                </c:pt>
                <c:pt idx="732">
                  <c:v>9857</c:v>
                </c:pt>
                <c:pt idx="733">
                  <c:v>7479</c:v>
                </c:pt>
                <c:pt idx="734">
                  <c:v>6478</c:v>
                </c:pt>
                <c:pt idx="735">
                  <c:v>10086</c:v>
                </c:pt>
                <c:pt idx="736">
                  <c:v>8235</c:v>
                </c:pt>
                <c:pt idx="737">
                  <c:v>16347</c:v>
                </c:pt>
                <c:pt idx="738">
                  <c:v>9813</c:v>
                </c:pt>
                <c:pt idx="739">
                  <c:v>8486</c:v>
                </c:pt>
                <c:pt idx="740">
                  <c:v>6454</c:v>
                </c:pt>
                <c:pt idx="741">
                  <c:v>6820</c:v>
                </c:pt>
                <c:pt idx="742">
                  <c:v>8479</c:v>
                </c:pt>
                <c:pt idx="743">
                  <c:v>9228</c:v>
                </c:pt>
                <c:pt idx="744">
                  <c:v>8916</c:v>
                </c:pt>
                <c:pt idx="745">
                  <c:v>8719</c:v>
                </c:pt>
                <c:pt idx="746">
                  <c:v>9458</c:v>
                </c:pt>
                <c:pt idx="747">
                  <c:v>5959</c:v>
                </c:pt>
                <c:pt idx="748">
                  <c:v>7965</c:v>
                </c:pt>
                <c:pt idx="749">
                  <c:v>9009</c:v>
                </c:pt>
                <c:pt idx="750">
                  <c:v>7286</c:v>
                </c:pt>
                <c:pt idx="751">
                  <c:v>9362</c:v>
                </c:pt>
                <c:pt idx="752">
                  <c:v>6982</c:v>
                </c:pt>
                <c:pt idx="753">
                  <c:v>7258</c:v>
                </c:pt>
                <c:pt idx="754">
                  <c:v>5225</c:v>
                </c:pt>
                <c:pt idx="755">
                  <c:v>6104</c:v>
                </c:pt>
                <c:pt idx="756">
                  <c:v>7548</c:v>
                </c:pt>
                <c:pt idx="757">
                  <c:v>7859</c:v>
                </c:pt>
                <c:pt idx="758">
                  <c:v>11598</c:v>
                </c:pt>
                <c:pt idx="759">
                  <c:v>9720</c:v>
                </c:pt>
                <c:pt idx="760">
                  <c:v>9504</c:v>
                </c:pt>
                <c:pt idx="761">
                  <c:v>6546</c:v>
                </c:pt>
                <c:pt idx="762">
                  <c:v>8087</c:v>
                </c:pt>
                <c:pt idx="763">
                  <c:v>8133</c:v>
                </c:pt>
                <c:pt idx="764">
                  <c:v>8066</c:v>
                </c:pt>
                <c:pt idx="765">
                  <c:v>8032</c:v>
                </c:pt>
                <c:pt idx="766">
                  <c:v>12016</c:v>
                </c:pt>
                <c:pt idx="767">
                  <c:v>8798</c:v>
                </c:pt>
                <c:pt idx="768">
                  <c:v>8696</c:v>
                </c:pt>
                <c:pt idx="769">
                  <c:v>8316</c:v>
                </c:pt>
                <c:pt idx="770">
                  <c:v>8904</c:v>
                </c:pt>
                <c:pt idx="771">
                  <c:v>6839</c:v>
                </c:pt>
                <c:pt idx="772">
                  <c:v>8155</c:v>
                </c:pt>
                <c:pt idx="773">
                  <c:v>7981</c:v>
                </c:pt>
                <c:pt idx="774">
                  <c:v>7051</c:v>
                </c:pt>
                <c:pt idx="775">
                  <c:v>5302</c:v>
                </c:pt>
                <c:pt idx="776">
                  <c:v>6264</c:v>
                </c:pt>
                <c:pt idx="777">
                  <c:v>8228</c:v>
                </c:pt>
                <c:pt idx="778">
                  <c:v>7279</c:v>
                </c:pt>
                <c:pt idx="779">
                  <c:v>7868</c:v>
                </c:pt>
                <c:pt idx="780">
                  <c:v>6563</c:v>
                </c:pt>
                <c:pt idx="781">
                  <c:v>7247</c:v>
                </c:pt>
                <c:pt idx="782">
                  <c:v>8196</c:v>
                </c:pt>
                <c:pt idx="783">
                  <c:v>5022</c:v>
                </c:pt>
                <c:pt idx="784">
                  <c:v>7211</c:v>
                </c:pt>
                <c:pt idx="785">
                  <c:v>7413</c:v>
                </c:pt>
                <c:pt idx="786">
                  <c:v>7809</c:v>
                </c:pt>
                <c:pt idx="787">
                  <c:v>8114</c:v>
                </c:pt>
                <c:pt idx="788">
                  <c:v>7305</c:v>
                </c:pt>
                <c:pt idx="789">
                  <c:v>3405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199616"/>
        <c:axId val="33210752"/>
      </c:lineChart>
      <c:dateAx>
        <c:axId val="3319961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33210752"/>
        <c:crosses val="autoZero"/>
        <c:auto val="1"/>
        <c:lblOffset val="100"/>
        <c:baseTimeUnit val="days"/>
      </c:dateAx>
      <c:valAx>
        <c:axId val="332107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19961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Nombre de requêtes par jour (NASA)</c:v>
                </c:pt>
              </c:strCache>
            </c:strRef>
          </c:tx>
          <c:marker>
            <c:symbol val="none"/>
          </c:marker>
          <c:cat>
            <c:numRef>
              <c:f>Sheet1!$A$2:$A$215</c:f>
              <c:numCache>
                <c:formatCode>dd/mm/yy;@</c:formatCode>
                <c:ptCount val="214"/>
                <c:pt idx="0">
                  <c:v>34851</c:v>
                </c:pt>
                <c:pt idx="1">
                  <c:v>34852</c:v>
                </c:pt>
                <c:pt idx="2">
                  <c:v>34853</c:v>
                </c:pt>
                <c:pt idx="3">
                  <c:v>34854</c:v>
                </c:pt>
                <c:pt idx="4">
                  <c:v>34855</c:v>
                </c:pt>
                <c:pt idx="5">
                  <c:v>34856</c:v>
                </c:pt>
                <c:pt idx="6">
                  <c:v>34857</c:v>
                </c:pt>
                <c:pt idx="7">
                  <c:v>34858</c:v>
                </c:pt>
                <c:pt idx="8">
                  <c:v>34859</c:v>
                </c:pt>
                <c:pt idx="9">
                  <c:v>34860</c:v>
                </c:pt>
                <c:pt idx="10">
                  <c:v>34861</c:v>
                </c:pt>
                <c:pt idx="11">
                  <c:v>34862</c:v>
                </c:pt>
                <c:pt idx="12">
                  <c:v>34863</c:v>
                </c:pt>
                <c:pt idx="13">
                  <c:v>34864</c:v>
                </c:pt>
                <c:pt idx="14">
                  <c:v>34865</c:v>
                </c:pt>
                <c:pt idx="15">
                  <c:v>34866</c:v>
                </c:pt>
                <c:pt idx="16">
                  <c:v>34867</c:v>
                </c:pt>
                <c:pt idx="17">
                  <c:v>34868</c:v>
                </c:pt>
                <c:pt idx="18">
                  <c:v>34869</c:v>
                </c:pt>
                <c:pt idx="19">
                  <c:v>34870</c:v>
                </c:pt>
                <c:pt idx="20">
                  <c:v>34871</c:v>
                </c:pt>
                <c:pt idx="21">
                  <c:v>34872</c:v>
                </c:pt>
                <c:pt idx="22">
                  <c:v>34873</c:v>
                </c:pt>
                <c:pt idx="23">
                  <c:v>34874</c:v>
                </c:pt>
                <c:pt idx="24">
                  <c:v>34875</c:v>
                </c:pt>
                <c:pt idx="25">
                  <c:v>34876</c:v>
                </c:pt>
                <c:pt idx="26">
                  <c:v>34877</c:v>
                </c:pt>
                <c:pt idx="27">
                  <c:v>34878</c:v>
                </c:pt>
                <c:pt idx="28">
                  <c:v>34879</c:v>
                </c:pt>
                <c:pt idx="29">
                  <c:v>34880</c:v>
                </c:pt>
                <c:pt idx="30">
                  <c:v>34881</c:v>
                </c:pt>
                <c:pt idx="31">
                  <c:v>34882</c:v>
                </c:pt>
                <c:pt idx="32">
                  <c:v>34883</c:v>
                </c:pt>
                <c:pt idx="33">
                  <c:v>34884</c:v>
                </c:pt>
                <c:pt idx="34">
                  <c:v>34885</c:v>
                </c:pt>
                <c:pt idx="35">
                  <c:v>34886</c:v>
                </c:pt>
                <c:pt idx="36">
                  <c:v>34887</c:v>
                </c:pt>
                <c:pt idx="37">
                  <c:v>34888</c:v>
                </c:pt>
                <c:pt idx="38">
                  <c:v>34889</c:v>
                </c:pt>
                <c:pt idx="39">
                  <c:v>34890</c:v>
                </c:pt>
                <c:pt idx="40">
                  <c:v>34891</c:v>
                </c:pt>
                <c:pt idx="41">
                  <c:v>34892</c:v>
                </c:pt>
                <c:pt idx="42">
                  <c:v>34893</c:v>
                </c:pt>
                <c:pt idx="43">
                  <c:v>34894</c:v>
                </c:pt>
                <c:pt idx="44">
                  <c:v>34895</c:v>
                </c:pt>
                <c:pt idx="45">
                  <c:v>34896</c:v>
                </c:pt>
                <c:pt idx="46">
                  <c:v>34897</c:v>
                </c:pt>
                <c:pt idx="47">
                  <c:v>34898</c:v>
                </c:pt>
                <c:pt idx="48">
                  <c:v>34899</c:v>
                </c:pt>
                <c:pt idx="49">
                  <c:v>34900</c:v>
                </c:pt>
                <c:pt idx="50">
                  <c:v>34901</c:v>
                </c:pt>
                <c:pt idx="51">
                  <c:v>34902</c:v>
                </c:pt>
                <c:pt idx="52">
                  <c:v>34903</c:v>
                </c:pt>
                <c:pt idx="53">
                  <c:v>34904</c:v>
                </c:pt>
                <c:pt idx="54">
                  <c:v>34905</c:v>
                </c:pt>
                <c:pt idx="55">
                  <c:v>34906</c:v>
                </c:pt>
                <c:pt idx="56">
                  <c:v>34907</c:v>
                </c:pt>
                <c:pt idx="57">
                  <c:v>34908</c:v>
                </c:pt>
                <c:pt idx="58">
                  <c:v>34909</c:v>
                </c:pt>
                <c:pt idx="59">
                  <c:v>34910</c:v>
                </c:pt>
                <c:pt idx="60">
                  <c:v>34911</c:v>
                </c:pt>
                <c:pt idx="61">
                  <c:v>34912</c:v>
                </c:pt>
                <c:pt idx="62">
                  <c:v>34913</c:v>
                </c:pt>
                <c:pt idx="63">
                  <c:v>34914</c:v>
                </c:pt>
                <c:pt idx="64">
                  <c:v>34915</c:v>
                </c:pt>
                <c:pt idx="65">
                  <c:v>34916</c:v>
                </c:pt>
                <c:pt idx="66">
                  <c:v>34917</c:v>
                </c:pt>
                <c:pt idx="67">
                  <c:v>34918</c:v>
                </c:pt>
                <c:pt idx="68">
                  <c:v>34919</c:v>
                </c:pt>
                <c:pt idx="69">
                  <c:v>34920</c:v>
                </c:pt>
                <c:pt idx="70">
                  <c:v>34921</c:v>
                </c:pt>
                <c:pt idx="71">
                  <c:v>34922</c:v>
                </c:pt>
                <c:pt idx="72">
                  <c:v>34923</c:v>
                </c:pt>
                <c:pt idx="73">
                  <c:v>34924</c:v>
                </c:pt>
                <c:pt idx="74">
                  <c:v>34925</c:v>
                </c:pt>
                <c:pt idx="75">
                  <c:v>34926</c:v>
                </c:pt>
                <c:pt idx="76">
                  <c:v>34927</c:v>
                </c:pt>
                <c:pt idx="77">
                  <c:v>34928</c:v>
                </c:pt>
                <c:pt idx="78">
                  <c:v>34929</c:v>
                </c:pt>
                <c:pt idx="79">
                  <c:v>34930</c:v>
                </c:pt>
                <c:pt idx="80">
                  <c:v>34931</c:v>
                </c:pt>
                <c:pt idx="81">
                  <c:v>34932</c:v>
                </c:pt>
                <c:pt idx="82">
                  <c:v>34933</c:v>
                </c:pt>
                <c:pt idx="83">
                  <c:v>34934</c:v>
                </c:pt>
                <c:pt idx="84">
                  <c:v>34935</c:v>
                </c:pt>
                <c:pt idx="85">
                  <c:v>34936</c:v>
                </c:pt>
                <c:pt idx="86">
                  <c:v>34937</c:v>
                </c:pt>
                <c:pt idx="87">
                  <c:v>34938</c:v>
                </c:pt>
                <c:pt idx="88">
                  <c:v>34939</c:v>
                </c:pt>
                <c:pt idx="89">
                  <c:v>34940</c:v>
                </c:pt>
                <c:pt idx="90">
                  <c:v>34941</c:v>
                </c:pt>
                <c:pt idx="91">
                  <c:v>34942</c:v>
                </c:pt>
                <c:pt idx="92">
                  <c:v>34943</c:v>
                </c:pt>
                <c:pt idx="93">
                  <c:v>34944</c:v>
                </c:pt>
                <c:pt idx="94">
                  <c:v>34945</c:v>
                </c:pt>
                <c:pt idx="95">
                  <c:v>34946</c:v>
                </c:pt>
                <c:pt idx="96">
                  <c:v>34947</c:v>
                </c:pt>
                <c:pt idx="97">
                  <c:v>34948</c:v>
                </c:pt>
                <c:pt idx="98">
                  <c:v>34949</c:v>
                </c:pt>
                <c:pt idx="99">
                  <c:v>34950</c:v>
                </c:pt>
                <c:pt idx="100">
                  <c:v>34951</c:v>
                </c:pt>
                <c:pt idx="101">
                  <c:v>34952</c:v>
                </c:pt>
                <c:pt idx="102">
                  <c:v>34953</c:v>
                </c:pt>
                <c:pt idx="103">
                  <c:v>34954</c:v>
                </c:pt>
                <c:pt idx="104">
                  <c:v>34955</c:v>
                </c:pt>
                <c:pt idx="105">
                  <c:v>34956</c:v>
                </c:pt>
                <c:pt idx="106">
                  <c:v>34957</c:v>
                </c:pt>
                <c:pt idx="107">
                  <c:v>34958</c:v>
                </c:pt>
                <c:pt idx="108">
                  <c:v>34959</c:v>
                </c:pt>
                <c:pt idx="109">
                  <c:v>34960</c:v>
                </c:pt>
                <c:pt idx="110">
                  <c:v>34961</c:v>
                </c:pt>
                <c:pt idx="111">
                  <c:v>34962</c:v>
                </c:pt>
                <c:pt idx="112">
                  <c:v>34963</c:v>
                </c:pt>
                <c:pt idx="113">
                  <c:v>34964</c:v>
                </c:pt>
                <c:pt idx="114">
                  <c:v>34965</c:v>
                </c:pt>
                <c:pt idx="115">
                  <c:v>34966</c:v>
                </c:pt>
                <c:pt idx="116">
                  <c:v>34967</c:v>
                </c:pt>
                <c:pt idx="117">
                  <c:v>34968</c:v>
                </c:pt>
                <c:pt idx="118">
                  <c:v>34969</c:v>
                </c:pt>
                <c:pt idx="119">
                  <c:v>34970</c:v>
                </c:pt>
                <c:pt idx="120">
                  <c:v>34971</c:v>
                </c:pt>
                <c:pt idx="121">
                  <c:v>34972</c:v>
                </c:pt>
                <c:pt idx="122">
                  <c:v>34973</c:v>
                </c:pt>
                <c:pt idx="123">
                  <c:v>34974</c:v>
                </c:pt>
                <c:pt idx="124">
                  <c:v>34975</c:v>
                </c:pt>
                <c:pt idx="125">
                  <c:v>34976</c:v>
                </c:pt>
                <c:pt idx="126">
                  <c:v>34977</c:v>
                </c:pt>
                <c:pt idx="127">
                  <c:v>34978</c:v>
                </c:pt>
                <c:pt idx="128">
                  <c:v>34979</c:v>
                </c:pt>
                <c:pt idx="129">
                  <c:v>34980</c:v>
                </c:pt>
                <c:pt idx="130">
                  <c:v>34981</c:v>
                </c:pt>
                <c:pt idx="131">
                  <c:v>34982</c:v>
                </c:pt>
                <c:pt idx="132">
                  <c:v>34983</c:v>
                </c:pt>
                <c:pt idx="133">
                  <c:v>34984</c:v>
                </c:pt>
                <c:pt idx="134">
                  <c:v>34985</c:v>
                </c:pt>
                <c:pt idx="135">
                  <c:v>34986</c:v>
                </c:pt>
                <c:pt idx="136">
                  <c:v>34987</c:v>
                </c:pt>
                <c:pt idx="137">
                  <c:v>34988</c:v>
                </c:pt>
                <c:pt idx="138">
                  <c:v>34989</c:v>
                </c:pt>
                <c:pt idx="139">
                  <c:v>34990</c:v>
                </c:pt>
                <c:pt idx="140">
                  <c:v>34991</c:v>
                </c:pt>
                <c:pt idx="141">
                  <c:v>34992</c:v>
                </c:pt>
                <c:pt idx="142">
                  <c:v>34993</c:v>
                </c:pt>
                <c:pt idx="143">
                  <c:v>34994</c:v>
                </c:pt>
                <c:pt idx="144">
                  <c:v>34995</c:v>
                </c:pt>
                <c:pt idx="145">
                  <c:v>34996</c:v>
                </c:pt>
                <c:pt idx="146">
                  <c:v>34997</c:v>
                </c:pt>
                <c:pt idx="147">
                  <c:v>34998</c:v>
                </c:pt>
                <c:pt idx="148">
                  <c:v>34999</c:v>
                </c:pt>
                <c:pt idx="149">
                  <c:v>35000</c:v>
                </c:pt>
                <c:pt idx="150">
                  <c:v>35001</c:v>
                </c:pt>
                <c:pt idx="151">
                  <c:v>35002</c:v>
                </c:pt>
                <c:pt idx="152">
                  <c:v>35003</c:v>
                </c:pt>
                <c:pt idx="153">
                  <c:v>35004</c:v>
                </c:pt>
                <c:pt idx="154">
                  <c:v>35005</c:v>
                </c:pt>
                <c:pt idx="155">
                  <c:v>35006</c:v>
                </c:pt>
                <c:pt idx="156">
                  <c:v>35007</c:v>
                </c:pt>
                <c:pt idx="157">
                  <c:v>35008</c:v>
                </c:pt>
                <c:pt idx="158">
                  <c:v>35009</c:v>
                </c:pt>
                <c:pt idx="159">
                  <c:v>35010</c:v>
                </c:pt>
                <c:pt idx="160">
                  <c:v>35011</c:v>
                </c:pt>
                <c:pt idx="161">
                  <c:v>35012</c:v>
                </c:pt>
                <c:pt idx="162">
                  <c:v>35013</c:v>
                </c:pt>
                <c:pt idx="163">
                  <c:v>35014</c:v>
                </c:pt>
                <c:pt idx="164">
                  <c:v>35015</c:v>
                </c:pt>
                <c:pt idx="165">
                  <c:v>35016</c:v>
                </c:pt>
                <c:pt idx="166">
                  <c:v>35017</c:v>
                </c:pt>
                <c:pt idx="167">
                  <c:v>35018</c:v>
                </c:pt>
                <c:pt idx="168">
                  <c:v>35019</c:v>
                </c:pt>
                <c:pt idx="169">
                  <c:v>35020</c:v>
                </c:pt>
                <c:pt idx="170">
                  <c:v>35021</c:v>
                </c:pt>
                <c:pt idx="171">
                  <c:v>35022</c:v>
                </c:pt>
                <c:pt idx="172">
                  <c:v>35023</c:v>
                </c:pt>
                <c:pt idx="173">
                  <c:v>35024</c:v>
                </c:pt>
                <c:pt idx="174">
                  <c:v>35025</c:v>
                </c:pt>
                <c:pt idx="175">
                  <c:v>35026</c:v>
                </c:pt>
                <c:pt idx="176">
                  <c:v>35027</c:v>
                </c:pt>
                <c:pt idx="177">
                  <c:v>35028</c:v>
                </c:pt>
                <c:pt idx="178">
                  <c:v>35029</c:v>
                </c:pt>
                <c:pt idx="179">
                  <c:v>35030</c:v>
                </c:pt>
                <c:pt idx="180">
                  <c:v>35031</c:v>
                </c:pt>
                <c:pt idx="181">
                  <c:v>35032</c:v>
                </c:pt>
                <c:pt idx="182">
                  <c:v>35033</c:v>
                </c:pt>
                <c:pt idx="183">
                  <c:v>35034</c:v>
                </c:pt>
                <c:pt idx="184">
                  <c:v>35035</c:v>
                </c:pt>
                <c:pt idx="185">
                  <c:v>35036</c:v>
                </c:pt>
                <c:pt idx="186">
                  <c:v>35037</c:v>
                </c:pt>
                <c:pt idx="187">
                  <c:v>35038</c:v>
                </c:pt>
                <c:pt idx="188">
                  <c:v>35039</c:v>
                </c:pt>
                <c:pt idx="189">
                  <c:v>35040</c:v>
                </c:pt>
                <c:pt idx="190">
                  <c:v>35041</c:v>
                </c:pt>
                <c:pt idx="191">
                  <c:v>35042</c:v>
                </c:pt>
                <c:pt idx="192">
                  <c:v>35043</c:v>
                </c:pt>
                <c:pt idx="193">
                  <c:v>35044</c:v>
                </c:pt>
                <c:pt idx="194">
                  <c:v>35045</c:v>
                </c:pt>
                <c:pt idx="195">
                  <c:v>35046</c:v>
                </c:pt>
                <c:pt idx="196">
                  <c:v>35047</c:v>
                </c:pt>
                <c:pt idx="197">
                  <c:v>35048</c:v>
                </c:pt>
                <c:pt idx="198">
                  <c:v>35049</c:v>
                </c:pt>
                <c:pt idx="199">
                  <c:v>35050</c:v>
                </c:pt>
                <c:pt idx="200">
                  <c:v>35051</c:v>
                </c:pt>
                <c:pt idx="201">
                  <c:v>35052</c:v>
                </c:pt>
                <c:pt idx="202">
                  <c:v>35053</c:v>
                </c:pt>
                <c:pt idx="203">
                  <c:v>35054</c:v>
                </c:pt>
                <c:pt idx="204">
                  <c:v>35055</c:v>
                </c:pt>
                <c:pt idx="205">
                  <c:v>35056</c:v>
                </c:pt>
                <c:pt idx="206">
                  <c:v>35057</c:v>
                </c:pt>
                <c:pt idx="207">
                  <c:v>35058</c:v>
                </c:pt>
                <c:pt idx="208">
                  <c:v>35059</c:v>
                </c:pt>
                <c:pt idx="209">
                  <c:v>35060</c:v>
                </c:pt>
                <c:pt idx="210">
                  <c:v>35061</c:v>
                </c:pt>
                <c:pt idx="211">
                  <c:v>35062</c:v>
                </c:pt>
                <c:pt idx="212">
                  <c:v>35063</c:v>
                </c:pt>
                <c:pt idx="213">
                  <c:v>35064</c:v>
                </c:pt>
              </c:numCache>
            </c:numRef>
          </c:cat>
          <c:val>
            <c:numRef>
              <c:f>Sheet1!$B$2:$B$215</c:f>
              <c:numCache>
                <c:formatCode>General</c:formatCode>
                <c:ptCount val="214"/>
                <c:pt idx="0">
                  <c:v>2950</c:v>
                </c:pt>
                <c:pt idx="1">
                  <c:v>3750</c:v>
                </c:pt>
                <c:pt idx="2">
                  <c:v>1996</c:v>
                </c:pt>
                <c:pt idx="3">
                  <c:v>1624</c:v>
                </c:pt>
                <c:pt idx="4">
                  <c:v>3624</c:v>
                </c:pt>
                <c:pt idx="5">
                  <c:v>4973</c:v>
                </c:pt>
                <c:pt idx="6">
                  <c:v>4458</c:v>
                </c:pt>
                <c:pt idx="7">
                  <c:v>4361</c:v>
                </c:pt>
                <c:pt idx="8">
                  <c:v>3870</c:v>
                </c:pt>
                <c:pt idx="9">
                  <c:v>1982</c:v>
                </c:pt>
                <c:pt idx="10">
                  <c:v>2144</c:v>
                </c:pt>
                <c:pt idx="11">
                  <c:v>4090</c:v>
                </c:pt>
                <c:pt idx="12">
                  <c:v>4039</c:v>
                </c:pt>
                <c:pt idx="13">
                  <c:v>5110</c:v>
                </c:pt>
                <c:pt idx="14">
                  <c:v>4854</c:v>
                </c:pt>
                <c:pt idx="15">
                  <c:v>3161</c:v>
                </c:pt>
                <c:pt idx="16">
                  <c:v>1736</c:v>
                </c:pt>
                <c:pt idx="17">
                  <c:v>1974</c:v>
                </c:pt>
                <c:pt idx="18">
                  <c:v>4906</c:v>
                </c:pt>
                <c:pt idx="19">
                  <c:v>5012</c:v>
                </c:pt>
                <c:pt idx="20">
                  <c:v>4286</c:v>
                </c:pt>
                <c:pt idx="21">
                  <c:v>4147</c:v>
                </c:pt>
                <c:pt idx="22">
                  <c:v>3725</c:v>
                </c:pt>
                <c:pt idx="23">
                  <c:v>1819</c:v>
                </c:pt>
                <c:pt idx="24">
                  <c:v>1831</c:v>
                </c:pt>
                <c:pt idx="25">
                  <c:v>4145</c:v>
                </c:pt>
                <c:pt idx="26">
                  <c:v>3866</c:v>
                </c:pt>
                <c:pt idx="27">
                  <c:v>3734</c:v>
                </c:pt>
                <c:pt idx="28">
                  <c:v>3627</c:v>
                </c:pt>
                <c:pt idx="29">
                  <c:v>3410</c:v>
                </c:pt>
                <c:pt idx="30">
                  <c:v>1509</c:v>
                </c:pt>
                <c:pt idx="31">
                  <c:v>1670</c:v>
                </c:pt>
                <c:pt idx="32">
                  <c:v>2564</c:v>
                </c:pt>
                <c:pt idx="33">
                  <c:v>3216</c:v>
                </c:pt>
                <c:pt idx="34">
                  <c:v>3355</c:v>
                </c:pt>
                <c:pt idx="35">
                  <c:v>3543</c:v>
                </c:pt>
                <c:pt idx="36">
                  <c:v>3201</c:v>
                </c:pt>
                <c:pt idx="37">
                  <c:v>2039</c:v>
                </c:pt>
                <c:pt idx="38">
                  <c:v>2188</c:v>
                </c:pt>
                <c:pt idx="39">
                  <c:v>4236</c:v>
                </c:pt>
                <c:pt idx="40">
                  <c:v>4939</c:v>
                </c:pt>
                <c:pt idx="41">
                  <c:v>5041</c:v>
                </c:pt>
                <c:pt idx="42">
                  <c:v>4921</c:v>
                </c:pt>
                <c:pt idx="43">
                  <c:v>3260</c:v>
                </c:pt>
                <c:pt idx="44">
                  <c:v>2085</c:v>
                </c:pt>
                <c:pt idx="45">
                  <c:v>2003</c:v>
                </c:pt>
                <c:pt idx="46">
                  <c:v>4729</c:v>
                </c:pt>
                <c:pt idx="47">
                  <c:v>4183</c:v>
                </c:pt>
                <c:pt idx="48">
                  <c:v>4594</c:v>
                </c:pt>
                <c:pt idx="49">
                  <c:v>3776</c:v>
                </c:pt>
                <c:pt idx="50">
                  <c:v>3467</c:v>
                </c:pt>
                <c:pt idx="51">
                  <c:v>2006</c:v>
                </c:pt>
                <c:pt idx="52">
                  <c:v>2519</c:v>
                </c:pt>
                <c:pt idx="53">
                  <c:v>3623</c:v>
                </c:pt>
                <c:pt idx="54">
                  <c:v>3786</c:v>
                </c:pt>
                <c:pt idx="55">
                  <c:v>4154</c:v>
                </c:pt>
                <c:pt idx="56">
                  <c:v>4096</c:v>
                </c:pt>
                <c:pt idx="57">
                  <c:v>4005</c:v>
                </c:pt>
                <c:pt idx="58">
                  <c:v>2385</c:v>
                </c:pt>
                <c:pt idx="59">
                  <c:v>2252</c:v>
                </c:pt>
                <c:pt idx="60">
                  <c:v>4024</c:v>
                </c:pt>
                <c:pt idx="61">
                  <c:v>4204</c:v>
                </c:pt>
                <c:pt idx="62">
                  <c:v>5021</c:v>
                </c:pt>
                <c:pt idx="63">
                  <c:v>4563</c:v>
                </c:pt>
                <c:pt idx="64">
                  <c:v>3813</c:v>
                </c:pt>
                <c:pt idx="65">
                  <c:v>2085</c:v>
                </c:pt>
                <c:pt idx="66">
                  <c:v>1961</c:v>
                </c:pt>
                <c:pt idx="67">
                  <c:v>3087</c:v>
                </c:pt>
                <c:pt idx="68">
                  <c:v>3768</c:v>
                </c:pt>
                <c:pt idx="69">
                  <c:v>5240</c:v>
                </c:pt>
                <c:pt idx="70">
                  <c:v>4496</c:v>
                </c:pt>
                <c:pt idx="71">
                  <c:v>4341</c:v>
                </c:pt>
                <c:pt idx="72">
                  <c:v>2180</c:v>
                </c:pt>
                <c:pt idx="73">
                  <c:v>2488</c:v>
                </c:pt>
                <c:pt idx="74">
                  <c:v>4134</c:v>
                </c:pt>
                <c:pt idx="75">
                  <c:v>4082</c:v>
                </c:pt>
                <c:pt idx="76">
                  <c:v>4345</c:v>
                </c:pt>
                <c:pt idx="77">
                  <c:v>4523</c:v>
                </c:pt>
                <c:pt idx="78">
                  <c:v>3610</c:v>
                </c:pt>
                <c:pt idx="79">
                  <c:v>1751</c:v>
                </c:pt>
                <c:pt idx="80">
                  <c:v>2253</c:v>
                </c:pt>
                <c:pt idx="81">
                  <c:v>4158</c:v>
                </c:pt>
                <c:pt idx="82">
                  <c:v>5283</c:v>
                </c:pt>
                <c:pt idx="83">
                  <c:v>5560</c:v>
                </c:pt>
                <c:pt idx="84">
                  <c:v>6204</c:v>
                </c:pt>
                <c:pt idx="85">
                  <c:v>5735</c:v>
                </c:pt>
                <c:pt idx="86">
                  <c:v>2419</c:v>
                </c:pt>
                <c:pt idx="87">
                  <c:v>3154</c:v>
                </c:pt>
                <c:pt idx="88">
                  <c:v>5149</c:v>
                </c:pt>
                <c:pt idx="89">
                  <c:v>6232</c:v>
                </c:pt>
                <c:pt idx="90">
                  <c:v>5688</c:v>
                </c:pt>
                <c:pt idx="91">
                  <c:v>6011</c:v>
                </c:pt>
                <c:pt idx="92">
                  <c:v>5205</c:v>
                </c:pt>
                <c:pt idx="93">
                  <c:v>2575</c:v>
                </c:pt>
                <c:pt idx="94">
                  <c:v>3082</c:v>
                </c:pt>
                <c:pt idx="95">
                  <c:v>3685</c:v>
                </c:pt>
                <c:pt idx="96">
                  <c:v>6402</c:v>
                </c:pt>
                <c:pt idx="97">
                  <c:v>6798</c:v>
                </c:pt>
                <c:pt idx="98">
                  <c:v>7147</c:v>
                </c:pt>
                <c:pt idx="99">
                  <c:v>5951</c:v>
                </c:pt>
                <c:pt idx="100">
                  <c:v>3675</c:v>
                </c:pt>
                <c:pt idx="101">
                  <c:v>3297</c:v>
                </c:pt>
                <c:pt idx="102">
                  <c:v>6211</c:v>
                </c:pt>
                <c:pt idx="103">
                  <c:v>7272</c:v>
                </c:pt>
                <c:pt idx="104">
                  <c:v>7901</c:v>
                </c:pt>
                <c:pt idx="105">
                  <c:v>8454</c:v>
                </c:pt>
                <c:pt idx="106">
                  <c:v>7632</c:v>
                </c:pt>
                <c:pt idx="107">
                  <c:v>3881</c:v>
                </c:pt>
                <c:pt idx="108">
                  <c:v>4101</c:v>
                </c:pt>
                <c:pt idx="109">
                  <c:v>8096</c:v>
                </c:pt>
                <c:pt idx="110">
                  <c:v>8274</c:v>
                </c:pt>
                <c:pt idx="111">
                  <c:v>7523</c:v>
                </c:pt>
                <c:pt idx="112">
                  <c:v>8319</c:v>
                </c:pt>
                <c:pt idx="113">
                  <c:v>6154</c:v>
                </c:pt>
                <c:pt idx="114">
                  <c:v>3556</c:v>
                </c:pt>
                <c:pt idx="115">
                  <c:v>3567</c:v>
                </c:pt>
                <c:pt idx="116">
                  <c:v>8077</c:v>
                </c:pt>
                <c:pt idx="117">
                  <c:v>8120</c:v>
                </c:pt>
                <c:pt idx="118">
                  <c:v>8396</c:v>
                </c:pt>
                <c:pt idx="119">
                  <c:v>8221</c:v>
                </c:pt>
                <c:pt idx="120">
                  <c:v>7272</c:v>
                </c:pt>
                <c:pt idx="121">
                  <c:v>4715</c:v>
                </c:pt>
                <c:pt idx="122">
                  <c:v>4888</c:v>
                </c:pt>
                <c:pt idx="123">
                  <c:v>8468</c:v>
                </c:pt>
                <c:pt idx="124">
                  <c:v>8934</c:v>
                </c:pt>
                <c:pt idx="125">
                  <c:v>11333</c:v>
                </c:pt>
                <c:pt idx="126">
                  <c:v>11697</c:v>
                </c:pt>
                <c:pt idx="127">
                  <c:v>9436</c:v>
                </c:pt>
                <c:pt idx="128">
                  <c:v>5440</c:v>
                </c:pt>
                <c:pt idx="129">
                  <c:v>5897</c:v>
                </c:pt>
                <c:pt idx="130">
                  <c:v>8193</c:v>
                </c:pt>
                <c:pt idx="131">
                  <c:v>11034</c:v>
                </c:pt>
                <c:pt idx="132">
                  <c:v>6838</c:v>
                </c:pt>
                <c:pt idx="133">
                  <c:v>9698</c:v>
                </c:pt>
                <c:pt idx="134">
                  <c:v>9478</c:v>
                </c:pt>
                <c:pt idx="135">
                  <c:v>5449</c:v>
                </c:pt>
                <c:pt idx="136">
                  <c:v>5562</c:v>
                </c:pt>
                <c:pt idx="137">
                  <c:v>8450</c:v>
                </c:pt>
                <c:pt idx="138">
                  <c:v>9610</c:v>
                </c:pt>
                <c:pt idx="139">
                  <c:v>9489</c:v>
                </c:pt>
                <c:pt idx="140">
                  <c:v>8490</c:v>
                </c:pt>
                <c:pt idx="141">
                  <c:v>10049</c:v>
                </c:pt>
                <c:pt idx="142">
                  <c:v>5519</c:v>
                </c:pt>
                <c:pt idx="143">
                  <c:v>6378</c:v>
                </c:pt>
                <c:pt idx="144">
                  <c:v>10273</c:v>
                </c:pt>
                <c:pt idx="145">
                  <c:v>10821</c:v>
                </c:pt>
                <c:pt idx="146">
                  <c:v>11290</c:v>
                </c:pt>
                <c:pt idx="147">
                  <c:v>10619</c:v>
                </c:pt>
                <c:pt idx="148">
                  <c:v>9795</c:v>
                </c:pt>
                <c:pt idx="149">
                  <c:v>4289</c:v>
                </c:pt>
                <c:pt idx="150">
                  <c:v>5767</c:v>
                </c:pt>
                <c:pt idx="151">
                  <c:v>9169</c:v>
                </c:pt>
                <c:pt idx="152">
                  <c:v>8656</c:v>
                </c:pt>
                <c:pt idx="153">
                  <c:v>9587</c:v>
                </c:pt>
                <c:pt idx="154">
                  <c:v>9945</c:v>
                </c:pt>
                <c:pt idx="155">
                  <c:v>10141</c:v>
                </c:pt>
                <c:pt idx="156">
                  <c:v>5074</c:v>
                </c:pt>
                <c:pt idx="157">
                  <c:v>5065</c:v>
                </c:pt>
                <c:pt idx="158">
                  <c:v>9641</c:v>
                </c:pt>
                <c:pt idx="159">
                  <c:v>12905</c:v>
                </c:pt>
                <c:pt idx="160">
                  <c:v>9547</c:v>
                </c:pt>
                <c:pt idx="161">
                  <c:v>10649</c:v>
                </c:pt>
                <c:pt idx="162">
                  <c:v>6538</c:v>
                </c:pt>
                <c:pt idx="163">
                  <c:v>4338</c:v>
                </c:pt>
                <c:pt idx="164">
                  <c:v>5127</c:v>
                </c:pt>
                <c:pt idx="165">
                  <c:v>8989</c:v>
                </c:pt>
                <c:pt idx="166">
                  <c:v>9704</c:v>
                </c:pt>
                <c:pt idx="167">
                  <c:v>10282</c:v>
                </c:pt>
                <c:pt idx="168">
                  <c:v>9653</c:v>
                </c:pt>
                <c:pt idx="169">
                  <c:v>8984</c:v>
                </c:pt>
                <c:pt idx="170">
                  <c:v>4488</c:v>
                </c:pt>
                <c:pt idx="171">
                  <c:v>4489</c:v>
                </c:pt>
                <c:pt idx="172">
                  <c:v>9595</c:v>
                </c:pt>
                <c:pt idx="173">
                  <c:v>9938</c:v>
                </c:pt>
                <c:pt idx="174">
                  <c:v>9848</c:v>
                </c:pt>
                <c:pt idx="175">
                  <c:v>8270</c:v>
                </c:pt>
                <c:pt idx="176">
                  <c:v>8251</c:v>
                </c:pt>
                <c:pt idx="177">
                  <c:v>4606</c:v>
                </c:pt>
                <c:pt idx="178">
                  <c:v>5126</c:v>
                </c:pt>
                <c:pt idx="179">
                  <c:v>9094</c:v>
                </c:pt>
                <c:pt idx="180">
                  <c:v>9766</c:v>
                </c:pt>
                <c:pt idx="181">
                  <c:v>10975</c:v>
                </c:pt>
                <c:pt idx="182">
                  <c:v>9927</c:v>
                </c:pt>
                <c:pt idx="183">
                  <c:v>8927</c:v>
                </c:pt>
                <c:pt idx="184">
                  <c:v>5337</c:v>
                </c:pt>
                <c:pt idx="185">
                  <c:v>5273</c:v>
                </c:pt>
                <c:pt idx="186">
                  <c:v>9487</c:v>
                </c:pt>
                <c:pt idx="187">
                  <c:v>9450</c:v>
                </c:pt>
                <c:pt idx="188">
                  <c:v>8974</c:v>
                </c:pt>
                <c:pt idx="189">
                  <c:v>9682</c:v>
                </c:pt>
                <c:pt idx="190">
                  <c:v>7973</c:v>
                </c:pt>
                <c:pt idx="191">
                  <c:v>5317</c:v>
                </c:pt>
                <c:pt idx="192">
                  <c:v>5214</c:v>
                </c:pt>
                <c:pt idx="193">
                  <c:v>8908</c:v>
                </c:pt>
                <c:pt idx="194">
                  <c:v>10196</c:v>
                </c:pt>
                <c:pt idx="195">
                  <c:v>8508</c:v>
                </c:pt>
                <c:pt idx="196">
                  <c:v>7796</c:v>
                </c:pt>
                <c:pt idx="197">
                  <c:v>8675</c:v>
                </c:pt>
                <c:pt idx="198">
                  <c:v>3805</c:v>
                </c:pt>
                <c:pt idx="199">
                  <c:v>3846</c:v>
                </c:pt>
                <c:pt idx="200">
                  <c:v>7789</c:v>
                </c:pt>
                <c:pt idx="201">
                  <c:v>8556</c:v>
                </c:pt>
                <c:pt idx="202">
                  <c:v>11357</c:v>
                </c:pt>
                <c:pt idx="203">
                  <c:v>9674</c:v>
                </c:pt>
                <c:pt idx="204">
                  <c:v>8789</c:v>
                </c:pt>
                <c:pt idx="205">
                  <c:v>3341</c:v>
                </c:pt>
                <c:pt idx="206">
                  <c:v>3529</c:v>
                </c:pt>
                <c:pt idx="207">
                  <c:v>3463</c:v>
                </c:pt>
                <c:pt idx="208">
                  <c:v>4353</c:v>
                </c:pt>
                <c:pt idx="209">
                  <c:v>5806</c:v>
                </c:pt>
                <c:pt idx="210">
                  <c:v>6016</c:v>
                </c:pt>
                <c:pt idx="211">
                  <c:v>6585</c:v>
                </c:pt>
                <c:pt idx="212">
                  <c:v>4692</c:v>
                </c:pt>
                <c:pt idx="213">
                  <c:v>4269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585024"/>
        <c:axId val="33586560"/>
      </c:lineChart>
      <c:dateAx>
        <c:axId val="33585024"/>
        <c:scaling>
          <c:orientation val="minMax"/>
        </c:scaling>
        <c:delete val="0"/>
        <c:axPos val="b"/>
        <c:numFmt formatCode="dd/mm/yy;@" sourceLinked="1"/>
        <c:majorTickMark val="out"/>
        <c:minorTickMark val="none"/>
        <c:tickLblPos val="nextTo"/>
        <c:crossAx val="33586560"/>
        <c:crosses val="autoZero"/>
        <c:auto val="1"/>
        <c:lblOffset val="100"/>
        <c:baseTimeUnit val="days"/>
      </c:dateAx>
      <c:valAx>
        <c:axId val="335865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8502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jours</a:t>
            </a:r>
            <a:r>
              <a:rPr lang="en-US" baseline="0" dirty="0" smtClean="0"/>
              <a:t> les plus chargés (NASA) </a:t>
            </a:r>
            <a:endParaRPr lang="en-US" dirty="0"/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Nasa</c:v>
                </c:pt>
              </c:strCache>
            </c:strRef>
          </c:tx>
          <c:cat>
            <c:numRef>
              <c:f>Sheet1!$A$2:$A$11</c:f>
              <c:numCache>
                <c:formatCode>m/d/yyyy</c:formatCode>
                <c:ptCount val="10"/>
                <c:pt idx="0">
                  <c:v>35010</c:v>
                </c:pt>
                <c:pt idx="1">
                  <c:v>34977</c:v>
                </c:pt>
                <c:pt idx="2">
                  <c:v>35053</c:v>
                </c:pt>
                <c:pt idx="3">
                  <c:v>34976</c:v>
                </c:pt>
                <c:pt idx="4">
                  <c:v>34997</c:v>
                </c:pt>
                <c:pt idx="5">
                  <c:v>34982</c:v>
                </c:pt>
                <c:pt idx="6">
                  <c:v>35032</c:v>
                </c:pt>
                <c:pt idx="7">
                  <c:v>34996</c:v>
                </c:pt>
                <c:pt idx="8">
                  <c:v>35012</c:v>
                </c:pt>
                <c:pt idx="9">
                  <c:v>34998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12905</c:v>
                </c:pt>
                <c:pt idx="1">
                  <c:v>11697</c:v>
                </c:pt>
                <c:pt idx="2">
                  <c:v>11357</c:v>
                </c:pt>
                <c:pt idx="3">
                  <c:v>11333</c:v>
                </c:pt>
                <c:pt idx="4">
                  <c:v>11290</c:v>
                </c:pt>
                <c:pt idx="5">
                  <c:v>11034</c:v>
                </c:pt>
                <c:pt idx="6">
                  <c:v>10975</c:v>
                </c:pt>
                <c:pt idx="7">
                  <c:v>10821</c:v>
                </c:pt>
                <c:pt idx="8">
                  <c:v>10649</c:v>
                </c:pt>
                <c:pt idx="9">
                  <c:v>10619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502336"/>
        <c:axId val="33503872"/>
      </c:lineChart>
      <c:dateAx>
        <c:axId val="3350233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33503872"/>
        <c:crosses val="autoZero"/>
        <c:auto val="1"/>
        <c:lblOffset val="100"/>
        <c:baseTimeUnit val="days"/>
      </c:dateAx>
      <c:valAx>
        <c:axId val="33503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0233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Les </a:t>
            </a:r>
            <a:r>
              <a:rPr lang="en-US" dirty="0" err="1" smtClean="0"/>
              <a:t>jours</a:t>
            </a:r>
            <a:r>
              <a:rPr lang="en-US" dirty="0" smtClean="0"/>
              <a:t> les plus chargés </a:t>
            </a:r>
            <a:r>
              <a:rPr lang="en-US" baseline="0" dirty="0" smtClean="0"/>
              <a:t>(Associates)</a:t>
            </a:r>
            <a:endParaRPr lang="en-US" dirty="0"/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Associates</c:v>
                </c:pt>
              </c:strCache>
            </c:strRef>
          </c:tx>
          <c:cat>
            <c:numRef>
              <c:f>Sheet1!$A$2:$A$11</c:f>
              <c:numCache>
                <c:formatCode>m/d/yyyy</c:formatCode>
                <c:ptCount val="10"/>
                <c:pt idx="0">
                  <c:v>40612</c:v>
                </c:pt>
                <c:pt idx="1">
                  <c:v>40590</c:v>
                </c:pt>
                <c:pt idx="2">
                  <c:v>40613</c:v>
                </c:pt>
                <c:pt idx="3">
                  <c:v>40767</c:v>
                </c:pt>
                <c:pt idx="4">
                  <c:v>40589</c:v>
                </c:pt>
                <c:pt idx="5">
                  <c:v>40697</c:v>
                </c:pt>
                <c:pt idx="6">
                  <c:v>40828</c:v>
                </c:pt>
                <c:pt idx="7">
                  <c:v>40632</c:v>
                </c:pt>
                <c:pt idx="8">
                  <c:v>40611</c:v>
                </c:pt>
                <c:pt idx="9">
                  <c:v>40772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27247</c:v>
                </c:pt>
                <c:pt idx="1">
                  <c:v>21144</c:v>
                </c:pt>
                <c:pt idx="2">
                  <c:v>21101</c:v>
                </c:pt>
                <c:pt idx="3">
                  <c:v>16789</c:v>
                </c:pt>
                <c:pt idx="4">
                  <c:v>16526</c:v>
                </c:pt>
                <c:pt idx="5">
                  <c:v>16364</c:v>
                </c:pt>
                <c:pt idx="6">
                  <c:v>16347</c:v>
                </c:pt>
                <c:pt idx="7">
                  <c:v>16193</c:v>
                </c:pt>
                <c:pt idx="8">
                  <c:v>15710</c:v>
                </c:pt>
                <c:pt idx="9">
                  <c:v>15230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619968"/>
        <c:axId val="33621504"/>
      </c:lineChart>
      <c:dateAx>
        <c:axId val="3361996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33621504"/>
        <c:crosses val="autoZero"/>
        <c:auto val="1"/>
        <c:lblOffset val="100"/>
        <c:baseTimeUnit val="days"/>
      </c:dateAx>
      <c:valAx>
        <c:axId val="336215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61996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NASA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Requêtes par jour (moyenne)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5853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Associates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Requêtes par jour (moyenne)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5675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656192"/>
        <c:axId val="33657984"/>
      </c:barChart>
      <c:catAx>
        <c:axId val="33656192"/>
        <c:scaling>
          <c:orientation val="minMax"/>
        </c:scaling>
        <c:delete val="0"/>
        <c:axPos val="b"/>
        <c:majorTickMark val="out"/>
        <c:minorTickMark val="none"/>
        <c:tickLblPos val="nextTo"/>
        <c:crossAx val="33657984"/>
        <c:crosses val="autoZero"/>
        <c:auto val="1"/>
        <c:lblAlgn val="ctr"/>
        <c:lblOffset val="100"/>
        <c:noMultiLvlLbl val="0"/>
      </c:catAx>
      <c:valAx>
        <c:axId val="336579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6561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Statuts</a:t>
            </a:r>
            <a:r>
              <a:rPr lang="en-US" dirty="0" smtClean="0"/>
              <a:t> </a:t>
            </a:r>
            <a:r>
              <a:rPr lang="en-US" dirty="0"/>
              <a:t>HTTP (Associates)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Statut HTTP (Associates)</c:v>
                </c:pt>
              </c:strCache>
            </c:strRef>
          </c:tx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200</c:v>
                </c:pt>
                <c:pt idx="1">
                  <c:v>206</c:v>
                </c:pt>
                <c:pt idx="2">
                  <c:v>301</c:v>
                </c:pt>
                <c:pt idx="3">
                  <c:v>302</c:v>
                </c:pt>
                <c:pt idx="4">
                  <c:v>304</c:v>
                </c:pt>
                <c:pt idx="5">
                  <c:v>400</c:v>
                </c:pt>
                <c:pt idx="6">
                  <c:v>401</c:v>
                </c:pt>
                <c:pt idx="7">
                  <c:v>403</c:v>
                </c:pt>
                <c:pt idx="8">
                  <c:v>404</c:v>
                </c:pt>
                <c:pt idx="9">
                  <c:v>405</c:v>
                </c:pt>
                <c:pt idx="10">
                  <c:v>416</c:v>
                </c:pt>
                <c:pt idx="11">
                  <c:v>500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3959911</c:v>
                </c:pt>
                <c:pt idx="1">
                  <c:v>56600</c:v>
                </c:pt>
                <c:pt idx="2">
                  <c:v>37135</c:v>
                </c:pt>
                <c:pt idx="3">
                  <c:v>12158</c:v>
                </c:pt>
                <c:pt idx="4">
                  <c:v>327000</c:v>
                </c:pt>
                <c:pt idx="5">
                  <c:v>6</c:v>
                </c:pt>
                <c:pt idx="6">
                  <c:v>1812</c:v>
                </c:pt>
                <c:pt idx="7">
                  <c:v>75</c:v>
                </c:pt>
                <c:pt idx="8">
                  <c:v>81883</c:v>
                </c:pt>
                <c:pt idx="9">
                  <c:v>567</c:v>
                </c:pt>
                <c:pt idx="10">
                  <c:v>633</c:v>
                </c:pt>
                <c:pt idx="1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683328"/>
        <c:axId val="33684864"/>
      </c:barChart>
      <c:catAx>
        <c:axId val="33683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3684864"/>
        <c:crosses val="autoZero"/>
        <c:auto val="1"/>
        <c:lblAlgn val="ctr"/>
        <c:lblOffset val="100"/>
        <c:noMultiLvlLbl val="0"/>
      </c:catAx>
      <c:valAx>
        <c:axId val="336848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6833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Statuts HTTP (NASA)</c:v>
                </c:pt>
              </c:strCache>
            </c:strRef>
          </c:tx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200</c:v>
                </c:pt>
                <c:pt idx="1">
                  <c:v>302</c:v>
                </c:pt>
                <c:pt idx="2">
                  <c:v>304</c:v>
                </c:pt>
                <c:pt idx="3">
                  <c:v>400</c:v>
                </c:pt>
                <c:pt idx="4">
                  <c:v>401</c:v>
                </c:pt>
                <c:pt idx="5">
                  <c:v>403</c:v>
                </c:pt>
                <c:pt idx="6">
                  <c:v>404</c:v>
                </c:pt>
                <c:pt idx="7">
                  <c:v>500</c:v>
                </c:pt>
                <c:pt idx="8">
                  <c:v>501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1032431</c:v>
                </c:pt>
                <c:pt idx="1">
                  <c:v>40661</c:v>
                </c:pt>
                <c:pt idx="2">
                  <c:v>151593</c:v>
                </c:pt>
                <c:pt idx="3">
                  <c:v>693</c:v>
                </c:pt>
                <c:pt idx="4">
                  <c:v>98</c:v>
                </c:pt>
                <c:pt idx="5">
                  <c:v>406</c:v>
                </c:pt>
                <c:pt idx="6">
                  <c:v>20369</c:v>
                </c:pt>
                <c:pt idx="7">
                  <c:v>537</c:v>
                </c:pt>
                <c:pt idx="8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905792"/>
        <c:axId val="43907328"/>
      </c:barChart>
      <c:catAx>
        <c:axId val="43905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3907328"/>
        <c:crosses val="autoZero"/>
        <c:auto val="1"/>
        <c:lblAlgn val="ctr"/>
        <c:lblOffset val="100"/>
        <c:noMultiLvlLbl val="0"/>
      </c:catAx>
      <c:valAx>
        <c:axId val="439073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39057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5E8B1-F278-45B5-8CCE-47297DE633CB}" type="datetimeFigureOut">
              <a:rPr lang="fr-FR" smtClean="0"/>
              <a:t>11/04/2014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CCB55-BB40-4890-B653-CC5D72A2E6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1973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8EAD7-AFA1-4CC2-A57C-8196215C295B}" type="datetimeFigureOut">
              <a:rPr lang="fr-FR" smtClean="0"/>
              <a:t>11/04/2014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FCAB2-142F-4DE3-BBA4-535C0AE013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1145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FCAB2-142F-4DE3-BBA4-535C0AE013E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410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FCAB2-142F-4DE3-BBA4-535C0AE013E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624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03BE-97D4-46D4-8EA7-9327F6FDA6D3}" type="datetime1">
              <a:rPr lang="fr-FR" smtClean="0"/>
              <a:t>11/04/2014</a:t>
            </a:fld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8E9223A-9D8B-4A7E-9550-5EB6E89380A8}" type="slidenum">
              <a:rPr lang="fr-FR" smtClean="0"/>
              <a:t>‹#›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699C-8D93-488E-9610-49907A339C58}" type="datetime1">
              <a:rPr lang="fr-FR" smtClean="0"/>
              <a:t>11/04/2014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223A-9D8B-4A7E-9550-5EB6E89380A8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8E9223A-9D8B-4A7E-9550-5EB6E89380A8}" type="slidenum">
              <a:rPr lang="fr-FR" smtClean="0"/>
              <a:t>‹#›</a:t>
            </a:fld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5D61-1E11-4F5D-B522-FE7AC6ADDA0C}" type="datetime1">
              <a:rPr lang="fr-FR" smtClean="0"/>
              <a:t>11/04/2014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13B8-71C9-4377-9455-BECA0B32BF55}" type="datetime1">
              <a:rPr lang="fr-FR" smtClean="0"/>
              <a:t>11/04/2014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8E9223A-9D8B-4A7E-9550-5EB6E89380A8}" type="slidenum">
              <a:rPr lang="fr-FR" smtClean="0"/>
              <a:t>‹#›</a:t>
            </a:fld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D5A1-3699-403E-840E-024E1769D168}" type="datetime1">
              <a:rPr lang="fr-FR" smtClean="0"/>
              <a:t>11/04/2014</a:t>
            </a:fld>
            <a:endParaRPr lang="fr-F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8E9223A-9D8B-4A7E-9550-5EB6E89380A8}" type="slidenum">
              <a:rPr lang="fr-FR" smtClean="0"/>
              <a:t>‹#›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D6FB7D1-6833-472E-BBC9-8EE838EE5DB5}" type="datetime1">
              <a:rPr lang="fr-FR" smtClean="0"/>
              <a:t>11/04/2014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223A-9D8B-4A7E-9550-5EB6E89380A8}" type="slidenum">
              <a:rPr lang="fr-FR" smtClean="0"/>
              <a:t>‹#›</a:t>
            </a:fld>
            <a:endParaRPr lang="fr-F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D5B-9BF0-472A-AFF7-091708D11D05}" type="datetime1">
              <a:rPr lang="fr-FR" smtClean="0"/>
              <a:t>11/04/2014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8E9223A-9D8B-4A7E-9550-5EB6E89380A8}" type="slidenum">
              <a:rPr lang="fr-FR" smtClean="0"/>
              <a:t>‹#›</a:t>
            </a:fld>
            <a:endParaRPr lang="fr-FR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D836-0D6A-413A-979D-A80D7357674F}" type="datetime1">
              <a:rPr lang="fr-FR" smtClean="0"/>
              <a:t>11/04/2014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8E9223A-9D8B-4A7E-9550-5EB6E89380A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B99-15EC-4EE8-B20C-736E903E50CB}" type="datetime1">
              <a:rPr lang="fr-FR" smtClean="0"/>
              <a:t>11/04/2014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E9223A-9D8B-4A7E-9550-5EB6E89380A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8E9223A-9D8B-4A7E-9550-5EB6E89380A8}" type="slidenum">
              <a:rPr lang="fr-FR" smtClean="0"/>
              <a:t>‹#›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81BD-252D-4D02-8699-65B9940CE64F}" type="datetime1">
              <a:rPr lang="fr-FR" smtClean="0"/>
              <a:t>11/04/2014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8E9223A-9D8B-4A7E-9550-5EB6E89380A8}" type="slidenum">
              <a:rPr lang="fr-FR" smtClean="0"/>
              <a:t>‹#›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2815EBD-2239-4BFF-BDCF-A0296D1B4BBC}" type="datetime1">
              <a:rPr lang="fr-FR" smtClean="0"/>
              <a:t>11/04/2014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901EA52-8D37-4E7A-9607-7137439CEFFB}" type="datetime1">
              <a:rPr lang="fr-FR" smtClean="0"/>
              <a:t>11/04/2014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8E9223A-9D8B-4A7E-9550-5EB6E89380A8}" type="slidenum">
              <a:rPr lang="fr-FR" smtClean="0"/>
              <a:t>‹#›</a:t>
            </a:fld>
            <a:endParaRPr lang="fr-F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sa.gov/" TargetMode="External"/><Relationship Id="rId2" Type="http://schemas.openxmlformats.org/officeDocument/2006/relationships/hyperlink" Target="http://www.theassociates.co.uk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4048" y="5316887"/>
            <a:ext cx="3848472" cy="976754"/>
          </a:xfrm>
        </p:spPr>
        <p:txBody>
          <a:bodyPr/>
          <a:lstStyle/>
          <a:p>
            <a:pPr algn="l"/>
            <a:r>
              <a:rPr lang="fr-FR" dirty="0" err="1" smtClean="0"/>
              <a:t>CHRistophe</a:t>
            </a:r>
            <a:r>
              <a:rPr lang="fr-FR" dirty="0" smtClean="0"/>
              <a:t> vilain</a:t>
            </a:r>
          </a:p>
          <a:p>
            <a:pPr algn="l"/>
            <a:r>
              <a:rPr lang="fr-FR" dirty="0" smtClean="0"/>
              <a:t>Jean-</a:t>
            </a:r>
            <a:r>
              <a:rPr lang="fr-FR" dirty="0" err="1" smtClean="0"/>
              <a:t>vianney</a:t>
            </a:r>
            <a:r>
              <a:rPr lang="fr-FR" dirty="0" smtClean="0"/>
              <a:t> </a:t>
            </a:r>
            <a:r>
              <a:rPr lang="fr-FR" dirty="0" err="1" smtClean="0"/>
              <a:t>dautreY</a:t>
            </a:r>
            <a:endParaRPr lang="fr-FR" dirty="0" smtClean="0"/>
          </a:p>
          <a:p>
            <a:pPr algn="l"/>
            <a:r>
              <a:rPr lang="fr-FR" dirty="0" smtClean="0"/>
              <a:t>Paolo </a:t>
            </a:r>
            <a:r>
              <a:rPr lang="fr-FR" dirty="0" err="1" smtClean="0"/>
              <a:t>genissel</a:t>
            </a:r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Analyse de fichier log avec </a:t>
            </a:r>
            <a:r>
              <a:rPr lang="fr-FR" dirty="0" err="1" smtClean="0"/>
              <a:t>Hadoop</a:t>
            </a:r>
            <a:r>
              <a:rPr lang="fr-FR" dirty="0" smtClean="0"/>
              <a:t> et </a:t>
            </a:r>
            <a:r>
              <a:rPr lang="fr-FR" dirty="0" err="1" smtClean="0"/>
              <a:t>Map</a:t>
            </a:r>
            <a:r>
              <a:rPr lang="fr-FR" dirty="0" smtClean="0"/>
              <a:t>/</a:t>
            </a:r>
            <a:r>
              <a:rPr lang="fr-FR" dirty="0" err="1" smtClean="0"/>
              <a:t>Reduce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5805264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10/09/14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223A-9D8B-4A7E-9550-5EB6E89380A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74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IV/ Analyse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223A-9D8B-4A7E-9550-5EB6E89380A8}" type="slidenum">
              <a:rPr lang="fr-FR" smtClean="0"/>
              <a:t>10</a:t>
            </a:fld>
            <a:endParaRPr lang="fr-FR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2476801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66332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IV/ Analyse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223A-9D8B-4A7E-9550-5EB6E89380A8}" type="slidenum">
              <a:rPr lang="fr-FR" smtClean="0"/>
              <a:t>11</a:t>
            </a:fld>
            <a:endParaRPr lang="fr-FR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05507154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7549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IV/ Analyse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223A-9D8B-4A7E-9550-5EB6E89380A8}" type="slidenum">
              <a:rPr lang="fr-FR" smtClean="0"/>
              <a:t>12</a:t>
            </a:fld>
            <a:endParaRPr lang="fr-FR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26750696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304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IV/ Analyse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223A-9D8B-4A7E-9550-5EB6E89380A8}" type="slidenum">
              <a:rPr lang="fr-FR" smtClean="0"/>
              <a:t>13</a:t>
            </a:fld>
            <a:endParaRPr lang="fr-FR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51119638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696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IV/ Analyse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223A-9D8B-4A7E-9550-5EB6E89380A8}" type="slidenum">
              <a:rPr lang="fr-FR" smtClean="0"/>
              <a:t>14</a:t>
            </a:fld>
            <a:endParaRPr lang="fr-FR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38494703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768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IV/ Analyse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223A-9D8B-4A7E-9550-5EB6E89380A8}" type="slidenum">
              <a:rPr lang="fr-FR" smtClean="0"/>
              <a:t>15</a:t>
            </a:fld>
            <a:endParaRPr lang="fr-FR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58071238"/>
              </p:ext>
            </p:extLst>
          </p:nvPr>
        </p:nvGraphicFramePr>
        <p:xfrm>
          <a:off x="251520" y="1556792"/>
          <a:ext cx="850423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078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IV/ Analyse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223A-9D8B-4A7E-9550-5EB6E89380A8}" type="slidenum">
              <a:rPr lang="fr-FR" smtClean="0"/>
              <a:t>16</a:t>
            </a:fld>
            <a:endParaRPr lang="fr-FR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50010067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442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V/ Conclusion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223A-9D8B-4A7E-9550-5EB6E89380A8}" type="slidenum">
              <a:rPr lang="fr-FR" smtClean="0"/>
              <a:t>17</a:t>
            </a:fld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2"/>
                </a:solidFill>
              </a:rPr>
              <a:t>Hadoop</a:t>
            </a:r>
            <a:r>
              <a:rPr lang="fr-FR" dirty="0" smtClean="0">
                <a:solidFill>
                  <a:schemeClr val="tx2"/>
                </a:solidFill>
              </a:rPr>
              <a:t> nous a permis d’analyser le fichier log afin </a:t>
            </a:r>
            <a:r>
              <a:rPr lang="fr-FR" dirty="0" smtClean="0">
                <a:solidFill>
                  <a:schemeClr val="tx2"/>
                </a:solidFill>
              </a:rPr>
              <a:t>de résoudre </a:t>
            </a:r>
            <a:r>
              <a:rPr lang="fr-FR" dirty="0" smtClean="0">
                <a:solidFill>
                  <a:schemeClr val="tx2"/>
                </a:solidFill>
              </a:rPr>
              <a:t>des problèmes : </a:t>
            </a:r>
          </a:p>
          <a:p>
            <a:pPr lvl="1"/>
            <a:r>
              <a:rPr lang="fr-FR" dirty="0" smtClean="0"/>
              <a:t>De type statistique</a:t>
            </a:r>
          </a:p>
          <a:p>
            <a:pPr lvl="1"/>
            <a:r>
              <a:rPr lang="fr-FR" dirty="0" smtClean="0"/>
              <a:t>De sécurité</a:t>
            </a:r>
          </a:p>
          <a:p>
            <a:pPr lvl="1"/>
            <a:endParaRPr lang="fr-FR" dirty="0"/>
          </a:p>
          <a:p>
            <a:r>
              <a:rPr lang="fr-FR" dirty="0" smtClean="0">
                <a:solidFill>
                  <a:schemeClr val="tx2"/>
                </a:solidFill>
              </a:rPr>
              <a:t>Il peut cependant y avoir une limite à cette méthode si l’on veut traiter les fichiers en temps réel</a:t>
            </a:r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5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la présentation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fr-FR" dirty="0" smtClean="0">
              <a:solidFill>
                <a:schemeClr val="tx2"/>
              </a:solidFill>
            </a:endParaRPr>
          </a:p>
          <a:p>
            <a:r>
              <a:rPr lang="fr-FR" dirty="0" smtClean="0">
                <a:solidFill>
                  <a:schemeClr val="tx2"/>
                </a:solidFill>
              </a:rPr>
              <a:t>I/ Présentation du sujet</a:t>
            </a:r>
          </a:p>
          <a:p>
            <a:pPr marL="0" indent="0">
              <a:buNone/>
            </a:pPr>
            <a:endParaRPr lang="fr-FR" dirty="0" smtClean="0">
              <a:solidFill>
                <a:schemeClr val="tx2"/>
              </a:solidFill>
            </a:endParaRPr>
          </a:p>
          <a:p>
            <a:r>
              <a:rPr lang="fr-FR" dirty="0" smtClean="0">
                <a:solidFill>
                  <a:schemeClr val="tx2"/>
                </a:solidFill>
              </a:rPr>
              <a:t>II/ Récolte de données</a:t>
            </a:r>
          </a:p>
          <a:p>
            <a:endParaRPr lang="fr-FR" dirty="0">
              <a:solidFill>
                <a:schemeClr val="tx2"/>
              </a:solidFill>
            </a:endParaRPr>
          </a:p>
          <a:p>
            <a:r>
              <a:rPr lang="fr-FR" dirty="0" smtClean="0">
                <a:solidFill>
                  <a:schemeClr val="tx2"/>
                </a:solidFill>
              </a:rPr>
              <a:t>III/ Outils utilisés</a:t>
            </a:r>
          </a:p>
          <a:p>
            <a:endParaRPr lang="fr-FR" dirty="0">
              <a:solidFill>
                <a:schemeClr val="tx2"/>
              </a:solidFill>
            </a:endParaRPr>
          </a:p>
          <a:p>
            <a:r>
              <a:rPr lang="fr-FR" dirty="0" smtClean="0">
                <a:solidFill>
                  <a:schemeClr val="tx2"/>
                </a:solidFill>
              </a:rPr>
              <a:t>IV/ Analyse</a:t>
            </a:r>
          </a:p>
          <a:p>
            <a:endParaRPr lang="fr-FR" dirty="0" smtClean="0">
              <a:solidFill>
                <a:schemeClr val="tx2"/>
              </a:solidFill>
            </a:endParaRPr>
          </a:p>
          <a:p>
            <a:r>
              <a:rPr lang="fr-FR" dirty="0" smtClean="0">
                <a:solidFill>
                  <a:schemeClr val="tx2"/>
                </a:solidFill>
              </a:rPr>
              <a:t>V/ Conclusion</a:t>
            </a:r>
            <a:endParaRPr lang="fr-FR" dirty="0">
              <a:solidFill>
                <a:schemeClr val="tx2"/>
              </a:solidFill>
            </a:endParaRPr>
          </a:p>
          <a:p>
            <a:endParaRPr lang="fr-FR" dirty="0" smtClean="0">
              <a:solidFill>
                <a:schemeClr val="tx2"/>
              </a:solidFill>
            </a:endParaRPr>
          </a:p>
          <a:p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223A-9D8B-4A7E-9550-5EB6E89380A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585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I/ Présentation du sujet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C:\Users\User\Desktop\12257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6480720" cy="446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image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058754"/>
            <a:ext cx="853497" cy="63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5364088" y="2374319"/>
            <a:ext cx="1152128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53633" y="269742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Fichier log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223A-9D8B-4A7E-9550-5EB6E89380A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33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I/ Présentation du sujet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tx2"/>
                </a:solidFill>
              </a:rPr>
              <a:t>Pourquoi analyser ce fichier ?</a:t>
            </a:r>
          </a:p>
          <a:p>
            <a:pPr marL="0" indent="0">
              <a:buNone/>
            </a:pPr>
            <a:endParaRPr lang="fr-FR" dirty="0">
              <a:solidFill>
                <a:schemeClr val="tx2"/>
              </a:solidFill>
            </a:endParaRPr>
          </a:p>
          <a:p>
            <a:r>
              <a:rPr lang="fr-FR" dirty="0" smtClean="0">
                <a:solidFill>
                  <a:schemeClr val="tx2"/>
                </a:solidFill>
              </a:rPr>
              <a:t>Aspects de sécurité : </a:t>
            </a:r>
          </a:p>
          <a:p>
            <a:pPr lvl="1"/>
            <a:r>
              <a:rPr lang="fr-FR" dirty="0" smtClean="0"/>
              <a:t>Prévenir les attaques ! 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</a:rPr>
              <a:t>Qui a consulté une page ultra-sensible ?</a:t>
            </a:r>
          </a:p>
          <a:p>
            <a:pPr marL="274320" lvl="1" indent="0">
              <a:buNone/>
            </a:pPr>
            <a:endParaRPr lang="fr-FR" dirty="0">
              <a:solidFill>
                <a:schemeClr val="tx2"/>
              </a:solidFill>
            </a:endParaRPr>
          </a:p>
          <a:p>
            <a:r>
              <a:rPr lang="fr-FR" dirty="0" smtClean="0">
                <a:solidFill>
                  <a:schemeClr val="tx2"/>
                </a:solidFill>
              </a:rPr>
              <a:t>Aspects statistiques :</a:t>
            </a:r>
          </a:p>
          <a:p>
            <a:pPr lvl="1"/>
            <a:r>
              <a:rPr lang="fr-FR" dirty="0" smtClean="0"/>
              <a:t>Nombre de pages consultées par jour</a:t>
            </a:r>
          </a:p>
          <a:p>
            <a:pPr lvl="1"/>
            <a:r>
              <a:rPr lang="fr-FR" dirty="0" smtClean="0"/>
              <a:t>Les pages les plus consultées</a:t>
            </a:r>
          </a:p>
          <a:p>
            <a:pPr lvl="1"/>
            <a:endParaRPr lang="fr-FR" dirty="0">
              <a:solidFill>
                <a:schemeClr val="tx2"/>
              </a:solidFill>
            </a:endParaRPr>
          </a:p>
          <a:p>
            <a:r>
              <a:rPr lang="fr-FR" dirty="0" smtClean="0">
                <a:solidFill>
                  <a:schemeClr val="tx2"/>
                </a:solidFill>
              </a:rPr>
              <a:t>Aspects de maintenance :</a:t>
            </a:r>
          </a:p>
          <a:p>
            <a:pPr lvl="1"/>
            <a:r>
              <a:rPr lang="fr-FR" dirty="0" smtClean="0"/>
              <a:t>Analyser les erreurs qui ont pu survenir durant  la transmission de la page</a:t>
            </a:r>
          </a:p>
          <a:p>
            <a:pPr lvl="1"/>
            <a:r>
              <a:rPr lang="fr-FR" dirty="0" smtClean="0"/>
              <a:t>Prédire le  moment idéal pour effectuer la maintenance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223A-9D8B-4A7E-9550-5EB6E89380A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0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II/ Récolte des données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Nous avons utilisé des </a:t>
            </a:r>
            <a:r>
              <a:rPr lang="fr-FR" dirty="0" err="1" smtClean="0">
                <a:solidFill>
                  <a:schemeClr val="tx2"/>
                </a:solidFill>
              </a:rPr>
              <a:t>datasets</a:t>
            </a:r>
            <a:r>
              <a:rPr lang="fr-FR" dirty="0" smtClean="0">
                <a:solidFill>
                  <a:schemeClr val="tx2"/>
                </a:solidFill>
              </a:rPr>
              <a:t> fournis par deux sites Web :</a:t>
            </a:r>
          </a:p>
          <a:p>
            <a:pPr lvl="1"/>
            <a:r>
              <a:rPr lang="fr-FR" dirty="0" smtClean="0">
                <a:hlinkClick r:id="rId2"/>
              </a:rPr>
              <a:t>http://www.theassociates.co.uk</a:t>
            </a:r>
            <a:r>
              <a:rPr lang="fr-FR" dirty="0" smtClean="0"/>
              <a:t> (481 MB)</a:t>
            </a:r>
          </a:p>
          <a:p>
            <a:pPr lvl="1"/>
            <a:r>
              <a:rPr lang="fr-FR" dirty="0" smtClean="0">
                <a:hlinkClick r:id="rId3"/>
              </a:rPr>
              <a:t>http://www.nasa.gov</a:t>
            </a:r>
            <a:r>
              <a:rPr lang="fr-FR" dirty="0" smtClean="0"/>
              <a:t> (222.6 MB)</a:t>
            </a:r>
          </a:p>
          <a:p>
            <a:pPr marL="274320" lvl="1" indent="0">
              <a:buNone/>
            </a:pPr>
            <a:endParaRPr lang="fr-FR" dirty="0" smtClean="0"/>
          </a:p>
          <a:p>
            <a:r>
              <a:rPr lang="fr-FR" dirty="0" err="1" smtClean="0">
                <a:solidFill>
                  <a:schemeClr val="tx2"/>
                </a:solidFill>
              </a:rPr>
              <a:t>Dataset</a:t>
            </a:r>
            <a:r>
              <a:rPr lang="fr-FR" dirty="0" smtClean="0">
                <a:solidFill>
                  <a:schemeClr val="tx2"/>
                </a:solidFill>
              </a:rPr>
              <a:t> de la NASA : </a:t>
            </a:r>
          </a:p>
          <a:p>
            <a:pPr lvl="1"/>
            <a:r>
              <a:rPr lang="fr-FR" dirty="0" smtClean="0"/>
              <a:t>A été « filtré avant d’être publié »</a:t>
            </a:r>
          </a:p>
          <a:p>
            <a:pPr lvl="1"/>
            <a:r>
              <a:rPr lang="fr-FR" dirty="0" smtClean="0"/>
              <a:t>Période couverte par le </a:t>
            </a:r>
            <a:r>
              <a:rPr lang="fr-FR" dirty="0" err="1" smtClean="0"/>
              <a:t>dataset</a:t>
            </a:r>
            <a:r>
              <a:rPr lang="fr-FR" dirty="0" smtClean="0"/>
              <a:t> : 1</a:t>
            </a:r>
            <a:r>
              <a:rPr lang="fr-FR" baseline="30000" dirty="0" smtClean="0"/>
              <a:t>er</a:t>
            </a:r>
            <a:r>
              <a:rPr lang="fr-FR" dirty="0" smtClean="0"/>
              <a:t> juin 1995 au 31 décembre 1995</a:t>
            </a:r>
          </a:p>
          <a:p>
            <a:pPr marL="274320" lvl="1" indent="0">
              <a:buNone/>
            </a:pPr>
            <a:endParaRPr lang="fr-FR" dirty="0" smtClean="0"/>
          </a:p>
          <a:p>
            <a:r>
              <a:rPr lang="fr-FR" dirty="0" err="1" smtClean="0">
                <a:solidFill>
                  <a:schemeClr val="tx2"/>
                </a:solidFill>
              </a:rPr>
              <a:t>Dataset</a:t>
            </a:r>
            <a:r>
              <a:rPr lang="fr-FR" dirty="0" smtClean="0">
                <a:solidFill>
                  <a:schemeClr val="tx2"/>
                </a:solidFill>
              </a:rPr>
              <a:t> de The </a:t>
            </a:r>
            <a:r>
              <a:rPr lang="fr-FR" dirty="0" err="1" smtClean="0">
                <a:solidFill>
                  <a:schemeClr val="tx2"/>
                </a:solidFill>
              </a:rPr>
              <a:t>associates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smtClean="0">
                <a:solidFill>
                  <a:schemeClr val="tx2"/>
                </a:solidFill>
              </a:rPr>
              <a:t>:</a:t>
            </a:r>
          </a:p>
          <a:p>
            <a:pPr lvl="1"/>
            <a:r>
              <a:rPr lang="fr-FR" dirty="0" smtClean="0"/>
              <a:t>Beaucoup plus lourd, ce qui met en évidence l’utilité d’</a:t>
            </a:r>
            <a:r>
              <a:rPr lang="fr-FR" dirty="0" err="1" smtClean="0"/>
              <a:t>Hadoop</a:t>
            </a:r>
            <a:endParaRPr lang="fr-FR" dirty="0" smtClean="0"/>
          </a:p>
          <a:p>
            <a:pPr lvl="1"/>
            <a:r>
              <a:rPr lang="fr-FR" dirty="0" smtClean="0"/>
              <a:t>Période couverte par le </a:t>
            </a:r>
            <a:r>
              <a:rPr lang="fr-FR" dirty="0" err="1" smtClean="0"/>
              <a:t>dataset</a:t>
            </a:r>
            <a:r>
              <a:rPr lang="fr-FR" dirty="0" smtClean="0"/>
              <a:t> : 15 juillet 2009 au 03 décembre 2011</a:t>
            </a:r>
          </a:p>
          <a:p>
            <a:pPr lvl="1"/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223A-9D8B-4A7E-9550-5EB6E89380A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27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II/Récolte de données</a:t>
            </a:r>
            <a:endParaRPr lang="fr-FR" dirty="0"/>
          </a:p>
        </p:txBody>
      </p:sp>
      <p:pic>
        <p:nvPicPr>
          <p:cNvPr id="2050" name="Picture 2" descr="C:\Users\User\Desktop\Captur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848"/>
            <a:ext cx="8677471" cy="22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827584" y="2564904"/>
            <a:ext cx="21602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8627" y="407707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Adresse IP</a:t>
            </a:r>
            <a:endParaRPr lang="fr-FR" dirty="0">
              <a:solidFill>
                <a:schemeClr val="tx2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15816" y="2348880"/>
            <a:ext cx="72008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71700" y="393857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Date, heure, avec le fuseau horaire</a:t>
            </a:r>
            <a:endParaRPr lang="fr-FR" dirty="0">
              <a:solidFill>
                <a:schemeClr val="tx2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148064" y="2348880"/>
            <a:ext cx="72008" cy="223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56983" y="4584903"/>
            <a:ext cx="230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Page demandée par l’utilisateur</a:t>
            </a:r>
            <a:endParaRPr lang="fr-FR" dirty="0">
              <a:solidFill>
                <a:schemeClr val="tx2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24328" y="2348880"/>
            <a:ext cx="648072" cy="972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86786" y="3320988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Statut HTTP</a:t>
            </a:r>
            <a:endParaRPr lang="fr-FR" dirty="0">
              <a:solidFill>
                <a:schemeClr val="tx2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388424" y="2348880"/>
            <a:ext cx="360040" cy="223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59792" y="4725144"/>
            <a:ext cx="1404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Taille de la page envoyée (en octets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223A-9D8B-4A7E-9550-5EB6E89380A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00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III/ Outils utilisés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solidFill>
                <a:schemeClr val="tx2"/>
              </a:solidFill>
            </a:endParaRPr>
          </a:p>
          <a:p>
            <a:r>
              <a:rPr lang="fr-FR" dirty="0" err="1" smtClean="0">
                <a:solidFill>
                  <a:schemeClr val="tx2"/>
                </a:solidFill>
              </a:rPr>
              <a:t>Hadoop</a:t>
            </a:r>
            <a:r>
              <a:rPr lang="fr-FR" dirty="0" smtClean="0">
                <a:solidFill>
                  <a:schemeClr val="tx2"/>
                </a:solidFill>
              </a:rPr>
              <a:t> pour faciliter le traitement des données</a:t>
            </a:r>
          </a:p>
          <a:p>
            <a:endParaRPr lang="fr-FR" dirty="0">
              <a:solidFill>
                <a:schemeClr val="tx2"/>
              </a:solidFill>
            </a:endParaRPr>
          </a:p>
          <a:p>
            <a:r>
              <a:rPr lang="fr-FR" dirty="0" smtClean="0">
                <a:solidFill>
                  <a:schemeClr val="tx2"/>
                </a:solidFill>
              </a:rPr>
              <a:t>Algorithme </a:t>
            </a:r>
            <a:r>
              <a:rPr lang="fr-FR" dirty="0" err="1" smtClean="0">
                <a:solidFill>
                  <a:schemeClr val="tx2"/>
                </a:solidFill>
              </a:rPr>
              <a:t>Map</a:t>
            </a:r>
            <a:r>
              <a:rPr lang="fr-FR" dirty="0" smtClean="0">
                <a:solidFill>
                  <a:schemeClr val="tx2"/>
                </a:solidFill>
              </a:rPr>
              <a:t>/</a:t>
            </a:r>
            <a:r>
              <a:rPr lang="fr-FR" dirty="0" err="1" smtClean="0">
                <a:solidFill>
                  <a:schemeClr val="tx2"/>
                </a:solidFill>
              </a:rPr>
              <a:t>Reduce</a:t>
            </a:r>
            <a:endParaRPr lang="fr-FR" dirty="0" smtClean="0">
              <a:solidFill>
                <a:schemeClr val="tx2"/>
              </a:solidFill>
            </a:endParaRPr>
          </a:p>
          <a:p>
            <a:endParaRPr lang="fr-FR" dirty="0">
              <a:solidFill>
                <a:schemeClr val="tx2"/>
              </a:solidFill>
            </a:endParaRPr>
          </a:p>
          <a:p>
            <a:r>
              <a:rPr lang="fr-FR" dirty="0" smtClean="0">
                <a:solidFill>
                  <a:schemeClr val="tx2"/>
                </a:solidFill>
              </a:rPr>
              <a:t>Langage de programmation : Python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223A-9D8B-4A7E-9550-5EB6E89380A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25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IV/ Analyse</a:t>
            </a:r>
            <a:endParaRPr lang="fr-F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61506416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223A-9D8B-4A7E-9550-5EB6E89380A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31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IV/ Analyse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223A-9D8B-4A7E-9550-5EB6E89380A8}" type="slidenum">
              <a:rPr lang="fr-FR" smtClean="0"/>
              <a:t>9</a:t>
            </a:fld>
            <a:endParaRPr lang="fr-FR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84556843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430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327</Words>
  <Application>Microsoft Office PowerPoint</Application>
  <PresentationFormat>On-screen Show (4:3)</PresentationFormat>
  <Paragraphs>99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Civic</vt:lpstr>
      <vt:lpstr>Analyse de fichier log avec Hadoop et Map/Reduce</vt:lpstr>
      <vt:lpstr>Plan de la présentation</vt:lpstr>
      <vt:lpstr>I/ Présentation du sujet</vt:lpstr>
      <vt:lpstr>I/ Présentation du sujet</vt:lpstr>
      <vt:lpstr>II/ Récolte des données</vt:lpstr>
      <vt:lpstr>II/Récolte de données</vt:lpstr>
      <vt:lpstr>III/ Outils utilisés</vt:lpstr>
      <vt:lpstr>IV/ Analyse</vt:lpstr>
      <vt:lpstr>IV/ Analyse</vt:lpstr>
      <vt:lpstr>IV/ Analyse</vt:lpstr>
      <vt:lpstr>IV/ Analyse</vt:lpstr>
      <vt:lpstr>IV/ Analyse</vt:lpstr>
      <vt:lpstr>IV/ Analyse</vt:lpstr>
      <vt:lpstr>IV/ Analyse</vt:lpstr>
      <vt:lpstr>IV/ Analyse</vt:lpstr>
      <vt:lpstr>IV/ Analyse</vt:lpstr>
      <vt:lpstr>V/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 fichier log avec Hadoop et Map/Reduce</dc:title>
  <dc:creator>Paolo Genissel</dc:creator>
  <cp:lastModifiedBy>Paolo Genissel</cp:lastModifiedBy>
  <cp:revision>37</cp:revision>
  <dcterms:created xsi:type="dcterms:W3CDTF">2014-04-09T09:16:46Z</dcterms:created>
  <dcterms:modified xsi:type="dcterms:W3CDTF">2014-04-11T15:50:43Z</dcterms:modified>
</cp:coreProperties>
</file>