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F9D51-719C-4DD8-870E-BB064308089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D262B-38C1-4113-B29D-65365060F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4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416F-602B-44E7-9FF0-F41ED9DAF4BC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4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096-A7BB-4AED-B1FB-5CE3FE32E09E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078B0-6DB0-4E57-A261-6F873B67DA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43827"/>
          <a:stretch/>
        </p:blipFill>
        <p:spPr>
          <a:xfrm>
            <a:off x="10494626" y="132908"/>
            <a:ext cx="1546827" cy="6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6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6769-390E-455E-ACD4-E5BFB11EB4E3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A66CC-29A8-4ECB-B762-63E63F54E9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43827"/>
          <a:stretch/>
        </p:blipFill>
        <p:spPr>
          <a:xfrm>
            <a:off x="10494626" y="132908"/>
            <a:ext cx="1546827" cy="6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5CE6-0247-4ECF-A173-9F4100E55288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EB4877-EB94-4CE0-AA7A-019B81F62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43827"/>
          <a:stretch/>
        </p:blipFill>
        <p:spPr>
          <a:xfrm>
            <a:off x="10494626" y="132908"/>
            <a:ext cx="1546827" cy="6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14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AF23-A86B-4F7D-A93E-E567423C80DF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2BA46C-E9CC-4500-8C08-616C3EBB0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43827"/>
          <a:stretch/>
        </p:blipFill>
        <p:spPr>
          <a:xfrm>
            <a:off x="10494626" y="132908"/>
            <a:ext cx="1546827" cy="6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8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B95A-E04C-4F5E-B94E-688B11F26FEA}" type="datetime1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5ED162-3DA4-4A62-A8AC-7E9FE4B14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43827"/>
          <a:stretch/>
        </p:blipFill>
        <p:spPr>
          <a:xfrm>
            <a:off x="10494626" y="132908"/>
            <a:ext cx="1546827" cy="6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7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E3B-1EEB-43F2-BD79-5BE97EA0A1AA}" type="datetime1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E34BAF-E001-445B-954C-60DB05E9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43827"/>
          <a:stretch/>
        </p:blipFill>
        <p:spPr>
          <a:xfrm>
            <a:off x="10494626" y="132908"/>
            <a:ext cx="1546827" cy="6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5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2A00-0821-4BF9-9F5B-B88939E9EAE4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92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2E87-224D-4575-B512-444F21C7565B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7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5071" y="6398665"/>
            <a:ext cx="2743200" cy="365125"/>
          </a:xfrm>
        </p:spPr>
        <p:txBody>
          <a:bodyPr/>
          <a:lstStyle>
            <a:lvl1pPr>
              <a:defRPr sz="1400" b="0">
                <a:effectLst/>
              </a:defRPr>
            </a:lvl1pPr>
          </a:lstStyle>
          <a:p>
            <a:fld id="{31A9BF12-DC11-4B54-A51F-6EFC93430A85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0346" y="6398665"/>
            <a:ext cx="753545" cy="365125"/>
          </a:xfrm>
        </p:spPr>
        <p:txBody>
          <a:bodyPr/>
          <a:lstStyle>
            <a:lvl1pPr>
              <a:defRPr sz="1400" b="0">
                <a:effectLst/>
              </a:defRPr>
            </a:lvl1pPr>
          </a:lstStyle>
          <a:p>
            <a:fld id="{D5CE68EE-1831-4876-BEC5-5E87A784491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0B606-D3AA-4222-BEA6-29D9E7DC66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43827"/>
          <a:stretch/>
        </p:blipFill>
        <p:spPr>
          <a:xfrm>
            <a:off x="10494626" y="132908"/>
            <a:ext cx="1546827" cy="6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6D36-B268-469D-8F3C-ABDF5C023E21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290B1-656F-4E69-BE9A-B74E4624E6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43827"/>
          <a:stretch/>
        </p:blipFill>
        <p:spPr>
          <a:xfrm>
            <a:off x="10494626" y="132908"/>
            <a:ext cx="1546827" cy="6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5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24B1-DC94-4FBB-B472-9FC72F7C007C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0422DD-E886-47C9-930D-827C8120EC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43827"/>
          <a:stretch/>
        </p:blipFill>
        <p:spPr>
          <a:xfrm>
            <a:off x="10494626" y="132908"/>
            <a:ext cx="1546827" cy="6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2994-0D1A-4771-BD4E-69FB505656B2}" type="datetime1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25C197-8C50-4E66-9EC7-F44FC480C2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43827"/>
          <a:stretch/>
        </p:blipFill>
        <p:spPr>
          <a:xfrm>
            <a:off x="10494626" y="132908"/>
            <a:ext cx="1546827" cy="6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B19-BB86-4815-9052-33D8271CB48B}" type="datetime1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11DE0-15FB-492A-8DC4-F565046CA7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43827"/>
          <a:stretch/>
        </p:blipFill>
        <p:spPr>
          <a:xfrm>
            <a:off x="10494626" y="132908"/>
            <a:ext cx="1546827" cy="6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0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B732-3D25-41D4-B97E-DF1C93BE9724}" type="datetime1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2906E-2F09-4C76-BD19-C1778E8075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43827"/>
          <a:stretch/>
        </p:blipFill>
        <p:spPr>
          <a:xfrm>
            <a:off x="10494626" y="132908"/>
            <a:ext cx="1546827" cy="6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7F85-7948-40EC-8F06-241F4BCC2668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B259C-7DC2-498E-826D-5D28EFE8D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43827"/>
          <a:stretch/>
        </p:blipFill>
        <p:spPr>
          <a:xfrm>
            <a:off x="10494626" y="132908"/>
            <a:ext cx="1546827" cy="6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4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3AC1-5AC0-4EDE-B01E-5732B305F345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D06052-F72E-4864-8190-D88962B5FF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43827"/>
          <a:stretch/>
        </p:blipFill>
        <p:spPr>
          <a:xfrm>
            <a:off x="10494626" y="132908"/>
            <a:ext cx="1546827" cy="6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2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67F771-2148-4788-AC18-B3E48E63B534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CE68EE-1831-4876-BEC5-5E87A784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3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demy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292909F-A428-46A1-AC38-03957B039917}"/>
              </a:ext>
            </a:extLst>
          </p:cNvPr>
          <p:cNvSpPr txBox="1"/>
          <p:nvPr/>
        </p:nvSpPr>
        <p:spPr>
          <a:xfrm>
            <a:off x="1224793" y="1434515"/>
            <a:ext cx="843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Projet de Fin d’Etude (PFE)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59D1C-FB59-4866-9B6E-57ED48D09AC1}"/>
              </a:ext>
            </a:extLst>
          </p:cNvPr>
          <p:cNvSpPr txBox="1"/>
          <p:nvPr/>
        </p:nvSpPr>
        <p:spPr>
          <a:xfrm>
            <a:off x="1224793" y="2529280"/>
            <a:ext cx="843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Proposition de projet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F16F5-98AE-42A7-8313-B0E373D79710}"/>
              </a:ext>
            </a:extLst>
          </p:cNvPr>
          <p:cNvSpPr txBox="1"/>
          <p:nvPr/>
        </p:nvSpPr>
        <p:spPr>
          <a:xfrm>
            <a:off x="1224792" y="3728368"/>
            <a:ext cx="95298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Gabriel Farra – 5TCA</a:t>
            </a:r>
          </a:p>
          <a:p>
            <a:endParaRPr lang="fr-FR" sz="3200" dirty="0"/>
          </a:p>
          <a:p>
            <a:r>
              <a:rPr lang="fr-FR" sz="3200" dirty="0"/>
              <a:t>Département Télécommunication services et Usage</a:t>
            </a:r>
          </a:p>
          <a:p>
            <a:endParaRPr lang="fr-FR" sz="3200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B35B9EE-3EB3-45AA-8C22-D5391763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9ADB-07CD-4A96-97F7-DB2254D270E8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13F4D06-CDA5-4D45-9603-177CB408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2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99ED-37D3-494D-938A-43618DC7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Planning 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9A71A-F070-445B-9B00-12B66D23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BF12-DC11-4B54-A51F-6EFC93430A85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B689A-EFD0-436F-A5DD-E2F26A2B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72E9998-F7EC-4533-82BC-A558BC9EE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947862"/>
            <a:ext cx="120967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0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9E77-D8F4-447B-ADEF-0D1011FB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BF12-DC11-4B54-A51F-6EFC93430A85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6FEF3-33B6-4395-841C-A8898C9D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9EB61C-8E7C-4BC2-8472-CA632FC68375}"/>
              </a:ext>
            </a:extLst>
          </p:cNvPr>
          <p:cNvSpPr txBox="1">
            <a:spLocks/>
          </p:cNvSpPr>
          <p:nvPr/>
        </p:nvSpPr>
        <p:spPr>
          <a:xfrm>
            <a:off x="924443" y="42093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dirty="0"/>
              <a:t>Phase 1 semaine 4 à 7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4EA19B-922D-4A73-99DF-A3D2C363CC0A}"/>
              </a:ext>
            </a:extLst>
          </p:cNvPr>
          <p:cNvSpPr txBox="1">
            <a:spLocks/>
          </p:cNvSpPr>
          <p:nvPr/>
        </p:nvSpPr>
        <p:spPr>
          <a:xfrm>
            <a:off x="924443" y="1521814"/>
            <a:ext cx="10353762" cy="24761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effectLst/>
              </a:rPr>
              <a:t>Authentification</a:t>
            </a:r>
          </a:p>
          <a:p>
            <a:r>
              <a:rPr lang="fr-FR" dirty="0">
                <a:effectLst/>
              </a:rPr>
              <a:t>Comptes utilisateurs et profil public/privée.</a:t>
            </a:r>
          </a:p>
          <a:p>
            <a:r>
              <a:rPr lang="fr-FR" dirty="0">
                <a:effectLst/>
              </a:rPr>
              <a:t>Interface principale de type </a:t>
            </a:r>
            <a:r>
              <a:rPr lang="fr-FR" dirty="0" err="1">
                <a:effectLst/>
              </a:rPr>
              <a:t>GoogleMaps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Possibilité de création/suppression et modifications d’évènements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95C40-4448-439C-BE85-B1B56E03BA2C}"/>
              </a:ext>
            </a:extLst>
          </p:cNvPr>
          <p:cNvSpPr/>
          <p:nvPr/>
        </p:nvSpPr>
        <p:spPr>
          <a:xfrm>
            <a:off x="963728" y="4435057"/>
            <a:ext cx="696107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fr-FR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Création de sondage dans l’application et système d’avis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fr-FR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Chat public et privée 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fr-FR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Notification push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fr-FR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Reminder</a:t>
            </a:r>
            <a:endParaRPr lang="fr-FR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</a:endParaRP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fr-FR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Export des évènement dans le calendrier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A99F89-9FF5-4FF5-9384-472D0B522E4F}"/>
              </a:ext>
            </a:extLst>
          </p:cNvPr>
          <p:cNvSpPr txBox="1">
            <a:spLocks/>
          </p:cNvSpPr>
          <p:nvPr/>
        </p:nvSpPr>
        <p:spPr>
          <a:xfrm>
            <a:off x="924443" y="346460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dirty="0"/>
              <a:t>Phase 2 semaine 8 à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9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2409-ACAC-4639-BC06-405AB4F8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4210"/>
            <a:ext cx="10353762" cy="970450"/>
          </a:xfrm>
        </p:spPr>
        <p:txBody>
          <a:bodyPr/>
          <a:lstStyle/>
          <a:p>
            <a:pPr algn="l"/>
            <a:r>
              <a:rPr lang="fr-FR" dirty="0"/>
              <a:t>Définition du projet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68AD-C838-48B5-BE50-654CD585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1347"/>
            <a:ext cx="10353762" cy="5047318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Idée principale :</a:t>
            </a:r>
          </a:p>
          <a:p>
            <a:r>
              <a:rPr lang="fr-FR" sz="1800" dirty="0">
                <a:solidFill>
                  <a:schemeClr val="tx1"/>
                </a:solidFill>
              </a:rPr>
              <a:t>Mettre en avant le partage et le contact humain au travers d’un réseau social.</a:t>
            </a:r>
          </a:p>
          <a:p>
            <a:pPr marL="36900" indent="0">
              <a:buNone/>
            </a:pPr>
            <a:endParaRPr lang="fr-FR" sz="18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Le problème avec les réseaux sociaux comme Facebook, Instagram, Snapchat est qu’ils fournissent aux utilisateurs un certain lien social mais au détriment du lien humain.</a:t>
            </a:r>
          </a:p>
          <a:p>
            <a:pPr marL="3690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Je souhaite créer un réseau social ayant pour premier objectif de </a:t>
            </a:r>
            <a:r>
              <a:rPr lang="fr-FR" sz="1800" u="sng" dirty="0">
                <a:solidFill>
                  <a:schemeClr val="tx1"/>
                </a:solidFill>
              </a:rPr>
              <a:t>renouer un lien humain</a:t>
            </a:r>
            <a:r>
              <a:rPr lang="fr-FR" sz="1800" dirty="0">
                <a:solidFill>
                  <a:schemeClr val="tx1"/>
                </a:solidFill>
              </a:rPr>
              <a:t> entre les utilisateurs. Le défi est de pousser les utilisateurs à se rencontrer. Quel levier peut-on actionner? Quel bénéfice pour les utilisateurs? </a:t>
            </a:r>
          </a:p>
          <a:p>
            <a:pPr marL="36900" indent="0">
              <a:buNone/>
            </a:pPr>
            <a:endParaRPr lang="fr-FR" sz="1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L’utilisateur doit pouvoir y tirer un intérêt personnel, pour moi deux leviers principaux pouvant être actionnés sont les suivants :</a:t>
            </a:r>
          </a:p>
          <a:p>
            <a:r>
              <a:rPr lang="fr-FR" sz="1800" dirty="0">
                <a:solidFill>
                  <a:schemeClr val="tx1"/>
                </a:solidFill>
              </a:rPr>
              <a:t>Financier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Example : 10% de réduction dans les établissements partenaire.</a:t>
            </a:r>
          </a:p>
          <a:p>
            <a:r>
              <a:rPr lang="fr-FR" sz="1800" dirty="0">
                <a:solidFill>
                  <a:schemeClr val="tx1"/>
                </a:solidFill>
              </a:rPr>
              <a:t>Humain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Example : Reconnaissance, rencontre…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8ADA-9510-460A-980D-6D9530A0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BF12-DC11-4B54-A51F-6EFC93430A85}" type="datetime1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23FA0-65A1-453A-A995-DAC2BCEF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8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C552-123E-4066-962C-22F0DA49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05" y="307596"/>
            <a:ext cx="7080913" cy="970450"/>
          </a:xfrm>
        </p:spPr>
        <p:txBody>
          <a:bodyPr/>
          <a:lstStyle/>
          <a:p>
            <a:pPr algn="l"/>
            <a:r>
              <a:rPr lang="fr-FR" dirty="0"/>
              <a:t>QQOCP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89F-4CDC-47B3-9A34-9A3EE0C5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05" y="1430445"/>
            <a:ext cx="10353762" cy="51255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dirty="0">
                <a:solidFill>
                  <a:schemeClr val="tx1"/>
                </a:solidFill>
              </a:rPr>
              <a:t>Comment pousser les utilisateurs à créer des évènements? </a:t>
            </a:r>
          </a:p>
          <a:p>
            <a:r>
              <a:rPr lang="fr-FR" dirty="0">
                <a:solidFill>
                  <a:schemeClr val="tx1"/>
                </a:solidFill>
              </a:rPr>
              <a:t>L’utilisateur doit en tirer un gain personnel.</a:t>
            </a:r>
          </a:p>
          <a:p>
            <a:r>
              <a:rPr lang="fr-FR" dirty="0">
                <a:solidFill>
                  <a:schemeClr val="tx1"/>
                </a:solidFill>
              </a:rPr>
              <a:t>Limiter les interactions dans l’application.</a:t>
            </a:r>
          </a:p>
          <a:p>
            <a:pPr marL="36900" indent="0">
              <a:buNone/>
            </a:pPr>
            <a:endParaRPr lang="fr-FR" sz="8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fr-FR" sz="8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fr-FR" dirty="0">
                <a:solidFill>
                  <a:schemeClr val="tx1"/>
                </a:solidFill>
              </a:rPr>
              <a:t>Qui est la cible de l’application? </a:t>
            </a:r>
          </a:p>
          <a:p>
            <a:r>
              <a:rPr lang="fr-FR" dirty="0">
                <a:solidFill>
                  <a:schemeClr val="tx1"/>
                </a:solidFill>
              </a:rPr>
              <a:t>16 ~ 35 ans</a:t>
            </a:r>
          </a:p>
          <a:p>
            <a:r>
              <a:rPr lang="fr-FR" dirty="0">
                <a:solidFill>
                  <a:schemeClr val="tx1"/>
                </a:solidFill>
              </a:rPr>
              <a:t>Voyageur (Erasmus, expatrié…) </a:t>
            </a:r>
          </a:p>
          <a:p>
            <a:r>
              <a:rPr lang="fr-FR" dirty="0">
                <a:solidFill>
                  <a:schemeClr val="tx1"/>
                </a:solidFill>
              </a:rPr>
              <a:t>Entrepreneur – Start Up </a:t>
            </a:r>
          </a:p>
          <a:p>
            <a:r>
              <a:rPr lang="fr-FR" dirty="0">
                <a:solidFill>
                  <a:schemeClr val="tx1"/>
                </a:solidFill>
              </a:rPr>
              <a:t>Sportifs</a:t>
            </a:r>
          </a:p>
          <a:p>
            <a:pPr marL="36900" indent="0">
              <a:buNone/>
            </a:pPr>
            <a:r>
              <a:rPr lang="fr-FR" dirty="0">
                <a:solidFill>
                  <a:schemeClr val="tx1"/>
                </a:solidFill>
              </a:rPr>
              <a:t>Remarque : Liste non exhaustive. </a:t>
            </a: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3A6B4-F2F3-41B8-9FFC-01C1654C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9BC5-CC4B-4234-93E8-88CBC6989214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5C22D-57EE-4207-88C9-FBD0F39A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6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BBCC-0A95-4A56-BE66-AE859890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7930"/>
            <a:ext cx="10353762" cy="970450"/>
          </a:xfrm>
        </p:spPr>
        <p:txBody>
          <a:bodyPr/>
          <a:lstStyle/>
          <a:p>
            <a:pPr algn="l"/>
            <a:r>
              <a:rPr lang="fr-FR" dirty="0"/>
              <a:t>QQOCP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FED4-BAAB-49C8-B394-576D620D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6614"/>
            <a:ext cx="10353762" cy="503134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dirty="0">
                <a:solidFill>
                  <a:schemeClr val="tx1"/>
                </a:solidFill>
              </a:rPr>
              <a:t>Quand peuvent-ils se rencontrer ou créer des évènements ?</a:t>
            </a:r>
          </a:p>
          <a:p>
            <a:r>
              <a:rPr lang="fr-FR" dirty="0">
                <a:solidFill>
                  <a:schemeClr val="tx1"/>
                </a:solidFill>
              </a:rPr>
              <a:t>Quand les utilisateurs le décident, ils sont proactifs et totalement libres. </a:t>
            </a:r>
          </a:p>
          <a:p>
            <a:pPr marL="3690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fr-FR" dirty="0">
                <a:solidFill>
                  <a:schemeClr val="tx1"/>
                </a:solidFill>
              </a:rPr>
              <a:t>Ou peuvent-ils se rencontrer?</a:t>
            </a:r>
          </a:p>
          <a:p>
            <a:r>
              <a:rPr lang="fr-FR" dirty="0">
                <a:solidFill>
                  <a:schemeClr val="tx1"/>
                </a:solidFill>
              </a:rPr>
              <a:t>Les utilisateurs sont proactifs, les utilisateurs sont seuls maître des évènements.</a:t>
            </a:r>
          </a:p>
          <a:p>
            <a:r>
              <a:rPr lang="fr-FR" dirty="0">
                <a:solidFill>
                  <a:schemeClr val="tx1"/>
                </a:solidFill>
              </a:rPr>
              <a:t>Certains évènements peuvent être également proposé par des professionnels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Bar, restaurant, complexe sportif, indépendant du spectacle…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9E26-F9DD-411C-99B8-D4F92C90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23AE-A399-4C04-8668-F43E94C099F3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E7B8C-BC7C-42C4-834C-86A98EB5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1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26EE-646C-4841-9DA5-20EE9763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1473"/>
            <a:ext cx="10353762" cy="970450"/>
          </a:xfrm>
        </p:spPr>
        <p:txBody>
          <a:bodyPr/>
          <a:lstStyle/>
          <a:p>
            <a:pPr algn="l"/>
            <a:r>
              <a:rPr lang="fr-FR" dirty="0"/>
              <a:t>QQOCP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4867-A8E9-44F4-817B-5EBD47EE7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4631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fr-FR" dirty="0">
                <a:solidFill>
                  <a:schemeClr val="tx1"/>
                </a:solidFill>
              </a:rPr>
              <a:t>Pourquoi utiliser cette application?</a:t>
            </a:r>
          </a:p>
          <a:p>
            <a:r>
              <a:rPr lang="fr-FR" dirty="0">
                <a:solidFill>
                  <a:schemeClr val="tx1"/>
                </a:solidFill>
              </a:rPr>
              <a:t>Le but est de laisser l’utilisateur libre il trouve donc sa propre raison d’utiliser l’application. Mais l’utilisateur reste guidé par des offres et des exemples d’anciens évènements.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7DD3A-7CE7-4725-B73E-73E411DA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BF12-DC11-4B54-A51F-6EFC93430A85}" type="datetime1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AA61C-4914-497D-A8F3-B9EADC33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FB2A9-51FF-4EE6-8220-3D1617623263}"/>
              </a:ext>
            </a:extLst>
          </p:cNvPr>
          <p:cNvSpPr/>
          <p:nvPr/>
        </p:nvSpPr>
        <p:spPr>
          <a:xfrm>
            <a:off x="924444" y="3282584"/>
            <a:ext cx="9488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fr-FR" dirty="0"/>
              <a:t>Remarque : </a:t>
            </a:r>
          </a:p>
          <a:p>
            <a:pPr marL="36900" indent="0">
              <a:buNone/>
            </a:pPr>
            <a:r>
              <a:rPr lang="fr-FR" dirty="0"/>
              <a:t>L’idée est de laisser les utilisateurs imaginer les évènement, aucune contrainte sur le contenue. Mais l’application doit rester simple et interactive.</a:t>
            </a:r>
          </a:p>
        </p:txBody>
      </p:sp>
    </p:spTree>
    <p:extLst>
      <p:ext uri="{BB962C8B-B14F-4D97-AF65-F5344CB8AC3E}">
        <p14:creationId xmlns:p14="http://schemas.microsoft.com/office/powerpoint/2010/main" val="1438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3D3A-319F-43EE-AFB7-38846229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44475"/>
            <a:ext cx="10353762" cy="970450"/>
          </a:xfrm>
        </p:spPr>
        <p:txBody>
          <a:bodyPr/>
          <a:lstStyle/>
          <a:p>
            <a:pPr algn="l"/>
            <a:r>
              <a:rPr lang="fr-FR" dirty="0"/>
              <a:t>Fonctionnalités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5973-E939-425F-A5DD-5803270E1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73687"/>
            <a:ext cx="10353762" cy="5031341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fr-FR" dirty="0">
                <a:effectLst/>
              </a:rPr>
              <a:t>Fonctionnalités principales à implémenter:</a:t>
            </a:r>
          </a:p>
          <a:p>
            <a:r>
              <a:rPr lang="fr-FR" dirty="0">
                <a:effectLst/>
              </a:rPr>
              <a:t>Authentification</a:t>
            </a:r>
          </a:p>
          <a:p>
            <a:r>
              <a:rPr lang="fr-FR" dirty="0">
                <a:effectLst/>
              </a:rPr>
              <a:t>Comptes utilisateurs et profil public/privé.</a:t>
            </a:r>
          </a:p>
          <a:p>
            <a:r>
              <a:rPr lang="fr-FR" dirty="0">
                <a:effectLst/>
              </a:rPr>
              <a:t>Interface principale de type </a:t>
            </a:r>
            <a:r>
              <a:rPr lang="fr-FR" dirty="0" err="1">
                <a:effectLst/>
              </a:rPr>
              <a:t>GoogleMaps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Possibilité de création de sondage</a:t>
            </a:r>
          </a:p>
          <a:p>
            <a:r>
              <a:rPr lang="fr-FR" dirty="0">
                <a:effectLst/>
              </a:rPr>
              <a:t>Possibilité de création/suppression et modifications d’évènements</a:t>
            </a:r>
          </a:p>
          <a:p>
            <a:r>
              <a:rPr lang="fr-FR" dirty="0">
                <a:effectLst/>
              </a:rPr>
              <a:t>Chat public et privé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dirty="0">
                <a:effectLst/>
              </a:rPr>
              <a:t>Fonctionnalité secondaire :</a:t>
            </a:r>
          </a:p>
          <a:p>
            <a:r>
              <a:rPr lang="fr-FR" dirty="0">
                <a:effectLst/>
              </a:rPr>
              <a:t>Notification push</a:t>
            </a:r>
          </a:p>
          <a:p>
            <a:r>
              <a:rPr lang="fr-FR" dirty="0" err="1">
                <a:effectLst/>
              </a:rPr>
              <a:t>Reminder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Export des évènements dans le calendrier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BF15-1FC9-4C04-B65F-B9A32367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BF12-DC11-4B54-A51F-6EFC93430A85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1D4E4-75B7-4C2E-A71F-A9F0BF90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0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1679-DFD0-4734-A05A-4C0CBBBE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Besoin techniques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793D-E07E-4D11-BEAD-DE60DFB8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69019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fr-FR" dirty="0">
                <a:effectLst/>
              </a:rPr>
              <a:t>Authentification :</a:t>
            </a:r>
          </a:p>
          <a:p>
            <a:r>
              <a:rPr lang="fr-FR" dirty="0">
                <a:effectLst/>
              </a:rPr>
              <a:t>Système authentification avec adresse email.</a:t>
            </a:r>
          </a:p>
          <a:p>
            <a:r>
              <a:rPr lang="fr-FR" dirty="0">
                <a:effectLst/>
              </a:rPr>
              <a:t>Intégration de l’authentification par Facebook/Instagram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dirty="0">
                <a:effectLst/>
              </a:rPr>
              <a:t>Base de données :</a:t>
            </a:r>
          </a:p>
          <a:p>
            <a:r>
              <a:rPr lang="fr-FR" dirty="0">
                <a:effectLst/>
              </a:rPr>
              <a:t>Utilisateurs</a:t>
            </a:r>
          </a:p>
          <a:p>
            <a:r>
              <a:rPr lang="fr-FR" dirty="0">
                <a:effectLst/>
              </a:rPr>
              <a:t>Evènement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dirty="0">
                <a:effectLst/>
              </a:rPr>
              <a:t>Intégration d’une carte interactive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dirty="0">
                <a:effectLst/>
              </a:rPr>
              <a:t>Chat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Privée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Interface de chat public - Sondage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4C263-725A-4EEA-92FB-0C8CDBBD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BF12-DC11-4B54-A51F-6EFC93430A85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F2FA4-8C6C-4F94-8A05-66C2B3AF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288D-4592-4A02-8FC2-2EE95459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5967"/>
            <a:ext cx="10353762" cy="970450"/>
          </a:xfrm>
        </p:spPr>
        <p:txBody>
          <a:bodyPr/>
          <a:lstStyle/>
          <a:p>
            <a:pPr algn="l"/>
            <a:r>
              <a:rPr lang="fr-FR" dirty="0"/>
              <a:t>Outils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0A23-C1AE-40F1-A8C4-8949BEDF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8816"/>
            <a:ext cx="10353762" cy="4450237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fr-FR" b="1" u="sng" dirty="0">
                <a:effectLst/>
              </a:rPr>
              <a:t>Outils techniques :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Android Studio</a:t>
            </a:r>
          </a:p>
          <a:p>
            <a:r>
              <a:rPr lang="fr-FR" dirty="0" err="1">
                <a:effectLst/>
              </a:rPr>
              <a:t>Firebase</a:t>
            </a:r>
            <a:r>
              <a:rPr lang="fr-FR" dirty="0">
                <a:effectLst/>
              </a:rPr>
              <a:t> / Docker</a:t>
            </a:r>
          </a:p>
          <a:p>
            <a:r>
              <a:rPr lang="fr-FR" dirty="0">
                <a:effectLst/>
              </a:rPr>
              <a:t>Java</a:t>
            </a:r>
          </a:p>
          <a:p>
            <a:pPr marL="36900" indent="0">
              <a:buNone/>
            </a:pPr>
            <a:endParaRPr lang="fr-FR" b="1" u="sng" dirty="0">
              <a:effectLst/>
            </a:endParaRPr>
          </a:p>
          <a:p>
            <a:pPr marL="36900" indent="0">
              <a:buNone/>
            </a:pPr>
            <a:r>
              <a:rPr lang="fr-FR" b="1" u="sng" dirty="0">
                <a:effectLst/>
              </a:rPr>
              <a:t>Outils divers: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Suite office</a:t>
            </a:r>
          </a:p>
          <a:p>
            <a:r>
              <a:rPr lang="fr-FR" dirty="0">
                <a:effectLst/>
              </a:rPr>
              <a:t>Office Time Line</a:t>
            </a:r>
          </a:p>
          <a:p>
            <a:r>
              <a:rPr lang="fr-FR" dirty="0">
                <a:effectLst/>
              </a:rPr>
              <a:t>Brainstorming</a:t>
            </a:r>
          </a:p>
          <a:p>
            <a:r>
              <a:rPr lang="fr-FR" dirty="0" err="1">
                <a:effectLst/>
              </a:rPr>
              <a:t>BusinessCanevas</a:t>
            </a:r>
            <a:endParaRPr lang="fr-FR" dirty="0">
              <a:effectLst/>
            </a:endParaRPr>
          </a:p>
          <a:p>
            <a:r>
              <a:rPr lang="fr-FR" dirty="0">
                <a:solidFill>
                  <a:schemeClr val="tx1"/>
                </a:solidFill>
                <a:effectLst/>
              </a:rPr>
              <a:t>Cours en ligne Android : </a:t>
            </a:r>
            <a:r>
              <a:rPr lang="fr-FR" dirty="0">
                <a:effectLst/>
                <a:hlinkClick r:id="rId2"/>
              </a:rPr>
              <a:t>www.udemy.com</a:t>
            </a:r>
            <a:endParaRPr lang="fr-FR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3084-3DE6-4A67-B9CF-AD7B6F6A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BF12-DC11-4B54-A51F-6EFC93430A85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81A87-D9D8-4B19-87A1-91F95050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AA88-BEBB-47B8-ADED-ED58BF3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Compétences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6BAE-7706-461D-9CFA-403EB19E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fr-FR" dirty="0"/>
              <a:t>Développement Android :</a:t>
            </a:r>
          </a:p>
          <a:p>
            <a:r>
              <a:rPr lang="fr-FR" dirty="0"/>
              <a:t>Système d’authentification par adresse email</a:t>
            </a:r>
          </a:p>
          <a:p>
            <a:r>
              <a:rPr lang="fr-FR" dirty="0"/>
              <a:t>Facebook API - Authentification</a:t>
            </a:r>
          </a:p>
          <a:p>
            <a:r>
              <a:rPr lang="fr-FR" dirty="0"/>
              <a:t>Instagram API - Authentification</a:t>
            </a:r>
          </a:p>
          <a:p>
            <a:r>
              <a:rPr lang="fr-FR" dirty="0"/>
              <a:t>Google </a:t>
            </a:r>
            <a:r>
              <a:rPr lang="fr-FR" dirty="0" err="1"/>
              <a:t>Maps</a:t>
            </a:r>
            <a:r>
              <a:rPr lang="fr-FR" dirty="0"/>
              <a:t> </a:t>
            </a:r>
          </a:p>
          <a:p>
            <a:r>
              <a:rPr lang="fr-FR" dirty="0"/>
              <a:t>Gestion de base de données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dirty="0"/>
              <a:t>Infrastructure serveur:</a:t>
            </a:r>
          </a:p>
          <a:p>
            <a:r>
              <a:rPr lang="fr-FR" dirty="0"/>
              <a:t>Serveur d’authentification</a:t>
            </a:r>
          </a:p>
          <a:p>
            <a:r>
              <a:rPr lang="fr-FR" dirty="0"/>
              <a:t>Base de données</a:t>
            </a:r>
          </a:p>
          <a:p>
            <a:r>
              <a:rPr lang="fr-FR" dirty="0"/>
              <a:t>Serveur de notification push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8714-3ADF-4EDF-BCCF-066C0383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BF12-DC11-4B54-A51F-6EFC93430A85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4DEC5-3AAE-4DE5-B52C-92F794BF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68EE-1831-4876-BEC5-5E87A784491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4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256</TotalTime>
  <Words>562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Calisto MT</vt:lpstr>
      <vt:lpstr>Trebuchet MS</vt:lpstr>
      <vt:lpstr>Wingdings 2</vt:lpstr>
      <vt:lpstr>Slate</vt:lpstr>
      <vt:lpstr>PowerPoint Presentation</vt:lpstr>
      <vt:lpstr>Définition du projet :</vt:lpstr>
      <vt:lpstr>QQOCP :</vt:lpstr>
      <vt:lpstr>QQOCP :</vt:lpstr>
      <vt:lpstr>QQOCP :</vt:lpstr>
      <vt:lpstr>Fonctionnalités :</vt:lpstr>
      <vt:lpstr>Besoin techniques :</vt:lpstr>
      <vt:lpstr>Outils :</vt:lpstr>
      <vt:lpstr>Compétences :</vt:lpstr>
      <vt:lpstr>Planning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FARRA Gabriel</dc:creator>
  <cp:lastModifiedBy>FARRA Gabriel</cp:lastModifiedBy>
  <cp:revision>19</cp:revision>
  <dcterms:created xsi:type="dcterms:W3CDTF">2017-11-27T12:37:18Z</dcterms:created>
  <dcterms:modified xsi:type="dcterms:W3CDTF">2017-11-27T21:42:37Z</dcterms:modified>
</cp:coreProperties>
</file>