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5" r:id="rId9"/>
    <p:sldId id="263" r:id="rId10"/>
    <p:sldId id="264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455D-B899-4CF8-B1B3-40F4A97B9B5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39F0-4A73-49DD-9116-73C988E7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455D-B899-4CF8-B1B3-40F4A97B9B5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39F0-4A73-49DD-9116-73C988E7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2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455D-B899-4CF8-B1B3-40F4A97B9B5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39F0-4A73-49DD-9116-73C988E7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86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455D-B899-4CF8-B1B3-40F4A97B9B5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39F0-4A73-49DD-9116-73C988E7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7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455D-B899-4CF8-B1B3-40F4A97B9B5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39F0-4A73-49DD-9116-73C988E7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33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455D-B899-4CF8-B1B3-40F4A97B9B5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39F0-4A73-49DD-9116-73C988E7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84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455D-B899-4CF8-B1B3-40F4A97B9B5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39F0-4A73-49DD-9116-73C988E7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20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455D-B899-4CF8-B1B3-40F4A97B9B5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39F0-4A73-49DD-9116-73C988E7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7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455D-B899-4CF8-B1B3-40F4A97B9B5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39F0-4A73-49DD-9116-73C988E7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2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455D-B899-4CF8-B1B3-40F4A97B9B5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23A39F0-4A73-49DD-9116-73C988E7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0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455D-B899-4CF8-B1B3-40F4A97B9B5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39F0-4A73-49DD-9116-73C988E7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8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455D-B899-4CF8-B1B3-40F4A97B9B5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39F0-4A73-49DD-9116-73C988E7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2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455D-B899-4CF8-B1B3-40F4A97B9B5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39F0-4A73-49DD-9116-73C988E7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2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455D-B899-4CF8-B1B3-40F4A97B9B5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39F0-4A73-49DD-9116-73C988E7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7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455D-B899-4CF8-B1B3-40F4A97B9B5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39F0-4A73-49DD-9116-73C988E7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6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455D-B899-4CF8-B1B3-40F4A97B9B5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39F0-4A73-49DD-9116-73C988E7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5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455D-B899-4CF8-B1B3-40F4A97B9B5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39F0-4A73-49DD-9116-73C988E7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7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81F455D-B899-4CF8-B1B3-40F4A97B9B5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3A39F0-4A73-49DD-9116-73C988E7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3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https://progmatech.com/wp-content/uploads/2021/01/bighms-all-devices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4B353-7CCC-4A55-BB31-A16991321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9013" y="1434660"/>
            <a:ext cx="8190173" cy="99646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BIGHMS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B801F-245F-4D0A-8356-54307D1A1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4574" y="2362887"/>
            <a:ext cx="3730190" cy="789746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Hotel Management System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(with Hotel Door-Lock System)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3CE5D5-3682-4AB6-A18C-53C49991E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364" y="1122175"/>
            <a:ext cx="7129312" cy="4725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197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55B3D-5F6B-4146-9659-DF8029C79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450575"/>
            <a:ext cx="10018713" cy="6771860"/>
          </a:xfrm>
        </p:spPr>
        <p:txBody>
          <a:bodyPr anchor="t">
            <a:noAutofit/>
          </a:bodyPr>
          <a:lstStyle/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(4.)  Other Modules:</a:t>
            </a:r>
            <a:r>
              <a:rPr lang="en-US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Laundry Module:  To render laundry service.</a:t>
            </a:r>
            <a:endParaRPr lang="en-US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SPA Module: To render SPA service.</a:t>
            </a:r>
            <a:endParaRPr lang="en-US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Sport Module: To sell sport materials.</a:t>
            </a:r>
            <a:endParaRPr lang="en-US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Manage Cab: To register cab for clients, and manage their cab history</a:t>
            </a:r>
            <a:endParaRPr lang="en-US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Manage Gym: To register members for gym and manage their subscription</a:t>
            </a:r>
            <a:endParaRPr lang="en-US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Bar Request: To manage requests from bar</a:t>
            </a:r>
            <a:endParaRPr lang="en-US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Trend Analysis: To show trend of sales in a graphical form. This lets you know which services/products clients order frequently.</a:t>
            </a:r>
            <a:endParaRPr lang="en-US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Manage Staff: To create and manage staff accounts.</a:t>
            </a:r>
            <a:endParaRPr lang="en-US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Service category: To configure/compute the category of room, food, and drink.</a:t>
            </a:r>
            <a:endParaRPr lang="en-US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Settings: To configure general app setting, Restaurant/Bar Table Numbering, Backing Up Database.</a:t>
            </a:r>
            <a:endParaRPr lang="en-US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Comprehensive Reports: This module lets you generate general (bar, restaurant, room, etc.) reports, Stock Report, Hotel-door Master Card Log History, SSS Report, etc.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401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1DD57-93B3-44B4-BE5C-F513A040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93037"/>
            <a:ext cx="10018713" cy="718930"/>
          </a:xfrm>
        </p:spPr>
        <p:txBody>
          <a:bodyPr/>
          <a:lstStyle/>
          <a:p>
            <a:r>
              <a:rPr lang="en-US" b="1" dirty="0"/>
              <a:t>Hotel Door-Lock &amp; Software Installation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328DA9-115D-40ED-AB2B-38DB5A003AA6}"/>
              </a:ext>
            </a:extLst>
          </p:cNvPr>
          <p:cNvSpPr txBox="1">
            <a:spLocks/>
          </p:cNvSpPr>
          <p:nvPr/>
        </p:nvSpPr>
        <p:spPr>
          <a:xfrm>
            <a:off x="1735899" y="1535029"/>
            <a:ext cx="10018713" cy="27719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en-US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 specialize in the installation of Hotel Door-Locks and setting up the USB encoder and its software to manage your hotel doors. This software is customized to work with BigHMS to 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write/read/erase </a:t>
            </a:r>
            <a:r>
              <a:rPr lang="en-US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Smartcard. The card can be Guest card, master card, and building card. With this software coupled with BigHMS, you can effectively monitor transactions and generation of cards. See diagram below;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Pin on Computer Village">
            <a:extLst>
              <a:ext uri="{FF2B5EF4-FFF2-40B4-BE49-F238E27FC236}">
                <a16:creationId xmlns:a16="http://schemas.microsoft.com/office/drawing/2014/main" id="{546C81A6-D700-4050-88AC-54D50C0A4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" t="13171" r="5627" b="16724"/>
          <a:stretch>
            <a:fillRect/>
          </a:stretch>
        </p:blipFill>
        <p:spPr bwMode="auto">
          <a:xfrm>
            <a:off x="2676940" y="3418089"/>
            <a:ext cx="3684206" cy="298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China 13.56Mhz electronic hotel door lock system with management software  MF card encoder Hotel Door Lock on Global Sources,hotel door lock,MF card encoder  Door Lock,electronic hotel door">
            <a:extLst>
              <a:ext uri="{FF2B5EF4-FFF2-40B4-BE49-F238E27FC236}">
                <a16:creationId xmlns:a16="http://schemas.microsoft.com/office/drawing/2014/main" id="{2349F170-DD80-4B4B-8B06-9A1BDD006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496" y="3369980"/>
            <a:ext cx="3035582" cy="3035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0642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CF5E-0ECE-4269-B284-37520FDB6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293" y="2408582"/>
            <a:ext cx="10018713" cy="1752599"/>
          </a:xfrm>
        </p:spPr>
        <p:txBody>
          <a:bodyPr/>
          <a:lstStyle/>
          <a:p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608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5006-7FBF-47C2-9436-8A8B26D10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5678"/>
          </a:xfrm>
        </p:spPr>
        <p:txBody>
          <a:bodyPr/>
          <a:lstStyle/>
          <a:p>
            <a:r>
              <a:rPr lang="en-US" b="1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9BFE3-8EC1-49DC-A583-4802E0F42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7095" y="1391479"/>
            <a:ext cx="8985110" cy="2862469"/>
          </a:xfrm>
        </p:spPr>
        <p:txBody>
          <a:bodyPr>
            <a:no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Introduction on BigHMS</a:t>
            </a:r>
            <a:endParaRPr lang="en-US" sz="2800" dirty="0">
              <a:solidFill>
                <a:srgbClr val="333333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Types of App. Architecture</a:t>
            </a:r>
            <a:endParaRPr lang="en-US" sz="2800" dirty="0">
              <a:solidFill>
                <a:srgbClr val="333333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Modules</a:t>
            </a:r>
          </a:p>
          <a:p>
            <a:pPr marL="342900" indent="-342900"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Functionalities</a:t>
            </a:r>
          </a:p>
          <a:p>
            <a:pPr marL="342900" indent="-342900"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333333"/>
                </a:solidFill>
                <a:ea typeface="Calibri" panose="020F0502020204030204" pitchFamily="34" charset="0"/>
                <a:cs typeface="Arial" panose="020B0604020202020204" pitchFamily="34" charset="0"/>
              </a:rPr>
              <a:t>Hotel Door-Lock &amp; encoder (RFID) Installation</a:t>
            </a:r>
            <a:endParaRPr lang="en-US" sz="2800" dirty="0">
              <a:solidFill>
                <a:srgbClr val="333333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02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A27D-7DA4-44EC-9731-DE64D1890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24948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4E453-5299-406D-823B-0EB77C4B4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10750"/>
            <a:ext cx="10018713" cy="71383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BigHMS is a hotel management system that comes with hotel door-lock software. This software enables you to manage every aspect of your hotel starting from;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3E431E-5A23-4C5B-8A8B-5B358C95FE0F}"/>
              </a:ext>
            </a:extLst>
          </p:cNvPr>
          <p:cNvSpPr txBox="1">
            <a:spLocks/>
          </p:cNvSpPr>
          <p:nvPr/>
        </p:nvSpPr>
        <p:spPr>
          <a:xfrm>
            <a:off x="1583140" y="2279178"/>
            <a:ext cx="9919883" cy="3947613"/>
          </a:xfrm>
          <a:prstGeom prst="rect">
            <a:avLst/>
          </a:prstGeom>
        </p:spPr>
        <p:txBody>
          <a:bodyPr vert="horz" lIns="91440" tIns="45720" rIns="91440" bIns="45720" numCol="2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Installation and configuration of hotel door-locks</a:t>
            </a:r>
          </a:p>
          <a:p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Generating door-lock card for each hotel doors</a:t>
            </a:r>
          </a:p>
          <a:p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Check-in and check-out of guest from hotel</a:t>
            </a:r>
          </a:p>
          <a:p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Writing/Erasing customer door-lock card</a:t>
            </a:r>
          </a:p>
          <a:p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Reservation</a:t>
            </a:r>
          </a:p>
          <a:p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Manage bar(s)</a:t>
            </a:r>
          </a:p>
          <a:p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Restaurant(s)</a:t>
            </a:r>
          </a:p>
          <a:p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Spa</a:t>
            </a:r>
          </a:p>
          <a:p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Laundry</a:t>
            </a:r>
          </a:p>
          <a:p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Swimming Pool(s)</a:t>
            </a:r>
          </a:p>
          <a:p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Cab</a:t>
            </a:r>
          </a:p>
          <a:p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Generate daily, monthly as well as yearly reports</a:t>
            </a:r>
          </a:p>
          <a:p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Open/Close Shift System</a:t>
            </a:r>
          </a:p>
          <a:p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Management System</a:t>
            </a:r>
          </a:p>
          <a:p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Multiple-order Bar Cart System</a:t>
            </a:r>
          </a:p>
          <a:p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Multiple-order Restaurant System</a:t>
            </a:r>
          </a:p>
          <a:p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Printing of Invoice/Receipt For Customer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Multiple-order Laundry System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Bar tablet app. for Waiter/Waitress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Trend Analysis System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Theft monitoring system through log history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Database Backup system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Staff Management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Guest room-package viewing system</a:t>
            </a:r>
          </a:p>
        </p:txBody>
      </p:sp>
    </p:spTree>
    <p:extLst>
      <p:ext uri="{BB962C8B-B14F-4D97-AF65-F5344CB8AC3E}">
        <p14:creationId xmlns:p14="http://schemas.microsoft.com/office/powerpoint/2010/main" val="43509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1DD57-93B3-44B4-BE5C-F513A040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93037"/>
            <a:ext cx="10018713" cy="718930"/>
          </a:xfrm>
        </p:spPr>
        <p:txBody>
          <a:bodyPr/>
          <a:lstStyle/>
          <a:p>
            <a:r>
              <a:rPr lang="en-US" b="1" dirty="0"/>
              <a:t>Type of App.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D6CE2-C723-4FD4-94DD-0689C0423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574" y="1580322"/>
            <a:ext cx="8773075" cy="1361662"/>
          </a:xfrm>
        </p:spPr>
        <p:txBody>
          <a:bodyPr anchor="t">
            <a:normAutofit/>
          </a:bodyPr>
          <a:lstStyle/>
          <a:p>
            <a:r>
              <a:rPr lang="en-US" dirty="0"/>
              <a:t>Single-Client Application</a:t>
            </a:r>
          </a:p>
          <a:p>
            <a:r>
              <a:rPr lang="en-US" dirty="0"/>
              <a:t>Client-Server Application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D195EC-9EAF-42DB-9B66-274EC240D2CF}"/>
              </a:ext>
            </a:extLst>
          </p:cNvPr>
          <p:cNvSpPr txBox="1">
            <a:spLocks/>
          </p:cNvSpPr>
          <p:nvPr/>
        </p:nvSpPr>
        <p:spPr>
          <a:xfrm>
            <a:off x="1431099" y="2925423"/>
            <a:ext cx="10018713" cy="7984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/>
              <a:t>Single-Client Application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328DA9-115D-40ED-AB2B-38DB5A003AA6}"/>
              </a:ext>
            </a:extLst>
          </p:cNvPr>
          <p:cNvSpPr txBox="1">
            <a:spLocks/>
          </p:cNvSpPr>
          <p:nvPr/>
        </p:nvSpPr>
        <p:spPr>
          <a:xfrm>
            <a:off x="1431098" y="3655377"/>
            <a:ext cx="9859753" cy="18707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This setup runs BIGHMS application on a single (PC) system. This system doesn’t need internet or server to run the hotel management system. No  remote/local server, or internet is needed to use the app.</a:t>
            </a:r>
          </a:p>
        </p:txBody>
      </p:sp>
    </p:spTree>
    <p:extLst>
      <p:ext uri="{BB962C8B-B14F-4D97-AF65-F5344CB8AC3E}">
        <p14:creationId xmlns:p14="http://schemas.microsoft.com/office/powerpoint/2010/main" val="247113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68B7-16C4-4F92-AD3D-E6596D74C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79" y="644961"/>
            <a:ext cx="10018713" cy="79844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Client-Server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183B6-D9AE-4A90-AD56-8954BDF50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579" y="1374915"/>
            <a:ext cx="10018713" cy="2054086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Remote/local server is need to setup Client-Server Application. BigHMS runs on the Server while all PCs (Client Systems) connect to it through intranet or internet network to run the hotel management system. </a:t>
            </a:r>
          </a:p>
          <a:p>
            <a:pPr marL="0" indent="0">
              <a:buNone/>
            </a:pPr>
            <a:r>
              <a:rPr lang="en-US" dirty="0"/>
              <a:t>You can connect the client systems to the server either through wireless or cable. No need of internet except you want to set it up remotely.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F2CBE9-8699-48C7-843D-C8D0849E9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660" y="3429000"/>
            <a:ext cx="5228951" cy="313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7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CAC1-B0E8-4D76-9F17-2123E3AD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73768"/>
            <a:ext cx="10018713" cy="73218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 &amp; Their Functionalities</a:t>
            </a:r>
          </a:p>
        </p:txBody>
      </p:sp>
      <p:pic>
        <p:nvPicPr>
          <p:cNvPr id="2050" name="Picture 1">
            <a:extLst>
              <a:ext uri="{FF2B5EF4-FFF2-40B4-BE49-F238E27FC236}">
                <a16:creationId xmlns:a16="http://schemas.microsoft.com/office/drawing/2014/main" id="{26E6B87F-0C7B-4B39-9260-E5F5AE916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804" y="1796250"/>
            <a:ext cx="8208432" cy="461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95C348-461E-4985-8F64-74038697BB1F}"/>
              </a:ext>
            </a:extLst>
          </p:cNvPr>
          <p:cNvSpPr txBox="1"/>
          <p:nvPr/>
        </p:nvSpPr>
        <p:spPr>
          <a:xfrm>
            <a:off x="2491410" y="1183374"/>
            <a:ext cx="768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333333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BigHMS comprises of so many modules to manage your hotel.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4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55B3D-5F6B-4146-9659-DF8029C79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4" y="450575"/>
            <a:ext cx="9647719" cy="5751442"/>
          </a:xfrm>
        </p:spPr>
        <p:txBody>
          <a:bodyPr anchor="t">
            <a:noAutofit/>
          </a:bodyPr>
          <a:lstStyle/>
          <a:p>
            <a:pPr marL="0" marR="0" lv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(1) Reception Modules:</a:t>
            </a:r>
            <a:r>
              <a:rPr lang="en-US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Manage Guest: Registration of Guest, Companies, and open/close 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shift</a:t>
            </a:r>
          </a:p>
          <a:p>
            <a:pPr marL="742950" marR="0" lvl="1" indent="-285750"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Guest Wallet: 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deposit and payment of customer bills.</a:t>
            </a:r>
            <a:endParaRPr lang="en-US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Room Booking: Checking in and out of Guest</a:t>
            </a:r>
            <a:endParaRPr lang="en-US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Room Reservation: Reserving room for Guest(s)</a:t>
            </a:r>
            <a:endParaRPr lang="en-US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Expenditure: To manage expenses</a:t>
            </a:r>
          </a:p>
          <a:p>
            <a:pPr marL="742950" marR="0" lvl="1" indent="-285750"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Module to printing guest invoice and receipt.</a:t>
            </a:r>
            <a:endParaRPr lang="en-US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600" b="1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371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55B3D-5F6B-4146-9659-DF8029C79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4" y="450575"/>
            <a:ext cx="9647719" cy="5751442"/>
          </a:xfrm>
        </p:spPr>
        <p:txBody>
          <a:bodyPr anchor="t">
            <a:noAutofit/>
          </a:bodyPr>
          <a:lstStyle/>
          <a:p>
            <a:pPr marL="0" marR="0" lv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(2) Bar Modules:</a:t>
            </a:r>
            <a:r>
              <a:rPr lang="en-US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Bar POS System:  POS system to sell drinks, manage transactions, and print receipts for customers.</a:t>
            </a:r>
            <a:endParaRPr lang="en-US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Waiter/Waitress Tablet:  Tablet app for waiters/waitresses to place customers’ orders.</a:t>
            </a:r>
            <a:endParaRPr lang="en-US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Swimming Pool:</a:t>
            </a:r>
            <a:endParaRPr lang="en-US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Generate Daily Report</a:t>
            </a:r>
            <a:endParaRPr lang="en-US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866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55B3D-5F6B-4146-9659-DF8029C79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450575"/>
            <a:ext cx="10018713" cy="5340626"/>
          </a:xfrm>
        </p:spPr>
        <p:txBody>
          <a:bodyPr anchor="t">
            <a:noAutofit/>
          </a:bodyPr>
          <a:lstStyle/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(3.)  Restaurant Modules:</a:t>
            </a:r>
            <a:r>
              <a:rPr lang="en-US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Restaurant POS System:  POS system to sell food, manage transactions, and print receipts for customers.</a:t>
            </a:r>
            <a:endParaRPr lang="en-US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Generate Daily Report</a:t>
            </a:r>
            <a:endParaRPr lang="en-US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676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173</TotalTime>
  <Words>687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Adobe Gothic Std B</vt:lpstr>
      <vt:lpstr>Arial</vt:lpstr>
      <vt:lpstr>Calibri</vt:lpstr>
      <vt:lpstr>Cambria</vt:lpstr>
      <vt:lpstr>Corbel</vt:lpstr>
      <vt:lpstr>Symbol</vt:lpstr>
      <vt:lpstr>Parallax</vt:lpstr>
      <vt:lpstr>BIGHMS</vt:lpstr>
      <vt:lpstr>Table of Contents</vt:lpstr>
      <vt:lpstr>Introduction</vt:lpstr>
      <vt:lpstr>Type of App. Architecture</vt:lpstr>
      <vt:lpstr>Client-Server Application</vt:lpstr>
      <vt:lpstr>Modules &amp; Their Functionalities</vt:lpstr>
      <vt:lpstr>PowerPoint Presentation</vt:lpstr>
      <vt:lpstr>PowerPoint Presentation</vt:lpstr>
      <vt:lpstr>PowerPoint Presentation</vt:lpstr>
      <vt:lpstr>PowerPoint Presentation</vt:lpstr>
      <vt:lpstr>Hotel Door-Lock &amp; Software Installation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BIGHMS</dc:title>
  <dc:creator>Progmatech</dc:creator>
  <cp:lastModifiedBy>Progmatech</cp:lastModifiedBy>
  <cp:revision>37</cp:revision>
  <dcterms:created xsi:type="dcterms:W3CDTF">2021-07-20T10:23:59Z</dcterms:created>
  <dcterms:modified xsi:type="dcterms:W3CDTF">2021-10-05T11:14:06Z</dcterms:modified>
</cp:coreProperties>
</file>