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4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6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2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5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81F455D-B899-4CF8-B1B3-40F4A97B9B5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3A39F0-4A73-49DD-9116-73C988E7E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progmatech.com/wp-content/uploads/2021/01/bighms-all-devices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B353-7CCC-4A55-BB31-A16991321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53" y="1380068"/>
            <a:ext cx="8190173" cy="99646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Official Web Portals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B801F-245F-4D0A-8356-54307D1A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574" y="2376535"/>
            <a:ext cx="9144000" cy="99646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Flow-chart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411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5006-7FBF-47C2-9436-8A8B26D1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807" y="155716"/>
            <a:ext cx="10018713" cy="705678"/>
          </a:xfrm>
        </p:spPr>
        <p:txBody>
          <a:bodyPr>
            <a:normAutofit/>
          </a:bodyPr>
          <a:lstStyle/>
          <a:p>
            <a:r>
              <a:rPr lang="en-US" sz="3200" b="1" dirty="0"/>
              <a:t>Flow Chart For Multiple Web Portal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DC9FE-07A5-41CF-857C-749D30BBF37A}"/>
              </a:ext>
            </a:extLst>
          </p:cNvPr>
          <p:cNvGrpSpPr/>
          <p:nvPr/>
        </p:nvGrpSpPr>
        <p:grpSpPr>
          <a:xfrm>
            <a:off x="1232518" y="3260038"/>
            <a:ext cx="2875654" cy="1007165"/>
            <a:chOff x="1179510" y="4227443"/>
            <a:chExt cx="2875654" cy="10071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44B7CD6-E67F-4532-B632-4B6BB254816A}"/>
                </a:ext>
              </a:extLst>
            </p:cNvPr>
            <p:cNvSpPr/>
            <p:nvPr/>
          </p:nvSpPr>
          <p:spPr>
            <a:xfrm>
              <a:off x="1418049" y="4227443"/>
              <a:ext cx="2372072" cy="100716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F56073-3DCB-4FC7-AFA0-094C16A06BD8}"/>
                </a:ext>
              </a:extLst>
            </p:cNvPr>
            <p:cNvSpPr txBox="1"/>
            <p:nvPr/>
          </p:nvSpPr>
          <p:spPr>
            <a:xfrm>
              <a:off x="1179510" y="4469415"/>
              <a:ext cx="2875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AJS REAL ESTATE</a:t>
              </a:r>
            </a:p>
            <a:p>
              <a:pPr algn="ctr"/>
              <a:r>
                <a:rPr lang="en-US" sz="1400" dirty="0"/>
                <a:t>realestate.ajscompany.com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1B1BC-F0BE-4786-BB54-002A7A257EF9}"/>
              </a:ext>
            </a:extLst>
          </p:cNvPr>
          <p:cNvGrpSpPr/>
          <p:nvPr/>
        </p:nvGrpSpPr>
        <p:grpSpPr>
          <a:xfrm>
            <a:off x="3783563" y="3253409"/>
            <a:ext cx="2875654" cy="1007165"/>
            <a:chOff x="1060242" y="4002156"/>
            <a:chExt cx="2875654" cy="10071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5D0585-FCAC-47C6-80FB-92BF13B962F4}"/>
                </a:ext>
              </a:extLst>
            </p:cNvPr>
            <p:cNvSpPr/>
            <p:nvPr/>
          </p:nvSpPr>
          <p:spPr>
            <a:xfrm>
              <a:off x="1298781" y="4002156"/>
              <a:ext cx="2372072" cy="100716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B3CD0-A84C-4534-BAA7-55FA7AC01788}"/>
                </a:ext>
              </a:extLst>
            </p:cNvPr>
            <p:cNvSpPr txBox="1"/>
            <p:nvPr/>
          </p:nvSpPr>
          <p:spPr>
            <a:xfrm>
              <a:off x="1060242" y="4244128"/>
              <a:ext cx="2875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AJS HOTEL</a:t>
              </a:r>
            </a:p>
            <a:p>
              <a:pPr algn="ctr"/>
              <a:r>
                <a:rPr lang="en-US" sz="1400" dirty="0"/>
                <a:t>hotel.ajscompany.com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0DC50-2D34-4C26-8B9F-754E0F53816E}"/>
              </a:ext>
            </a:extLst>
          </p:cNvPr>
          <p:cNvGrpSpPr/>
          <p:nvPr/>
        </p:nvGrpSpPr>
        <p:grpSpPr>
          <a:xfrm>
            <a:off x="6347861" y="3246785"/>
            <a:ext cx="2875654" cy="1007165"/>
            <a:chOff x="1060242" y="4002156"/>
            <a:chExt cx="2875654" cy="100716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F94521-65AF-4A76-8FA0-26ADB7E123F9}"/>
                </a:ext>
              </a:extLst>
            </p:cNvPr>
            <p:cNvSpPr/>
            <p:nvPr/>
          </p:nvSpPr>
          <p:spPr>
            <a:xfrm>
              <a:off x="1298781" y="4002156"/>
              <a:ext cx="2372072" cy="100716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92C5F6-6967-4F80-A105-73A804734D8D}"/>
                </a:ext>
              </a:extLst>
            </p:cNvPr>
            <p:cNvSpPr txBox="1"/>
            <p:nvPr/>
          </p:nvSpPr>
          <p:spPr>
            <a:xfrm>
              <a:off x="1060242" y="4244128"/>
              <a:ext cx="2875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AJS LOGISTICS</a:t>
              </a:r>
            </a:p>
            <a:p>
              <a:pPr algn="ctr"/>
              <a:r>
                <a:rPr lang="en-US" sz="1400" dirty="0"/>
                <a:t>logistics.ajscompany.com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321E1B-D48C-4824-8DF8-8904360188FE}"/>
              </a:ext>
            </a:extLst>
          </p:cNvPr>
          <p:cNvGrpSpPr/>
          <p:nvPr/>
        </p:nvGrpSpPr>
        <p:grpSpPr>
          <a:xfrm>
            <a:off x="8912153" y="3240161"/>
            <a:ext cx="2875654" cy="1007165"/>
            <a:chOff x="1060242" y="4002156"/>
            <a:chExt cx="2875654" cy="100716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02A00E-A3E3-4637-B732-CB840EAA9BE5}"/>
                </a:ext>
              </a:extLst>
            </p:cNvPr>
            <p:cNvSpPr/>
            <p:nvPr/>
          </p:nvSpPr>
          <p:spPr>
            <a:xfrm>
              <a:off x="1298781" y="4002156"/>
              <a:ext cx="2372072" cy="100716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AAD360-4287-4C4A-9A87-EF6D803CBCF8}"/>
                </a:ext>
              </a:extLst>
            </p:cNvPr>
            <p:cNvSpPr txBox="1"/>
            <p:nvPr/>
          </p:nvSpPr>
          <p:spPr>
            <a:xfrm>
              <a:off x="1060242" y="4244128"/>
              <a:ext cx="2875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AJS CONSTRUCTION</a:t>
              </a:r>
            </a:p>
            <a:p>
              <a:pPr algn="ctr"/>
              <a:r>
                <a:rPr lang="en-US" sz="1400" dirty="0"/>
                <a:t>construction.ajscompany.com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CA5773-99C7-4310-98CA-450640F5DAEC}"/>
              </a:ext>
            </a:extLst>
          </p:cNvPr>
          <p:cNvGrpSpPr/>
          <p:nvPr/>
        </p:nvGrpSpPr>
        <p:grpSpPr>
          <a:xfrm>
            <a:off x="4141304" y="1006491"/>
            <a:ext cx="4386469" cy="1600875"/>
            <a:chOff x="4088296" y="2000403"/>
            <a:chExt cx="4386469" cy="16008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9F25ED-4A4E-4326-A173-96B057CD3D0C}"/>
                </a:ext>
              </a:extLst>
            </p:cNvPr>
            <p:cNvSpPr/>
            <p:nvPr/>
          </p:nvSpPr>
          <p:spPr>
            <a:xfrm>
              <a:off x="4088296" y="2000403"/>
              <a:ext cx="4386469" cy="16008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5C1E67-3180-4DAB-8C47-E35A9C98B81C}"/>
                </a:ext>
              </a:extLst>
            </p:cNvPr>
            <p:cNvSpPr txBox="1"/>
            <p:nvPr/>
          </p:nvSpPr>
          <p:spPr>
            <a:xfrm>
              <a:off x="4558746" y="2264321"/>
              <a:ext cx="334936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Main Official Website</a:t>
              </a:r>
            </a:p>
            <a:p>
              <a:pPr algn="ctr"/>
              <a:r>
                <a:rPr lang="en-US" dirty="0"/>
                <a:t>www.ajscompany.com</a:t>
              </a:r>
              <a:endParaRPr 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372034-6CBC-4B36-B7C5-6921E8561F7C}"/>
                </a:ext>
              </a:extLst>
            </p:cNvPr>
            <p:cNvSpPr txBox="1"/>
            <p:nvPr/>
          </p:nvSpPr>
          <p:spPr>
            <a:xfrm>
              <a:off x="4580343" y="2881362"/>
              <a:ext cx="3349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(Content Management System With Online Payment For All Services)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79E06E-3B62-4553-82DC-041389F5C3E7}"/>
              </a:ext>
            </a:extLst>
          </p:cNvPr>
          <p:cNvGrpSpPr/>
          <p:nvPr/>
        </p:nvGrpSpPr>
        <p:grpSpPr>
          <a:xfrm>
            <a:off x="2657093" y="2594119"/>
            <a:ext cx="7706145" cy="639424"/>
            <a:chOff x="2604085" y="3588023"/>
            <a:chExt cx="7706145" cy="639424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4DBBF9-0C90-4D21-A81D-AAAF63DA2481}"/>
                </a:ext>
              </a:extLst>
            </p:cNvPr>
            <p:cNvCxnSpPr>
              <a:cxnSpLocks/>
            </p:cNvCxnSpPr>
            <p:nvPr/>
          </p:nvCxnSpPr>
          <p:spPr>
            <a:xfrm>
              <a:off x="2604085" y="3887915"/>
              <a:ext cx="76928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C1E806-DA3F-484C-A368-889E191C3523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1" y="3588023"/>
              <a:ext cx="0" cy="2948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409BC32-96F9-42CF-B9C0-B542F8AD05AB}"/>
                </a:ext>
              </a:extLst>
            </p:cNvPr>
            <p:cNvCxnSpPr>
              <a:cxnSpLocks/>
            </p:cNvCxnSpPr>
            <p:nvPr/>
          </p:nvCxnSpPr>
          <p:spPr>
            <a:xfrm>
              <a:off x="2604085" y="3887917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02902F-133B-4829-BE60-618EA11D05C0}"/>
                </a:ext>
              </a:extLst>
            </p:cNvPr>
            <p:cNvCxnSpPr/>
            <p:nvPr/>
          </p:nvCxnSpPr>
          <p:spPr>
            <a:xfrm>
              <a:off x="5168385" y="3881291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070E2C-6ACB-409F-BA5A-5D836E14D4B3}"/>
                </a:ext>
              </a:extLst>
            </p:cNvPr>
            <p:cNvCxnSpPr/>
            <p:nvPr/>
          </p:nvCxnSpPr>
          <p:spPr>
            <a:xfrm>
              <a:off x="7692925" y="3887919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337D68D-C28B-4593-BA45-70F5EC905D42}"/>
                </a:ext>
              </a:extLst>
            </p:cNvPr>
            <p:cNvCxnSpPr/>
            <p:nvPr/>
          </p:nvCxnSpPr>
          <p:spPr>
            <a:xfrm>
              <a:off x="10310230" y="3881295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9C31F7E8-6C0C-4FAF-955A-883C98E52B29}"/>
              </a:ext>
            </a:extLst>
          </p:cNvPr>
          <p:cNvSpPr/>
          <p:nvPr/>
        </p:nvSpPr>
        <p:spPr>
          <a:xfrm>
            <a:off x="7977550" y="1148039"/>
            <a:ext cx="344539" cy="4998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AAE2B5A-0A6A-484A-BB43-336920B3012C}"/>
              </a:ext>
            </a:extLst>
          </p:cNvPr>
          <p:cNvGrpSpPr/>
          <p:nvPr/>
        </p:nvGrpSpPr>
        <p:grpSpPr>
          <a:xfrm>
            <a:off x="1705067" y="4359753"/>
            <a:ext cx="2072683" cy="961922"/>
            <a:chOff x="1652059" y="4624793"/>
            <a:chExt cx="2072683" cy="961922"/>
          </a:xfrm>
        </p:grpSpPr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5DD338FD-E6C4-4B28-9528-19CE364DC969}"/>
                </a:ext>
              </a:extLst>
            </p:cNvPr>
            <p:cNvSpPr/>
            <p:nvPr/>
          </p:nvSpPr>
          <p:spPr>
            <a:xfrm>
              <a:off x="2300949" y="4624793"/>
              <a:ext cx="606271" cy="61095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02250E-0945-4D53-858D-A89DDCEB9D29}"/>
                </a:ext>
              </a:extLst>
            </p:cNvPr>
            <p:cNvSpPr txBox="1"/>
            <p:nvPr/>
          </p:nvSpPr>
          <p:spPr>
            <a:xfrm>
              <a:off x="1652059" y="5278938"/>
              <a:ext cx="2072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AJS Real Estate Database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C77C5F-0DAD-427C-AE09-5900647F753B}"/>
              </a:ext>
            </a:extLst>
          </p:cNvPr>
          <p:cNvGrpSpPr/>
          <p:nvPr/>
        </p:nvGrpSpPr>
        <p:grpSpPr>
          <a:xfrm>
            <a:off x="4470528" y="4379631"/>
            <a:ext cx="1651414" cy="961922"/>
            <a:chOff x="1917106" y="4624793"/>
            <a:chExt cx="1501286" cy="961922"/>
          </a:xfrm>
        </p:grpSpPr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428A827D-7AFF-45B5-BA33-99975B9B5B3B}"/>
                </a:ext>
              </a:extLst>
            </p:cNvPr>
            <p:cNvSpPr/>
            <p:nvPr/>
          </p:nvSpPr>
          <p:spPr>
            <a:xfrm>
              <a:off x="2300949" y="4624793"/>
              <a:ext cx="606271" cy="61095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5292FDA-574F-40D7-BE44-8F6984DDD95E}"/>
                </a:ext>
              </a:extLst>
            </p:cNvPr>
            <p:cNvSpPr txBox="1"/>
            <p:nvPr/>
          </p:nvSpPr>
          <p:spPr>
            <a:xfrm>
              <a:off x="1917106" y="5278938"/>
              <a:ext cx="1501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AJS Hotel Database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226FC0-33EF-4A39-A176-D297E5B88AE9}"/>
              </a:ext>
            </a:extLst>
          </p:cNvPr>
          <p:cNvGrpSpPr/>
          <p:nvPr/>
        </p:nvGrpSpPr>
        <p:grpSpPr>
          <a:xfrm>
            <a:off x="6902305" y="4399511"/>
            <a:ext cx="1893467" cy="961922"/>
            <a:chOff x="1784578" y="4624793"/>
            <a:chExt cx="1721332" cy="961922"/>
          </a:xfrm>
        </p:grpSpPr>
        <p:sp>
          <p:nvSpPr>
            <p:cNvPr id="59" name="Flowchart: Magnetic Disk 58">
              <a:extLst>
                <a:ext uri="{FF2B5EF4-FFF2-40B4-BE49-F238E27FC236}">
                  <a16:creationId xmlns:a16="http://schemas.microsoft.com/office/drawing/2014/main" id="{F683D47E-F342-4817-81A0-3EF9EFD5D6D8}"/>
                </a:ext>
              </a:extLst>
            </p:cNvPr>
            <p:cNvSpPr/>
            <p:nvPr/>
          </p:nvSpPr>
          <p:spPr>
            <a:xfrm>
              <a:off x="2300949" y="4624793"/>
              <a:ext cx="606271" cy="61095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FF2430-7C99-494D-AD1E-87FEAFE0EFD1}"/>
                </a:ext>
              </a:extLst>
            </p:cNvPr>
            <p:cNvSpPr txBox="1"/>
            <p:nvPr/>
          </p:nvSpPr>
          <p:spPr>
            <a:xfrm>
              <a:off x="1784578" y="5278938"/>
              <a:ext cx="1721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AJS Logistics Database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C5C2D9-4084-4DAF-A33B-7BB74A74DB46}"/>
              </a:ext>
            </a:extLst>
          </p:cNvPr>
          <p:cNvGrpSpPr/>
          <p:nvPr/>
        </p:nvGrpSpPr>
        <p:grpSpPr>
          <a:xfrm>
            <a:off x="9373833" y="4406139"/>
            <a:ext cx="2192652" cy="961922"/>
            <a:chOff x="1676153" y="4624793"/>
            <a:chExt cx="1993320" cy="961922"/>
          </a:xfrm>
        </p:grpSpPr>
        <p:sp>
          <p:nvSpPr>
            <p:cNvPr id="62" name="Flowchart: Magnetic Disk 61">
              <a:extLst>
                <a:ext uri="{FF2B5EF4-FFF2-40B4-BE49-F238E27FC236}">
                  <a16:creationId xmlns:a16="http://schemas.microsoft.com/office/drawing/2014/main" id="{5A34D0D2-1F94-43CB-8ED3-053B4F5FCFD7}"/>
                </a:ext>
              </a:extLst>
            </p:cNvPr>
            <p:cNvSpPr/>
            <p:nvPr/>
          </p:nvSpPr>
          <p:spPr>
            <a:xfrm>
              <a:off x="2300949" y="4624793"/>
              <a:ext cx="606271" cy="61095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148CF6-DAF5-4A5F-8356-15F18AA5EAEB}"/>
                </a:ext>
              </a:extLst>
            </p:cNvPr>
            <p:cNvSpPr txBox="1"/>
            <p:nvPr/>
          </p:nvSpPr>
          <p:spPr>
            <a:xfrm>
              <a:off x="1676153" y="5278938"/>
              <a:ext cx="1993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AJS Construction Database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B5BAA46-F164-475E-AECD-98B5C6F934B4}"/>
              </a:ext>
            </a:extLst>
          </p:cNvPr>
          <p:cNvSpPr/>
          <p:nvPr/>
        </p:nvSpPr>
        <p:spPr>
          <a:xfrm>
            <a:off x="1429096" y="3071195"/>
            <a:ext cx="2462936" cy="24947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E0FB16-49F8-4655-90EB-1CC404BBBC61}"/>
              </a:ext>
            </a:extLst>
          </p:cNvPr>
          <p:cNvSpPr/>
          <p:nvPr/>
        </p:nvSpPr>
        <p:spPr>
          <a:xfrm>
            <a:off x="3974965" y="3077823"/>
            <a:ext cx="2473282" cy="24947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3195C7-8989-44C2-8AD4-DE74001C9579}"/>
              </a:ext>
            </a:extLst>
          </p:cNvPr>
          <p:cNvSpPr/>
          <p:nvPr/>
        </p:nvSpPr>
        <p:spPr>
          <a:xfrm>
            <a:off x="6539263" y="3084447"/>
            <a:ext cx="2473282" cy="24947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D3D284-9205-491E-820C-AEF83B9801B8}"/>
              </a:ext>
            </a:extLst>
          </p:cNvPr>
          <p:cNvSpPr/>
          <p:nvPr/>
        </p:nvSpPr>
        <p:spPr>
          <a:xfrm>
            <a:off x="9103561" y="3104327"/>
            <a:ext cx="2473282" cy="24947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F3B8DDF-3F56-494D-9A18-4BAA8BA50B18}"/>
              </a:ext>
            </a:extLst>
          </p:cNvPr>
          <p:cNvGrpSpPr/>
          <p:nvPr/>
        </p:nvGrpSpPr>
        <p:grpSpPr>
          <a:xfrm flipV="1">
            <a:off x="2640594" y="5595780"/>
            <a:ext cx="7706145" cy="346156"/>
            <a:chOff x="2604085" y="3881291"/>
            <a:chExt cx="7706145" cy="346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829702-1140-40D8-912D-216F57437C0F}"/>
                </a:ext>
              </a:extLst>
            </p:cNvPr>
            <p:cNvCxnSpPr>
              <a:cxnSpLocks/>
            </p:cNvCxnSpPr>
            <p:nvPr/>
          </p:nvCxnSpPr>
          <p:spPr>
            <a:xfrm>
              <a:off x="2604085" y="3887915"/>
              <a:ext cx="76928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980ADEE-4502-493F-93E2-39A80FB27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085" y="3887917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E5F0607-7A11-428D-A07C-38BE0F880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8385" y="3881291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2EE353-EB9D-4BE8-82AD-E6B39862F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925" y="3887919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292B92-533F-455B-A550-F8ADA123ED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0230" y="3881295"/>
              <a:ext cx="0" cy="33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E943822-8367-4FFD-8812-81BAF2962030}"/>
              </a:ext>
            </a:extLst>
          </p:cNvPr>
          <p:cNvSpPr/>
          <p:nvPr/>
        </p:nvSpPr>
        <p:spPr>
          <a:xfrm>
            <a:off x="3701132" y="6142440"/>
            <a:ext cx="5264801" cy="596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83D1ED-8890-4DB3-92AB-753C215D0B1B}"/>
              </a:ext>
            </a:extLst>
          </p:cNvPr>
          <p:cNvSpPr txBox="1"/>
          <p:nvPr/>
        </p:nvSpPr>
        <p:spPr>
          <a:xfrm>
            <a:off x="4706610" y="6194877"/>
            <a:ext cx="334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Paystack</a:t>
            </a:r>
            <a:r>
              <a:rPr lang="en-US" sz="1400" b="1" dirty="0"/>
              <a:t> Online Payment</a:t>
            </a:r>
          </a:p>
          <a:p>
            <a:pPr algn="ctr"/>
            <a:r>
              <a:rPr lang="en-US" sz="1400" dirty="0"/>
              <a:t>www.paystack.com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F4AC550-9893-4837-82FF-E2E01AFBDA81}"/>
              </a:ext>
            </a:extLst>
          </p:cNvPr>
          <p:cNvCxnSpPr>
            <a:cxnSpLocks/>
          </p:cNvCxnSpPr>
          <p:nvPr/>
        </p:nvCxnSpPr>
        <p:spPr>
          <a:xfrm flipH="1" flipV="1">
            <a:off x="6519974" y="5922059"/>
            <a:ext cx="3474" cy="22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3E6BFF-6F2A-4AB9-B373-E5E2AC53690D}"/>
              </a:ext>
            </a:extLst>
          </p:cNvPr>
          <p:cNvCxnSpPr>
            <a:cxnSpLocks/>
          </p:cNvCxnSpPr>
          <p:nvPr/>
        </p:nvCxnSpPr>
        <p:spPr>
          <a:xfrm flipH="1">
            <a:off x="6341068" y="5941939"/>
            <a:ext cx="3474" cy="22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2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A27D-7DA4-44EC-9731-DE64D189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494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Per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E453-5299-406D-823B-0EB77C4B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0750"/>
            <a:ext cx="10018713" cy="2239616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Main Official Website: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u="sng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 and other subsequent pages like about us, services, contact us page blog,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Management System: </a:t>
            </a: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enables you to manage your website’s content yourself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 Page: This page will connect customer(s) to other Web Portals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Backend: to manage main official website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087B0-2705-4F58-879F-286B9C576705}"/>
              </a:ext>
            </a:extLst>
          </p:cNvPr>
          <p:cNvSpPr txBox="1">
            <a:spLocks/>
          </p:cNvSpPr>
          <p:nvPr/>
        </p:nvSpPr>
        <p:spPr>
          <a:xfrm>
            <a:off x="1477686" y="3730490"/>
            <a:ext cx="10018713" cy="2239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Hotel Web Portal: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800" b="1" u="sng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features on Main Official Website.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Payment gateway to receive order/payment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records.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backend to monitor sales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Hotel Management System to be used in-house to work with your hotel website. You can request this specially. See diagram of our Hotel Management System below;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9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9182075-34B3-492E-8338-1B02CA8F4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17" y="324519"/>
            <a:ext cx="8584694" cy="569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C5E35F-7050-4E19-805F-1EDD2B2CC124}"/>
              </a:ext>
            </a:extLst>
          </p:cNvPr>
          <p:cNvSpPr txBox="1">
            <a:spLocks/>
          </p:cNvSpPr>
          <p:nvPr/>
        </p:nvSpPr>
        <p:spPr>
          <a:xfrm>
            <a:off x="2729116" y="6001217"/>
            <a:ext cx="8207289" cy="524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b="1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Hotel Management System (BIGHMS)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comes with RFID Hotel Door Lock system software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Pin on Computer Village">
            <a:extLst>
              <a:ext uri="{FF2B5EF4-FFF2-40B4-BE49-F238E27FC236}">
                <a16:creationId xmlns:a16="http://schemas.microsoft.com/office/drawing/2014/main" id="{128632F4-8B91-4BB1-BC05-4B6CB528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13171" r="5627" b="16724"/>
          <a:stretch>
            <a:fillRect/>
          </a:stretch>
        </p:blipFill>
        <p:spPr bwMode="auto">
          <a:xfrm>
            <a:off x="456737" y="1009935"/>
            <a:ext cx="1548421" cy="125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hina 13.56Mhz electronic hotel door lock system with management software  MF card encoder Hotel Door Lock on Global Sources,hotel door lock,MF card encoder  Door Lock,electronic hotel door">
            <a:extLst>
              <a:ext uri="{FF2B5EF4-FFF2-40B4-BE49-F238E27FC236}">
                <a16:creationId xmlns:a16="http://schemas.microsoft.com/office/drawing/2014/main" id="{58CE16D1-4326-402A-A7C2-48F0D23DC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7" y="2433009"/>
            <a:ext cx="1565785" cy="156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0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A27D-7DA4-44EC-9731-DE64D189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2494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Per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E453-5299-406D-823B-0EB77C4B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0750"/>
            <a:ext cx="10018713" cy="223961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Logistics Web Portal: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800" b="1" u="sng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features on Main Official Website.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Payment gateway to receive order/payment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/ Drivers records.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backend to monitor sales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to track in-out of drivers. This will enable customer to know available drivers and track their parcels.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9087B0-2705-4F58-879F-286B9C576705}"/>
              </a:ext>
            </a:extLst>
          </p:cNvPr>
          <p:cNvSpPr txBox="1">
            <a:spLocks/>
          </p:cNvSpPr>
          <p:nvPr/>
        </p:nvSpPr>
        <p:spPr>
          <a:xfrm>
            <a:off x="1477686" y="3823254"/>
            <a:ext cx="10018713" cy="2239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1800" b="1" u="sng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Construction Web Portal: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lang="en-US" sz="1800" b="1" u="sng" dirty="0">
              <a:solidFill>
                <a:srgbClr val="333333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features on Main Official Website.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Payment gateway to receive order/payment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records.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backend to monitor sales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Past &amp; Ongoing Projects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83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1133EC-BC39-4B74-8368-AC331A95A7E2}"/>
              </a:ext>
            </a:extLst>
          </p:cNvPr>
          <p:cNvSpPr txBox="1">
            <a:spLocks/>
          </p:cNvSpPr>
          <p:nvPr/>
        </p:nvSpPr>
        <p:spPr>
          <a:xfrm>
            <a:off x="1484311" y="685801"/>
            <a:ext cx="10018713" cy="8249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Past Projects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B03C97-31D2-4389-8018-D86DE0EDC1CE}"/>
              </a:ext>
            </a:extLst>
          </p:cNvPr>
          <p:cNvSpPr txBox="1">
            <a:spLocks/>
          </p:cNvSpPr>
          <p:nvPr/>
        </p:nvSpPr>
        <p:spPr>
          <a:xfrm>
            <a:off x="1610208" y="1510749"/>
            <a:ext cx="10018713" cy="4661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Realsgroup.com (Canada)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josepharchers.com (Canada)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fayochem.com (Dubai)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vilutonenergy.com (Nigeria)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Vilutonmanager.com (Official Portal For distribution of AGO &amp; PMS)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smartbuycars.us (USA)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proxonservices.com (Canada)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proxford.com (Canada)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lots more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0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CF5E-0ECE-4269-B284-37520FD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293" y="2408582"/>
            <a:ext cx="10018713" cy="1752599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6085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</TotalTime>
  <Words>369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Adobe Gothic Std B</vt:lpstr>
      <vt:lpstr>Arial</vt:lpstr>
      <vt:lpstr>Corbel</vt:lpstr>
      <vt:lpstr>Parallax</vt:lpstr>
      <vt:lpstr>Official Web Portals</vt:lpstr>
      <vt:lpstr>Flow Chart For Multiple Web Portal</vt:lpstr>
      <vt:lpstr>Features Per Website</vt:lpstr>
      <vt:lpstr>PowerPoint Presentation</vt:lpstr>
      <vt:lpstr>Features Per Website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BIGHMS</dc:title>
  <dc:creator>Progmatech</dc:creator>
  <cp:lastModifiedBy>Progmatech</cp:lastModifiedBy>
  <cp:revision>34</cp:revision>
  <dcterms:created xsi:type="dcterms:W3CDTF">2021-07-20T10:23:59Z</dcterms:created>
  <dcterms:modified xsi:type="dcterms:W3CDTF">2021-09-14T10:06:08Z</dcterms:modified>
</cp:coreProperties>
</file>