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28-Jun-18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28-Jun-18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28-Jun-18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28-Jun-18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28-Jun-18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28-Jun-18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C069-70E6-4F29-A2DA-CD67F14CD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Galactic</a:t>
            </a:r>
            <a:r>
              <a:rPr lang="pt-BR" dirty="0"/>
              <a:t> </a:t>
            </a:r>
            <a:r>
              <a:rPr lang="pt-BR" dirty="0" err="1"/>
              <a:t>crusade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769E2-2CEE-4209-B320-DB464FDDF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Gabriel Fazenda</a:t>
            </a:r>
          </a:p>
          <a:p>
            <a:r>
              <a:rPr lang="pt-BR" dirty="0"/>
              <a:t>2018/1</a:t>
            </a:r>
          </a:p>
        </p:txBody>
      </p:sp>
    </p:spTree>
    <p:extLst>
      <p:ext uri="{BB962C8B-B14F-4D97-AF65-F5344CB8AC3E}">
        <p14:creationId xmlns:p14="http://schemas.microsoft.com/office/powerpoint/2010/main" val="301862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8417-D575-42A1-A391-5B4453BC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C2CE8-00BA-46D3-885C-68BAEF8E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33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D64C-1A0B-486C-BD92-4A98DEB6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8866-22EF-44B5-A92B-3F7FFBAB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69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7A37-7D54-4F70-9B40-49CD6BE5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de mercado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0C66E-9B23-4FC4-BA68-6051BA66F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55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0A17-71D8-47F3-9255-F3551E79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do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07DA-C8A2-4C61-852C-0448B2A13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43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7F9D-84BD-4504-9ADB-A0282B60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E8BC-128A-465A-8F5A-136BD3F9B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1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E0AA-6E3D-4B79-85B9-5F076AAE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FF24-D943-4F9C-8632-91B7CF1F4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46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AEDE-9282-4E2A-BD5E-4CFE4041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83DF4-2429-430E-A085-38794A92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12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C8F7-BBB0-447D-BA81-D2455801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Polimento e balanceamento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65C9C-4F09-4DF3-8F7D-D26CAA6E5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18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3798-20D4-4715-8248-D4FA71AD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2379-3E16-4AEC-9A53-519D79F68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811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</TotalTime>
  <Words>20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Galactic crusade</vt:lpstr>
      <vt:lpstr>Introdução</vt:lpstr>
      <vt:lpstr>Pesquisa de mercado</vt:lpstr>
      <vt:lpstr>Elementos do gameplay</vt:lpstr>
      <vt:lpstr>Desenvolvimento</vt:lpstr>
      <vt:lpstr>Arte</vt:lpstr>
      <vt:lpstr>Testes</vt:lpstr>
      <vt:lpstr>Polimento e balanceamento</vt:lpstr>
      <vt:lpstr>Resultado final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Galactic crusade</dc:title>
  <dc:creator>Gabriel Ludvig Fazenda</dc:creator>
  <cp:lastModifiedBy>Gabriel Ludvig Fazenda</cp:lastModifiedBy>
  <cp:revision>1</cp:revision>
  <dcterms:created xsi:type="dcterms:W3CDTF">2018-06-28T10:05:27Z</dcterms:created>
  <dcterms:modified xsi:type="dcterms:W3CDTF">2018-06-28T10:07:59Z</dcterms:modified>
</cp:coreProperties>
</file>