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2" y="1279214"/>
            <a:ext cx="9136174" cy="1475013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 </a:t>
            </a:r>
            <a:r>
              <a:rPr lang="es-ES" dirty="0"/>
              <a:t/>
            </a:r>
            <a:br>
              <a:rPr lang="es-ES" dirty="0"/>
            </a:br>
            <a:r>
              <a:rPr lang="es-ES_tradnl" b="1" dirty="0"/>
              <a:t>DESARROLLO DE UN MÓDULO QUE PERMITA REALIZAR EL SEGUIMIENTO DE PROYECTOS EN EL INSTITUTO GEOGRÁFICO </a:t>
            </a:r>
            <a:r>
              <a:rPr lang="es-ES_tradnl" b="1" dirty="0" smtClean="0"/>
              <a:t>MILITAR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2" y="3203782"/>
            <a:ext cx="10993546" cy="376545"/>
          </a:xfrm>
        </p:spPr>
        <p:txBody>
          <a:bodyPr>
            <a:normAutofit lnSpcReduction="10000"/>
          </a:bodyPr>
          <a:lstStyle/>
          <a:p>
            <a:r>
              <a:rPr lang="es-ES" sz="2000" dirty="0" smtClean="0"/>
              <a:t>PERFIL DE PROYECTO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81192" y="3750530"/>
            <a:ext cx="2343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Tutor :</a:t>
            </a:r>
          </a:p>
          <a:p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smtClean="0">
                <a:solidFill>
                  <a:schemeClr val="bg1"/>
                </a:solidFill>
              </a:rPr>
              <a:t>	Ing. Nelly Cevallos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Integrantes: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Henry Barros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Giovanni Calero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Alberto Carrera</a:t>
            </a:r>
            <a:br>
              <a:rPr lang="es-ES" dirty="0" smtClean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repositorio.espe.edu.ec/image/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225" y="664428"/>
            <a:ext cx="1857375" cy="165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236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pic>
        <p:nvPicPr>
          <p:cNvPr id="4" name="Marcador de contenido 3" descr="https://scontent.fuio2-1.fna.fbcdn.net/v/t35.0-12/23798654_10203984079358580_515041756_o.png?oh=aa21143ef369d72c7370b087f7e5d6d2&amp;oe=5A15E791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22589" r="37790" b="11311"/>
          <a:stretch/>
        </p:blipFill>
        <p:spPr bwMode="auto">
          <a:xfrm>
            <a:off x="2548006" y="1983346"/>
            <a:ext cx="7095987" cy="44041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2611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PLANTEAMIENTO DEL PROBLEMA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" r="2756" b="5916"/>
          <a:stretch>
            <a:fillRect/>
          </a:stretch>
        </p:blipFill>
        <p:spPr bwMode="auto">
          <a:xfrm>
            <a:off x="1936578" y="2026678"/>
            <a:ext cx="8318844" cy="4438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245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313" y="715035"/>
            <a:ext cx="11029616" cy="1013800"/>
          </a:xfrm>
        </p:spPr>
        <p:txBody>
          <a:bodyPr/>
          <a:lstStyle/>
          <a:p>
            <a:r>
              <a:rPr lang="es-ES" dirty="0" smtClean="0"/>
              <a:t>OBJETIVO GENERAL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04619" y="2180496"/>
            <a:ext cx="9357004" cy="367830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C" sz="2000" dirty="0"/>
              <a:t>Desarrollar e implementar un módulo que permita realizar el seguimiento de proyectos, para asistir a administradores de proyectos en el IGM, mediante un sistema gestor de base de datos en el área de plataformas Web.</a:t>
            </a:r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785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ESPECÍFICOS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191" y="2180496"/>
            <a:ext cx="10567618" cy="3678303"/>
          </a:xfrm>
        </p:spPr>
        <p:txBody>
          <a:bodyPr/>
          <a:lstStyle/>
          <a:p>
            <a:pPr lvl="0" algn="just" fontAlgn="auto"/>
            <a:r>
              <a:rPr lang="es-EC" sz="2000" dirty="0" smtClean="0"/>
              <a:t>Desarrollar </a:t>
            </a:r>
            <a:r>
              <a:rPr lang="es-EC" sz="2000" dirty="0"/>
              <a:t>el módulo para que permita el desarrollo y ejecución de proyectos, asignación de recursos a tareas y dar seguimiento al avance del mismo.</a:t>
            </a:r>
            <a:endParaRPr lang="es-ES" sz="2000" dirty="0"/>
          </a:p>
          <a:p>
            <a:pPr lvl="0" algn="just" fontAlgn="auto"/>
            <a:r>
              <a:rPr lang="es-EC" sz="2000" dirty="0"/>
              <a:t>Brindar material de apoyo al personal del Instituto Geográfico Militar para el uso adecuado del módulo de seguimiento a proyectos asignados.</a:t>
            </a:r>
            <a:endParaRPr lang="es-ES" sz="2000" dirty="0"/>
          </a:p>
          <a:p>
            <a:pPr lvl="0" algn="just" fontAlgn="auto"/>
            <a:r>
              <a:rPr lang="es-EC" sz="2000" dirty="0"/>
              <a:t>Realizar un plan de pruebas para reportar y corregir errores en la implementación del módulo web.</a:t>
            </a:r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359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</a:t>
            </a:r>
            <a:endParaRPr lang="es-ES" dirty="0"/>
          </a:p>
        </p:txBody>
      </p:sp>
      <p:pic>
        <p:nvPicPr>
          <p:cNvPr id="1026" name="Picture 2" descr="https://www.ida.cl/wp-content/uploads/2017/04/scrum-proces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966" y="2304758"/>
            <a:ext cx="7816067" cy="387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53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4540" y="2232011"/>
            <a:ext cx="10322920" cy="3678303"/>
          </a:xfrm>
        </p:spPr>
        <p:txBody>
          <a:bodyPr/>
          <a:lstStyle/>
          <a:p>
            <a:pPr lvl="0"/>
            <a:r>
              <a:rPr lang="es-ES_tradnl" sz="2400" dirty="0"/>
              <a:t>Planificación General de Proyectos.</a:t>
            </a:r>
            <a:endParaRPr lang="es-ES" sz="2400" dirty="0"/>
          </a:p>
          <a:p>
            <a:pPr lvl="0"/>
            <a:r>
              <a:rPr lang="es-ES_tradnl" sz="2400" dirty="0"/>
              <a:t>Control de fechas establecidas en las fases de ejecución de los proyectos.</a:t>
            </a:r>
            <a:endParaRPr lang="es-ES" sz="2400" dirty="0"/>
          </a:p>
          <a:p>
            <a:pPr lvl="0"/>
            <a:r>
              <a:rPr lang="es-ES_tradnl" sz="2400" dirty="0"/>
              <a:t>Control de duración de las fases de los proyectos.</a:t>
            </a:r>
            <a:endParaRPr lang="es-ES" sz="2400" dirty="0"/>
          </a:p>
          <a:p>
            <a:pPr lvl="0"/>
            <a:r>
              <a:rPr lang="es-ES_tradnl" sz="2400" dirty="0"/>
              <a:t>Seguimiento a los proyectos.</a:t>
            </a:r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011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IDEAS A DEFENDER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5222" y="2193375"/>
            <a:ext cx="10361556" cy="3678303"/>
          </a:xfrm>
        </p:spPr>
        <p:txBody>
          <a:bodyPr/>
          <a:lstStyle/>
          <a:p>
            <a:pPr lvl="0"/>
            <a:r>
              <a:rPr lang="es-EC" sz="2000" dirty="0"/>
              <a:t>Demostrar la eficiencia de la metodología ágil SCRUM para la implementación y ejecución de un sistema gestor de base de datos en el área de plataformas Web.</a:t>
            </a:r>
            <a:endParaRPr lang="es-ES" sz="2000" dirty="0"/>
          </a:p>
          <a:p>
            <a:pPr lvl="0"/>
            <a:r>
              <a:rPr lang="es-EC" sz="2000" dirty="0"/>
              <a:t>Demostrar el beneficio de utilizar software libre de gestión de proyectos </a:t>
            </a:r>
            <a:r>
              <a:rPr lang="es-EC" sz="2000" dirty="0" err="1"/>
              <a:t>Kanboard</a:t>
            </a:r>
            <a:r>
              <a:rPr lang="es-EC" sz="2000" dirty="0"/>
              <a:t> para el desarrollo de la plataforma web del Instituto Geográfico Militar.</a:t>
            </a:r>
            <a:endParaRPr lang="es-ES" sz="2000" dirty="0"/>
          </a:p>
          <a:p>
            <a:pPr lvl="0"/>
            <a:r>
              <a:rPr lang="es-EC" sz="2000" dirty="0"/>
              <a:t>Demostrar la efectividad producida por un manejo correcto de proyectos mediante el registro adecuado de información, correspondiente al área de desarrollo de proyectos en el Instituto Geográfico Militar.</a:t>
            </a:r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094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 ESPERADOS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1368" y="2167617"/>
            <a:ext cx="10335799" cy="3678303"/>
          </a:xfrm>
        </p:spPr>
        <p:txBody>
          <a:bodyPr/>
          <a:lstStyle/>
          <a:p>
            <a:pPr lvl="0"/>
            <a:r>
              <a:rPr lang="es-ES_tradnl" sz="2000" dirty="0"/>
              <a:t>Mejorar la planificación y ejecución de los proyectos desarrollados en el </a:t>
            </a:r>
            <a:r>
              <a:rPr lang="es-ES_tradnl" sz="2000" dirty="0" smtClean="0"/>
              <a:t>IGM.</a:t>
            </a:r>
          </a:p>
          <a:p>
            <a:pPr lvl="0"/>
            <a:r>
              <a:rPr lang="es-ES_tradnl" sz="2000" dirty="0" smtClean="0"/>
              <a:t>Mejorar </a:t>
            </a:r>
            <a:r>
              <a:rPr lang="es-ES_tradnl" sz="2000" dirty="0"/>
              <a:t>de manera general la gestión y administración de los proyectos desarrollados en el IGM.</a:t>
            </a:r>
            <a:endParaRPr lang="es-ES" sz="2000" dirty="0"/>
          </a:p>
          <a:p>
            <a:pPr lvl="0"/>
            <a:r>
              <a:rPr lang="es-ES_tradnl" sz="2000" dirty="0"/>
              <a:t>Proporcionar una herramienta orientada a la WEB que facilite y automatice la planificación y administración de proyectos en el IGM.</a:t>
            </a:r>
            <a:endParaRPr lang="es-ES" sz="2000" dirty="0"/>
          </a:p>
          <a:p>
            <a:pPr lvl="0"/>
            <a:r>
              <a:rPr lang="es-ES_tradnl" sz="2000" dirty="0"/>
              <a:t>Guardar la información de cada uno de los proyectos realizados de una manera fácil y accesible. </a:t>
            </a:r>
            <a:endParaRPr lang="es-ES" sz="2000" dirty="0"/>
          </a:p>
          <a:p>
            <a:pPr lvl="0"/>
            <a:r>
              <a:rPr lang="es-ES_tradnl" sz="2000" dirty="0"/>
              <a:t>Integrar el módulo de proyectos al Sistema Integrado de Gestión Estratégica de la Fuerza Terrestre.</a:t>
            </a:r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905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VIABILIDAD</a:t>
            </a:r>
            <a:endParaRPr lang="es-ES" dirty="0"/>
          </a:p>
        </p:txBody>
      </p:sp>
      <p:pic>
        <p:nvPicPr>
          <p:cNvPr id="2050" name="Picture 2" descr="Resultado de imagen para viabilida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72" y="1975163"/>
            <a:ext cx="5999055" cy="442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4293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77</TotalTime>
  <Words>323</Words>
  <Application>Microsoft Office PowerPoint</Application>
  <PresentationFormat>Panorámica</PresentationFormat>
  <Paragraphs>34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 2</vt:lpstr>
      <vt:lpstr>Dividendo</vt:lpstr>
      <vt:lpstr>  DESARROLLO DE UN MÓDULO QUE PERMITA REALIZAR EL SEGUIMIENTO DE PROYECTOS EN EL INSTITUTO GEOGRÁFICO MILITAR</vt:lpstr>
      <vt:lpstr>PLANTEAMIENTO DEL PROBLEMA</vt:lpstr>
      <vt:lpstr>OBJETIVO GENERAL</vt:lpstr>
      <vt:lpstr>OBJETIVOS ESPECÍFICOS</vt:lpstr>
      <vt:lpstr>METODOLOGÍA</vt:lpstr>
      <vt:lpstr>ALCANCE</vt:lpstr>
      <vt:lpstr>IDEAS A DEFENDER</vt:lpstr>
      <vt:lpstr>RESULTADOS ESPERADOS</vt:lpstr>
      <vt:lpstr>VIABILIDAD</vt:lpstr>
      <vt:lpstr>PLANIFICACIÓN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Giovanni Calero</dc:creator>
  <cp:lastModifiedBy>Giovanni Calero</cp:lastModifiedBy>
  <cp:revision>6</cp:revision>
  <dcterms:created xsi:type="dcterms:W3CDTF">2017-11-23T03:17:17Z</dcterms:created>
  <dcterms:modified xsi:type="dcterms:W3CDTF">2017-11-23T04:35:01Z</dcterms:modified>
</cp:coreProperties>
</file>