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00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05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626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9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81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00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62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614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30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89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39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3FDD-FAD4-4D0A-A3FC-F1A8FC8FC63E}" type="datetimeFigureOut">
              <a:rPr lang="es-EC" smtClean="0"/>
              <a:t>20/11/2017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FE19-0977-4F92-BA16-DF57CCA35B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707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PROYECTO INTEGRADOR II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853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r="2756" b="5916"/>
          <a:stretch>
            <a:fillRect/>
          </a:stretch>
        </p:blipFill>
        <p:spPr bwMode="auto">
          <a:xfrm>
            <a:off x="1947901" y="1825625"/>
            <a:ext cx="829619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74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PROYECTO INTEGRADOR II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II</dc:title>
  <dc:creator>Usuario de Windows</dc:creator>
  <cp:lastModifiedBy>Usuario de Windows</cp:lastModifiedBy>
  <cp:revision>1</cp:revision>
  <dcterms:created xsi:type="dcterms:W3CDTF">2017-11-20T15:13:59Z</dcterms:created>
  <dcterms:modified xsi:type="dcterms:W3CDTF">2017-11-20T15:15:00Z</dcterms:modified>
</cp:coreProperties>
</file>