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42B9EFC-6B58-4633-BA77-1BE60978DCA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2" name="CustomShape 43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5" name="CustomShape 49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8" name="CustomShape 55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25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7" name="CustomShape 20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3" name="CustomShape 61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960" cy="419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9" name="CustomShape 12"/>
          <p:cNvSpPr/>
          <p:nvPr/>
        </p:nvSpPr>
        <p:spPr>
          <a:xfrm>
            <a:off x="0" y="10155240"/>
            <a:ext cx="3262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6320" cy="1246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6320" cy="526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6320" cy="526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6320" cy="526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6320" cy="1246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6320" cy="526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6320" cy="526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6320" cy="526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6320" cy="1246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6320" cy="526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6320" cy="526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6320" cy="526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3d0c9112031744d2ca55997b035dd41fe3ebc551/AprendizadoMaquina/T&#243;pico%2002%20-%20Aprendizado%20Supervisionado/Dados%20Desbalanceados/T&#243;pico_02_Aprendizado_Supervisionado_Dados_Desbalanceados.ipynb" TargetMode="External"/><Relationship Id="rId2" Type="http://schemas.openxmlformats.org/officeDocument/2006/relationships/hyperlink" Target="https://github.com/andrehochuli/teaching/blob/main/AprendizadoMaquina/T&#243;pico%2002%20-%20Aprendizado%20Supervisionado/Dados%20Desbalanceados/T&#243;pico_02_Aprendizado_Supervisionado_Tratando_Dados_Desbalanceados.ipynb" TargetMode="External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Dados Desbalanceados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38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1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sinteticamente nem sempre é a solução: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Introdução de padrões artificiais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Risco de overfitting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Correlação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aumenta a representatividade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Coletar mais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Engenharia de Características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novas variáveis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42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5040000" y="2520000"/>
            <a:ext cx="4218840" cy="21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44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5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CustomShape 46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7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link dos tutorias abaixo: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Tópico_02_Aprendizado_Supervisionado_Dados_Desbalanceados.ipynb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Tratando Dados Desbalanceados: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Tópico_02_Aprendizado_Supervisionado_Tratando_Dados_Desbalanceados.ipynb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48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50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7" name="CustomShape 51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CustomShape 52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3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Modelos são sensíveis a dados desbalanceados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os dados é uma saída, porém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Undersampling: Pode gerar poucas amostras e baixa representação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Oversampling: Pode não aumentar a representatividade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crítica é essencial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do modelo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Treino / Test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54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7261560" y="3780000"/>
            <a:ext cx="209808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1520" cy="185436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016360" y="5508360"/>
            <a:ext cx="322560" cy="2674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484000" y="5510880"/>
            <a:ext cx="322560" cy="2674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2988000" y="5510520"/>
            <a:ext cx="322560" cy="2674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 flipV="1">
            <a:off x="3420000" y="4140000"/>
            <a:ext cx="180000" cy="14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3240000" y="3780000"/>
            <a:ext cx="131760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2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Discussões Iniciais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KNN, NB e Árvores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Anotação de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Tarefa Manual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Representatividade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Balanceados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24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977720" y="1800000"/>
            <a:ext cx="2941920" cy="40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0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75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Até o momento trabalhamos com </a:t>
            </a:r>
            <a:r>
              <a:rPr b="0" lang="en-US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datasets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balanceados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76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720000" y="2916000"/>
            <a:ext cx="4607280" cy="230328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544000" y="2338560"/>
            <a:ext cx="3653280" cy="36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5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8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o mundo real nem sempre é balanceado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Detecção de Fraudes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Diagnósticos médicos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 – Cachorro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– Gato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…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5 - Mico Leão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19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rcRect l="9409" t="8052" r="3628" b="11503"/>
          <a:stretch/>
        </p:blipFill>
        <p:spPr>
          <a:xfrm>
            <a:off x="3780000" y="2340000"/>
            <a:ext cx="5039280" cy="146880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4190040" y="4024440"/>
            <a:ext cx="3909240" cy="26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rcRect l="9310" t="12183" r="1633" b="0"/>
          <a:stretch/>
        </p:blipFill>
        <p:spPr>
          <a:xfrm>
            <a:off x="3780000" y="2520000"/>
            <a:ext cx="2699280" cy="255708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26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8" name="CustomShape 27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28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9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qual o problema disso em machine learning?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 enviesado (generalização baixa)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353160" y="2557440"/>
            <a:ext cx="3426480" cy="251964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3065400" y="5372640"/>
            <a:ext cx="4314240" cy="102816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6904800" y="2553480"/>
            <a:ext cx="2454840" cy="230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56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57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58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9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qual o problema disso em machine learning?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60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2445840" y="3201120"/>
            <a:ext cx="5333400" cy="20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32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4" name="CustomShape 33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34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5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tratar 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Amostras (Undersampling)          Aumento de Amostras (Oversampling)</a:t>
            </a:r>
            <a:endParaRPr b="0" lang="pt-BR" sz="16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                                       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Replicação            Under/Oversampling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6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rcRect l="0" t="10455" r="13849" b="14"/>
          <a:stretch/>
        </p:blipFill>
        <p:spPr>
          <a:xfrm>
            <a:off x="4716000" y="4640400"/>
            <a:ext cx="2303640" cy="176040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1260000" y="4314960"/>
            <a:ext cx="2567520" cy="198468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rcRect l="0" t="10455" r="13849" b="14"/>
          <a:stretch/>
        </p:blipFill>
        <p:spPr>
          <a:xfrm>
            <a:off x="2304360" y="1529280"/>
            <a:ext cx="2375280" cy="181512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5832000" y="4680000"/>
            <a:ext cx="503640" cy="1295640"/>
          </a:xfrm>
          <a:prstGeom prst="rect">
            <a:avLst/>
          </a:prstGeom>
          <a:solidFill>
            <a:srgbClr val="00a933">
              <a:alpha val="5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6480000" y="4680000"/>
            <a:ext cx="467640" cy="1439640"/>
          </a:xfrm>
          <a:prstGeom prst="rect">
            <a:avLst/>
          </a:prstGeom>
          <a:solidFill>
            <a:srgbClr val="55308d">
              <a:alpha val="5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4"/>
          <a:stretch/>
        </p:blipFill>
        <p:spPr>
          <a:xfrm>
            <a:off x="7084440" y="4500000"/>
            <a:ext cx="2455200" cy="19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5"/>
          <p:cNvSpPr/>
          <p:nvPr/>
        </p:nvSpPr>
        <p:spPr>
          <a:xfrm>
            <a:off x="360000" y="360000"/>
            <a:ext cx="934632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897120" y="6886080"/>
            <a:ext cx="643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7608600" y="6886080"/>
            <a:ext cx="22716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342720" y="1529280"/>
            <a:ext cx="677592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9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Replicação não é necessariamente eficaz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aumenta a representatividade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Interpolação pode ser mais eficaz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7608600" y="6814080"/>
            <a:ext cx="22780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rcRect l="0" t="10455" r="13849" b="14"/>
          <a:stretch/>
        </p:blipFill>
        <p:spPr>
          <a:xfrm>
            <a:off x="7560000" y="439560"/>
            <a:ext cx="2015280" cy="154008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431964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783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2023-03-19T12:40:30Z</dcterms:modified>
  <cp:revision>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