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74441E-1584-4BAF-8AD2-DAEBF26E3D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CustomShape 5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37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66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41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CustomShape 58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62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CustomShape 70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CustomShape 74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18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22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27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47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2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1d0a31a07fec163490aa4fb4d432d370ec4adfe7/AprendizadoMaquina/T&#243;pico%2002%20-%20Aprendizado%20Supervisionado/T&#243;pico_02_Aprendizado_Supervisionado_KN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49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5" name="CustomShape 50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51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52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53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7680" cy="264852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55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400840" cy="264852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1840" cy="125928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9280" cy="67032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8000" cy="129420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7120" cy="2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8000" cy="2519280"/>
          </a:xfrm>
          <a:prstGeom prst="rect">
            <a:avLst/>
          </a:prstGeom>
          <a:ln w="0">
            <a:noFill/>
          </a:ln>
        </p:spPr>
      </p:pic>
      <p:sp>
        <p:nvSpPr>
          <p:cNvPr id="297" name="CustomShape 3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8" name="CustomShape 34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99" name="CustomShape 35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6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8560" cy="4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63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3" name="AutoShape 3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4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65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aixaDeTexto 6"/>
          <p:cNvSpPr/>
          <p:nvPr/>
        </p:nvSpPr>
        <p:spPr>
          <a:xfrm>
            <a:off x="200160" y="1693440"/>
            <a:ext cx="752076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660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9280" cy="2279520"/>
          </a:xfrm>
          <a:prstGeom prst="rect">
            <a:avLst/>
          </a:prstGeom>
          <a:ln w="0">
            <a:noFill/>
          </a:ln>
        </p:spPr>
      </p:pic>
      <p:sp>
        <p:nvSpPr>
          <p:cNvPr id="309" name="CustomShape 38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0" name="CaixaDeTexto 1"/>
          <p:cNvSpPr/>
          <p:nvPr/>
        </p:nvSpPr>
        <p:spPr>
          <a:xfrm>
            <a:off x="200160" y="1693440"/>
            <a:ext cx="752076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1" name="AutoShape 2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8800" cy="622800"/>
          </a:xfrm>
          <a:prstGeom prst="rect">
            <a:avLst/>
          </a:prstGeom>
          <a:ln w="0">
            <a:noFill/>
          </a:ln>
        </p:spPr>
      </p:pic>
      <p:sp>
        <p:nvSpPr>
          <p:cNvPr id="313" name="CaixaDeTexto 4"/>
          <p:cNvSpPr/>
          <p:nvPr/>
        </p:nvSpPr>
        <p:spPr>
          <a:xfrm>
            <a:off x="200160" y="4215240"/>
            <a:ext cx="5037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3280" cy="2473560"/>
          </a:xfrm>
          <a:prstGeom prst="rect">
            <a:avLst/>
          </a:prstGeom>
          <a:ln w="0">
            <a:noFill/>
          </a:ln>
        </p:spPr>
      </p:pic>
      <p:sp>
        <p:nvSpPr>
          <p:cNvPr id="315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39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40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aixaDeTexto 2"/>
          <p:cNvSpPr/>
          <p:nvPr/>
        </p:nvSpPr>
        <p:spPr>
          <a:xfrm>
            <a:off x="200160" y="1693440"/>
            <a:ext cx="6279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9" name="AutoShape 1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aixaDeTexto 3"/>
          <p:cNvSpPr/>
          <p:nvPr/>
        </p:nvSpPr>
        <p:spPr>
          <a:xfrm>
            <a:off x="200160" y="4215240"/>
            <a:ext cx="5615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2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400840" cy="63432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2640" cy="536760"/>
          </a:xfrm>
          <a:prstGeom prst="rect">
            <a:avLst/>
          </a:prstGeom>
          <a:ln w="0">
            <a:noFill/>
          </a:ln>
        </p:spPr>
      </p:pic>
      <p:pic>
        <p:nvPicPr>
          <p:cNvPr id="324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7000" cy="3059280"/>
          </a:xfrm>
          <a:prstGeom prst="rect">
            <a:avLst/>
          </a:prstGeom>
          <a:ln w="0">
            <a:noFill/>
          </a:ln>
        </p:spPr>
      </p:pic>
      <p:sp>
        <p:nvSpPr>
          <p:cNvPr id="325" name="CustomShape 42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56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57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aixaDeTexto 5"/>
          <p:cNvSpPr/>
          <p:nvPr/>
        </p:nvSpPr>
        <p:spPr>
          <a:xfrm>
            <a:off x="200160" y="1693440"/>
            <a:ext cx="7520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9" name="AutoShape 4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8800" cy="2870640"/>
          </a:xfrm>
          <a:prstGeom prst="rect">
            <a:avLst/>
          </a:prstGeom>
          <a:ln w="0">
            <a:noFill/>
          </a:ln>
        </p:spPr>
      </p:pic>
      <p:sp>
        <p:nvSpPr>
          <p:cNvPr id="331" name="CaixaDeTexto 8"/>
          <p:cNvSpPr/>
          <p:nvPr/>
        </p:nvSpPr>
        <p:spPr>
          <a:xfrm>
            <a:off x="4140000" y="5691600"/>
            <a:ext cx="561060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2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3640" cy="522720"/>
          </a:xfrm>
          <a:prstGeom prst="rect">
            <a:avLst/>
          </a:prstGeom>
          <a:ln w="0">
            <a:noFill/>
          </a:ln>
        </p:spPr>
      </p:pic>
      <p:sp>
        <p:nvSpPr>
          <p:cNvPr id="334" name="CaixaDeTexto 9"/>
          <p:cNvSpPr/>
          <p:nvPr/>
        </p:nvSpPr>
        <p:spPr>
          <a:xfrm>
            <a:off x="200160" y="4444200"/>
            <a:ext cx="50407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59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60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6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aixaDeTexto 7"/>
          <p:cNvSpPr/>
          <p:nvPr/>
        </p:nvSpPr>
        <p:spPr>
          <a:xfrm>
            <a:off x="200160" y="1693440"/>
            <a:ext cx="7520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Tópico_02_Aprendizado_Supervisionado_KNN.ipynb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9" name="AutoShape 5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aixaDeTexto 10"/>
          <p:cNvSpPr/>
          <p:nvPr/>
        </p:nvSpPr>
        <p:spPr>
          <a:xfrm>
            <a:off x="4140000" y="5691600"/>
            <a:ext cx="561060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67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68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69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aixaDeTexto 11"/>
          <p:cNvSpPr/>
          <p:nvPr/>
        </p:nvSpPr>
        <p:spPr>
          <a:xfrm>
            <a:off x="200160" y="1693440"/>
            <a:ext cx="75207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5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aixaDeTexto 12"/>
          <p:cNvSpPr/>
          <p:nvPr/>
        </p:nvSpPr>
        <p:spPr>
          <a:xfrm>
            <a:off x="4140000" y="5691600"/>
            <a:ext cx="561060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1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7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73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2600" cy="185544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520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16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3886200" y="3657600"/>
            <a:ext cx="4572000" cy="2743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4" name="CustomShape 13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8120" cy="464724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342720" y="1529280"/>
            <a:ext cx="677700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3360" cy="268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2" name=""/>
          <p:cNvGraphicFramePr/>
          <p:nvPr/>
        </p:nvGraphicFramePr>
        <p:xfrm rot="10800000">
          <a:off x="-3183840" y="-2657520"/>
          <a:ext cx="6473520" cy="4573440"/>
        </p:xfrm>
        <a:graphic>
          <a:graphicData uri="http://schemas.openxmlformats.org/drawingml/2006/table">
            <a:tbl>
              <a:tblPr/>
              <a:tblGrid>
                <a:gridCol w="789840"/>
                <a:gridCol w="886680"/>
                <a:gridCol w="1183320"/>
                <a:gridCol w="1141560"/>
                <a:gridCol w="1144800"/>
                <a:gridCol w="13276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Tam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Cor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Orelha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Focinho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Raça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Branco/Cinza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Husky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Branco/Preta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Achatado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Pug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Chihuahua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Beagle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Preta/Caramelo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Yorkshire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Pastor Alemão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Branco/Caramelo/Preta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Labrador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3" name=""/>
          <p:cNvSpPr/>
          <p:nvPr/>
        </p:nvSpPr>
        <p:spPr>
          <a:xfrm>
            <a:off x="525240" y="1594800"/>
            <a:ext cx="677700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5560" cy="248868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7880" cy="32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8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1" name="CustomShape 19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42" name="CustomShape 2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8920" cy="399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2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47" name="CustomShape 25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474200" y="3206880"/>
            <a:ext cx="3574800" cy="335952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rcRect l="0" t="60389" r="0" b="0"/>
          <a:stretch/>
        </p:blipFill>
        <p:spPr>
          <a:xfrm>
            <a:off x="3623760" y="4358520"/>
            <a:ext cx="5639400" cy="80748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5498280" y="2713680"/>
            <a:ext cx="1955880" cy="468360"/>
          </a:xfrm>
          <a:prstGeom prst="rect">
            <a:avLst/>
          </a:prstGeom>
          <a:ln w="0">
            <a:noFill/>
          </a:ln>
        </p:spPr>
      </p:pic>
      <p:pic>
        <p:nvPicPr>
          <p:cNvPr id="252" name="" descr=""/>
          <p:cNvPicPr/>
          <p:nvPr/>
        </p:nvPicPr>
        <p:blipFill>
          <a:blip r:embed="rId4"/>
          <a:stretch/>
        </p:blipFill>
        <p:spPr>
          <a:xfrm>
            <a:off x="5094000" y="3539160"/>
            <a:ext cx="2752920" cy="71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4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4" name="CustomShape 44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55" name="CustomShape 45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6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2360" cy="1558440"/>
          </a:xfrm>
          <a:prstGeom prst="rect">
            <a:avLst/>
          </a:prstGeom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6640" cy="321516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28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1" name="CustomShape 29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3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3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1962000" y="3637080"/>
            <a:ext cx="629964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8"/>
          <p:cNvSpPr/>
          <p:nvPr/>
        </p:nvSpPr>
        <p:spPr>
          <a:xfrm>
            <a:off x="360000" y="144792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266" name=""/>
          <p:cNvGrpSpPr/>
          <p:nvPr/>
        </p:nvGrpSpPr>
        <p:grpSpPr>
          <a:xfrm>
            <a:off x="4176000" y="2431440"/>
            <a:ext cx="5219280" cy="4319280"/>
            <a:chOff x="4176000" y="2431440"/>
            <a:chExt cx="5219280" cy="4319280"/>
          </a:xfrm>
        </p:grpSpPr>
        <p:grpSp>
          <p:nvGrpSpPr>
            <p:cNvPr id="267" name=""/>
            <p:cNvGrpSpPr/>
            <p:nvPr/>
          </p:nvGrpSpPr>
          <p:grpSpPr>
            <a:xfrm>
              <a:off x="4176000" y="2431440"/>
              <a:ext cx="5219280" cy="4319280"/>
              <a:chOff x="4176000" y="2431440"/>
              <a:chExt cx="5219280" cy="4319280"/>
            </a:xfrm>
          </p:grpSpPr>
          <p:pic>
            <p:nvPicPr>
              <p:cNvPr id="268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9280" cy="4319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9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3080" cy="3561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0" name=""/>
            <p:cNvGrpSpPr/>
            <p:nvPr/>
          </p:nvGrpSpPr>
          <p:grpSpPr>
            <a:xfrm>
              <a:off x="7167240" y="4802040"/>
              <a:ext cx="1688040" cy="377280"/>
              <a:chOff x="7167240" y="4802040"/>
              <a:chExt cx="1688040" cy="377280"/>
            </a:xfrm>
          </p:grpSpPr>
          <p:sp>
            <p:nvSpPr>
              <p:cNvPr id="271" name=""/>
              <p:cNvSpPr/>
              <p:nvPr/>
            </p:nvSpPr>
            <p:spPr>
              <a:xfrm>
                <a:off x="7167240" y="4802040"/>
                <a:ext cx="1688040" cy="37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en-US" sz="1800" spc="-1" strike="noStrike">
                  <a:latin typeface="Arial"/>
                </a:endParaRPr>
              </a:p>
            </p:txBody>
          </p:sp>
          <p:pic>
            <p:nvPicPr>
              <p:cNvPr id="272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2200" cy="163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3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2560" cy="163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4" name=""/>
              <p:cNvSpPr/>
              <p:nvPr/>
            </p:nvSpPr>
            <p:spPr>
              <a:xfrm>
                <a:off x="8318880" y="4906080"/>
                <a:ext cx="217440" cy="19044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75" name=""/>
            <p:cNvGrpSpPr/>
            <p:nvPr/>
          </p:nvGrpSpPr>
          <p:grpSpPr>
            <a:xfrm>
              <a:off x="6526800" y="5391000"/>
              <a:ext cx="2045520" cy="377640"/>
              <a:chOff x="6526800" y="5391000"/>
              <a:chExt cx="2045520" cy="377640"/>
            </a:xfrm>
          </p:grpSpPr>
          <p:grpSp>
            <p:nvGrpSpPr>
              <p:cNvPr id="276" name=""/>
              <p:cNvGrpSpPr/>
              <p:nvPr/>
            </p:nvGrpSpPr>
            <p:grpSpPr>
              <a:xfrm>
                <a:off x="7252560" y="5498640"/>
                <a:ext cx="1059120" cy="191520"/>
                <a:chOff x="7252560" y="5498640"/>
                <a:chExt cx="1059120" cy="191520"/>
              </a:xfrm>
            </p:grpSpPr>
            <p:pic>
              <p:nvPicPr>
                <p:cNvPr id="277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248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8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284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9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8800" cy="1908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80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8440" cy="1908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81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8440" cy="1908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282" name=""/>
              <p:cNvSpPr/>
              <p:nvPr/>
            </p:nvSpPr>
            <p:spPr>
              <a:xfrm>
                <a:off x="6526800" y="5391000"/>
                <a:ext cx="2045520" cy="377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83" name=""/>
            <p:cNvSpPr/>
            <p:nvPr/>
          </p:nvSpPr>
          <p:spPr>
            <a:xfrm>
              <a:off x="7126200" y="4375440"/>
              <a:ext cx="577080" cy="35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en-U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248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2024-07-30T18:58:39Z</dcterms:modified>
  <cp:revision>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