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1572170-3F43-4C6C-8A16-A0DF06F501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5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CustomShape 70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77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84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91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55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43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1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47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34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63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5600" cy="1245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5600" cy="525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5600" cy="525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5600" cy="525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03fce9a92fbe24bd38795cc71473f88006a556d2/AprendizadoMaquina/T&#243;pico%2002%20-%20Aprendizado%20Supervisionado/Preprocessamento-Normalizacao&amp;Reducao/T&#243;pico_02_Aprendizado_Supervisionado_Normalizacao&amp;Reduca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0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 e Redução dos Dados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6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35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Visualização dos Dados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4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(n_comp=2 ou 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54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80000" y="2492280"/>
            <a:ext cx="3959280" cy="36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64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Visualização dos Dados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65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66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7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6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TSNE (n_comp=2 ou 3)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de Máquina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Preserva Relações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em Alta e Baixa dimensão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69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5040000" y="2520000"/>
            <a:ext cx="446184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71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72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73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4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75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[LINK] Tópico_02_Aprendizado_Supervisionado_Normalizacao&amp;Reducao.ipynb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Off-topic: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por Quartil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para Redução e Compressão dos dados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76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78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79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80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8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Normalização: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Ajuda a garantir que as variáveis de entrada tenham a mesma escala e * unidade de medida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Evita que valores extremos em uma variável dominem os valores de outras variáveis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melhorar a precisão dos modelos de aprendizado de máquina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levar a uma perda de informação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afetar a distribuição dos dados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83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85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CustomShape 86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87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8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dimensionalidade: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Ajuda a lidar com problemas de alta dimensionalidade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 as variáveis mais importantes para a previsão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Reduz a complexidade dos dados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levar a uma perda de informação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afetar a interpretabilidade dos dados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90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50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2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3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0800" cy="18536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772000" y="3780000"/>
            <a:ext cx="185652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 &amp; Redução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95" name="CustomShape 2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Visualização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V="1">
            <a:off x="3420000" y="4140000"/>
            <a:ext cx="180000" cy="14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2016000" y="5510880"/>
            <a:ext cx="32184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2520000" y="5510880"/>
            <a:ext cx="32184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2988000" y="5510880"/>
            <a:ext cx="32184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38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Discussões Iniciais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39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0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KNN, NB e Árvores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9409" t="8052" r="3628" b="11503"/>
          <a:stretch/>
        </p:blipFill>
        <p:spPr>
          <a:xfrm>
            <a:off x="3060000" y="2700000"/>
            <a:ext cx="5038560" cy="14680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290760" y="4017600"/>
            <a:ext cx="3908520" cy="26341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1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Analisar dados na mesma escala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100 == 1 ? Sim, se considerarmos 100cm e 1 Metro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100cm == 100cm ou 1m == 1m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Importante para algoritmos que analisam a distribuição espacial das características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normalização é por atributo (características)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317680" y="4708800"/>
            <a:ext cx="5961600" cy="17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41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42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44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5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6"/>
          <p:cNvSpPr/>
          <p:nvPr/>
        </p:nvSpPr>
        <p:spPr>
          <a:xfrm>
            <a:off x="360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MinMax (sklearn.preprocessing.MinMaxScaler)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 – 1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Neurais (i.e neurônio relu)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 (sklearn.preprocessing.StandardScaler)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-1 , 0 , 1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espaciais (K-nn, K-means, SVM)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46800" y="1734120"/>
            <a:ext cx="1932480" cy="7131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578560" y="3321360"/>
            <a:ext cx="1580040" cy="73224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8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rcRect l="0" t="9236" r="0" b="6244"/>
          <a:stretch/>
        </p:blipFill>
        <p:spPr>
          <a:xfrm>
            <a:off x="2160000" y="4343400"/>
            <a:ext cx="639972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6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MinMax (sklearn.preprocessing.MinMaxScaler)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Standard (sklearn.preprocessing.StandardScaler)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302800" y="1734120"/>
            <a:ext cx="1932480" cy="71316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547240" y="4055040"/>
            <a:ext cx="1580040" cy="73224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1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080000" y="4820400"/>
            <a:ext cx="7919280" cy="11430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1080000" y="2592000"/>
            <a:ext cx="7919280" cy="11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2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5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impacto disso nos modelos?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                                                          vs                         Naive Bayes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40000" y="3060000"/>
            <a:ext cx="4250160" cy="34880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337720" y="3129120"/>
            <a:ext cx="4194000" cy="335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24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Redução de Características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5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0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complexidade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Performance (tempo vs acc)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Evitar o overfitting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Seleção de features relevantes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ruído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Correlação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Outras applicações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Visualização dos Dados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Compressão dos Dados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3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329720" y="2700000"/>
            <a:ext cx="5209560" cy="38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57"/>
          <p:cNvSpPr/>
          <p:nvPr/>
        </p:nvSpPr>
        <p:spPr>
          <a:xfrm>
            <a:off x="360000" y="360000"/>
            <a:ext cx="934560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Redução de Características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58"/>
          <p:cNvSpPr/>
          <p:nvPr/>
        </p:nvSpPr>
        <p:spPr>
          <a:xfrm>
            <a:off x="897120" y="6886080"/>
            <a:ext cx="64328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59"/>
          <p:cNvSpPr/>
          <p:nvPr/>
        </p:nvSpPr>
        <p:spPr>
          <a:xfrm>
            <a:off x="760860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6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(sklearn.decomposition.PCA)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Autovalores e autovetores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Covariância e Correlação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62"/>
          <p:cNvSpPr/>
          <p:nvPr/>
        </p:nvSpPr>
        <p:spPr>
          <a:xfrm>
            <a:off x="7608600" y="6814080"/>
            <a:ext cx="22773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216800" y="3139920"/>
            <a:ext cx="4002480" cy="297936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rcRect l="0" t="0" r="39276" b="0"/>
          <a:stretch/>
        </p:blipFill>
        <p:spPr>
          <a:xfrm>
            <a:off x="6120000" y="2700000"/>
            <a:ext cx="2532240" cy="37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835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2024-08-05T09:36:38Z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