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mo</a:t>
            </a:r>
            <a:r>
              <a:rPr b="0" lang="pt-BR" sz="4400" spc="-1" strike="noStrike">
                <a:latin typeface="Arial"/>
              </a:rPr>
              <a:t>ve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slid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</a:t>
            </a:r>
            <a:r>
              <a:rPr b="0" lang="pt-BR" sz="2000" spc="-1" strike="noStrike">
                <a:latin typeface="Arial"/>
              </a:rPr>
              <a:t>edit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notes </a:t>
            </a:r>
            <a:r>
              <a:rPr b="0" lang="pt-BR" sz="2000" spc="-1" strike="noStrike">
                <a:latin typeface="Arial"/>
              </a:rPr>
              <a:t>form</a:t>
            </a:r>
            <a:r>
              <a:rPr b="0" lang="pt-BR" sz="2000" spc="-1" strike="noStrike">
                <a:latin typeface="Arial"/>
              </a:rPr>
              <a:t>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7D95C09-77A6-41CD-BA4E-02BA4EF5E62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4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5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5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6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6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7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8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7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8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1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2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39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120" cy="12481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Regress&#227;o/Topico_02_Regress&#227;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Regressão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8120" cy="25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4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7" name="CustomShape 4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4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4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padrão para dois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7560" cy="41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4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3" name="CustomShape 4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4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4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do Desvio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SDR é escolhido como 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79280" cy="57744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10240" cy="7502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8280" cy="32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5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1" name="CustomShape 5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3800" cy="389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5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7" name="CustomShape 5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8" name="CustomShape 5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5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70680" cy="23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6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3" name="CustomShape 6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4" name="CustomShape 6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ustomShape 6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Windy’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39280" cy="327132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1280" cy="26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299280" cy="287568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6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6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6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6440" cy="348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7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7" name="CustomShape 7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7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7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7560" cy="42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8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3" name="CustomShape 8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8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8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59840" y="1475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19280" cy="193212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7600" cy="193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7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1" name="CustomShape 7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7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7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159840" y="1475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6400" cy="364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8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8" name="CustomShape 8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8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8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159840" y="1475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Regressão.ipynb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Avaliação 1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2800" cy="2628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2800" cy="2628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2800" cy="2628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5000" cy="22147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5440" cy="44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8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4800" cy="30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6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30400" cy="29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70040" cy="24472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79280" cy="28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2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8" name="CustomShape 2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2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7800" cy="46281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70480" cy="7038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70760" cy="7131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09680" cy="9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CustomShape 2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2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9240" cy="1439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2" name=""/>
          <p:cNvGraphicFramePr/>
          <p:nvPr/>
        </p:nvGraphicFramePr>
        <p:xfrm>
          <a:off x="3960000" y="2018160"/>
          <a:ext cx="5399640" cy="243396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3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4" name="CustomShape 31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33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79280" cy="325512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59720" cy="28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3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36"/>
          <p:cNvSpPr/>
          <p:nvPr/>
        </p:nvSpPr>
        <p:spPr>
          <a:xfrm>
            <a:off x="360000" y="198000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7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8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440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homogeneidade pelo do desvio padrão, média e coeficiente de variação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60200" cy="35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589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2023-04-27T18:14:24Z</dcterms:modified>
  <cp:revision>69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