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A62E217-1BA8-486B-9469-3F7401FAA2F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9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81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56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40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87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50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6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74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24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9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31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3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8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89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90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91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92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2000" cy="193752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59640" cy="93204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8680" cy="207144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3069720" y="4335480"/>
            <a:ext cx="402120" cy="207684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495600" y="4335480"/>
            <a:ext cx="402120" cy="20768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920760" y="4335480"/>
            <a:ext cx="401760" cy="20768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346640" y="4335480"/>
            <a:ext cx="402120" cy="20768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772160" y="4335480"/>
            <a:ext cx="402120" cy="207684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201640" y="4344120"/>
            <a:ext cx="402120" cy="207684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5627160" y="4344120"/>
            <a:ext cx="402120" cy="207684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6029280" y="4359960"/>
            <a:ext cx="402120" cy="207684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6455160" y="4359960"/>
            <a:ext cx="402120" cy="207684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6880680" y="4359960"/>
            <a:ext cx="402120" cy="207684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7306560" y="4359960"/>
            <a:ext cx="402120" cy="207684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25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27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28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29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4840" cy="35568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9640" cy="93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4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42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4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5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55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8920" cy="236880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9640" cy="93204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4800" cy="162324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9280" cy="189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39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5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5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53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9640" cy="93204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5280" cy="179928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5880" cy="216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82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83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84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85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86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9640" cy="93204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8920" cy="17301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9280" cy="19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0720" cy="274824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45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46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48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>
            <a:off x="360000" y="144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63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6" name="CustomShape 64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65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66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67"/>
          <p:cNvSpPr/>
          <p:nvPr/>
        </p:nvSpPr>
        <p:spPr>
          <a:xfrm>
            <a:off x="360000" y="144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9280" cy="473940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7080" cy="90576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7545960" y="975960"/>
            <a:ext cx="1175400" cy="89496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69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4" name="CustomShape 70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7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6" name="CustomShape 7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73"/>
          <p:cNvSpPr/>
          <p:nvPr/>
        </p:nvSpPr>
        <p:spPr>
          <a:xfrm>
            <a:off x="360000" y="144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02360" y="4148280"/>
            <a:ext cx="7422840" cy="22125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333240" y="591876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3837600" y="591912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4377960" y="591948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5"/>
          <a:stretch/>
        </p:blipFill>
        <p:spPr>
          <a:xfrm>
            <a:off x="4918320" y="591984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6"/>
          <a:stretch/>
        </p:blipFill>
        <p:spPr>
          <a:xfrm>
            <a:off x="5494680" y="591876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7"/>
          <a:stretch/>
        </p:blipFill>
        <p:spPr>
          <a:xfrm>
            <a:off x="6048360" y="592668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8"/>
          <a:stretch/>
        </p:blipFill>
        <p:spPr>
          <a:xfrm>
            <a:off x="6627240" y="5919840"/>
            <a:ext cx="413280" cy="4420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9"/>
          <a:stretch/>
        </p:blipFill>
        <p:spPr>
          <a:xfrm>
            <a:off x="7175160" y="5932800"/>
            <a:ext cx="413280" cy="4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8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1320" cy="29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20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21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4000" cy="29696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7160" cy="147744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499640" cy="29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94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4" name="CustomShape 95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96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97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8920" cy="539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8640" cy="316908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6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60000" y="1980000"/>
            <a:ext cx="472716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1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287680" y="1141920"/>
            <a:ext cx="374040" cy="30517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683680" y="1141920"/>
            <a:ext cx="374040" cy="30517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079680" y="1141920"/>
            <a:ext cx="374040" cy="30517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6475680" y="1141920"/>
            <a:ext cx="374040" cy="30517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871680" y="1141920"/>
            <a:ext cx="374040" cy="305172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7270920" y="1154880"/>
            <a:ext cx="374040" cy="30517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7666920" y="1154880"/>
            <a:ext cx="374040" cy="30517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41320" y="1177920"/>
            <a:ext cx="374040" cy="30517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437320" y="1177920"/>
            <a:ext cx="374040" cy="305172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833320" y="1177920"/>
            <a:ext cx="374040" cy="305172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9229320" y="1177920"/>
            <a:ext cx="374040" cy="305172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29680" cy="12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5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6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30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32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89880" cy="426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33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34"/>
          <p:cNvSpPr/>
          <p:nvPr/>
        </p:nvSpPr>
        <p:spPr>
          <a:xfrm>
            <a:off x="360000" y="1620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35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36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37"/>
          <p:cNvSpPr/>
          <p:nvPr/>
        </p:nvSpPr>
        <p:spPr>
          <a:xfrm>
            <a:off x="360000" y="1764000"/>
            <a:ext cx="9307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5040" cy="16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2023-05-31T22:27:58Z</dcterms:modified>
  <cp:revision>174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