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9.jpeg" ContentType="image/jpeg"/>
  <Override PartName="/ppt/media/image18.png" ContentType="image/png"/>
  <Override PartName="/ppt/media/image42.jpeg" ContentType="image/jpeg"/>
  <Override PartName="/ppt/media/image53.png" ContentType="image/png"/>
  <Override PartName="/ppt/media/image50.gif" ContentType="image/gif"/>
  <Override PartName="/ppt/media/image56.jpeg" ContentType="image/jpeg"/>
  <Override PartName="/ppt/media/image62.png" ContentType="image/png"/>
  <Override PartName="/ppt/media/image51.jpeg" ContentType="image/jpeg"/>
  <Override PartName="/ppt/media/image28.jpeg" ContentType="image/jpeg"/>
  <Override PartName="/ppt/media/image11.jpeg" ContentType="image/jpeg"/>
  <Override PartName="/ppt/media/image6.jpeg" ContentType="image/jpeg"/>
  <Override PartName="/ppt/media/image60.png" ContentType="image/png"/>
  <Override PartName="/ppt/media/image33.jpeg" ContentType="image/jpeg"/>
  <Override PartName="/ppt/media/image27.png" ContentType="image/png"/>
  <Override PartName="/ppt/media/image15.jpeg" ContentType="image/jpeg"/>
  <Override PartName="/ppt/media/image64.png" ContentType="image/png"/>
  <Override PartName="/ppt/media/image9.gif" ContentType="image/gif"/>
  <Override PartName="/ppt/media/image16.jpeg" ContentType="image/jpeg"/>
  <Override PartName="/ppt/media/image32.gif" ContentType="image/gif"/>
  <Override PartName="/ppt/media/image19.jpeg" ContentType="image/jpeg"/>
  <Override PartName="/ppt/media/image12.jpeg" ContentType="image/jpeg"/>
  <Override PartName="/ppt/media/image29.jpeg" ContentType="image/jpeg"/>
  <Override PartName="/ppt/media/image65.png" ContentType="image/png"/>
  <Override PartName="/ppt/media/image20.jpeg" ContentType="image/jpeg"/>
  <Override PartName="/ppt/media/image61.png" ContentType="image/png"/>
  <Override PartName="/ppt/media/image3.png" ContentType="image/png"/>
  <Override PartName="/ppt/media/image26.png" ContentType="image/png"/>
  <Override PartName="/ppt/media/image63.png" ContentType="image/png"/>
  <Override PartName="/ppt/media/image25.jpeg" ContentType="image/jpeg"/>
  <Override PartName="/ppt/media/image2.png" ContentType="image/png"/>
  <Override PartName="/ppt/media/image14.png" ContentType="image/png"/>
  <Override PartName="/ppt/media/image49.png" ContentType="image/png"/>
  <Override PartName="/ppt/media/image23.jpeg" ContentType="image/jpeg"/>
  <Override PartName="/ppt/media/image24.jpeg" ContentType="image/jpeg"/>
  <Override PartName="/ppt/media/image22.png" ContentType="image/png"/>
  <Override PartName="/ppt/media/image21.png" ContentType="image/png"/>
  <Override PartName="/ppt/media/image4.png" ContentType="image/png"/>
  <Override PartName="/ppt/media/image7.jpeg" ContentType="image/jpeg"/>
  <Override PartName="/ppt/media/image35.gif" ContentType="image/gif"/>
  <Override PartName="/ppt/media/image8.gif" ContentType="image/gif"/>
  <Override PartName="/ppt/media/image38.gif" ContentType="image/gif"/>
  <Override PartName="/ppt/media/image1.png" ContentType="image/png"/>
  <Override PartName="/ppt/media/image13.png" ContentType="image/png"/>
  <Override PartName="/ppt/media/image10.gif" ContentType="image/gif"/>
  <Override PartName="/ppt/media/image54.jpeg" ContentType="image/jpeg"/>
  <Override PartName="/ppt/media/image30.gif" ContentType="image/gif"/>
  <Override PartName="/ppt/media/image31.jpeg" ContentType="image/jpeg"/>
  <Override PartName="/ppt/media/image34.jpeg" ContentType="image/jpeg"/>
  <Override PartName="/ppt/media/image36.jpeg" ContentType="image/jpeg"/>
  <Override PartName="/ppt/media/image57.png" ContentType="image/png"/>
  <Override PartName="/ppt/media/image37.jpeg" ContentType="image/jpeg"/>
  <Override PartName="/ppt/media/image17.png" ContentType="image/png"/>
  <Override PartName="/ppt/media/image5.png" ContentType="image/png"/>
  <Override PartName="/ppt/media/image39.jpeg" ContentType="image/jpeg"/>
  <Override PartName="/ppt/media/image40.png" ContentType="image/png"/>
  <Override PartName="/ppt/media/image43.png" ContentType="image/png"/>
  <Override PartName="/ppt/media/image41.gif" ContentType="image/gif"/>
  <Override PartName="/ppt/media/image44.png" ContentType="image/png"/>
  <Override PartName="/ppt/media/image47.png" ContentType="image/png"/>
  <Override PartName="/ppt/media/image45.gif" ContentType="image/gif"/>
  <Override PartName="/ppt/media/image48.png" ContentType="image/png"/>
  <Override PartName="/ppt/media/image46.jpeg" ContentType="image/jpeg"/>
  <Override PartName="/ppt/media/image58.png" ContentType="image/png"/>
  <Override PartName="/ppt/media/image55.gif" ContentType="image/gif"/>
  <Override PartName="/ppt/media/image5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E84D70E-2E85-4B21-A76F-CB249366AC6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gif"/><Relationship Id="rId2" Type="http://schemas.openxmlformats.org/officeDocument/2006/relationships/image" Target="../media/image39.jpe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gif"/><Relationship Id="rId2" Type="http://schemas.openxmlformats.org/officeDocument/2006/relationships/image" Target="../media/image46.jpe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gif"/><Relationship Id="rId2" Type="http://schemas.openxmlformats.org/officeDocument/2006/relationships/image" Target="../media/image51.jpe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5.gif"/><Relationship Id="rId2" Type="http://schemas.openxmlformats.org/officeDocument/2006/relationships/image" Target="../media/image56.jpe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jpe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04 - Component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8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392184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69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2" descr=""/>
          <p:cNvPicPr/>
          <p:nvPr/>
        </p:nvPicPr>
        <p:blipFill>
          <a:blip r:embed="rId3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13"/>
          <p:cNvSpPr/>
          <p:nvPr/>
        </p:nvSpPr>
        <p:spPr>
          <a:xfrm>
            <a:off x="200160" y="1689840"/>
            <a:ext cx="95151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5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19940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76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2" descr=""/>
          <p:cNvPicPr/>
          <p:nvPr/>
        </p:nvPicPr>
        <p:blipFill>
          <a:blip r:embed="rId3"/>
          <a:stretch/>
        </p:blipFill>
        <p:spPr>
          <a:xfrm>
            <a:off x="3380040" y="3577680"/>
            <a:ext cx="4689360" cy="3125880"/>
          </a:xfrm>
          <a:prstGeom prst="rect">
            <a:avLst/>
          </a:prstGeom>
          <a:ln w="0">
            <a:noFill/>
          </a:ln>
        </p:spPr>
      </p:pic>
      <p:sp>
        <p:nvSpPr>
          <p:cNvPr id="178" name="Retângulo 2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aixaDeTexto 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Seta: para a Esquerda 10"/>
          <p:cNvSpPr/>
          <p:nvPr/>
        </p:nvSpPr>
        <p:spPr>
          <a:xfrm>
            <a:off x="7691040" y="403092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eta: para Baixo 4"/>
          <p:cNvSpPr/>
          <p:nvPr/>
        </p:nvSpPr>
        <p:spPr>
          <a:xfrm>
            <a:off x="7971120" y="2885760"/>
            <a:ext cx="259560" cy="368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5"/>
          <p:cNvSpPr/>
          <p:nvPr/>
        </p:nvSpPr>
        <p:spPr>
          <a:xfrm>
            <a:off x="7176960" y="2358360"/>
            <a:ext cx="18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Adjacent labels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aixaDeTexto 15"/>
          <p:cNvSpPr/>
          <p:nvPr/>
        </p:nvSpPr>
        <p:spPr>
          <a:xfrm>
            <a:off x="200160" y="1689840"/>
            <a:ext cx="951516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7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60152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88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sp>
        <p:nvSpPr>
          <p:cNvPr id="190" name="Retângulo 10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aixaDeTexto 15"/>
          <p:cNvSpPr/>
          <p:nvPr/>
        </p:nvSpPr>
        <p:spPr>
          <a:xfrm>
            <a:off x="200160" y="1689840"/>
            <a:ext cx="95151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#4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6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99824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3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aixaDeTexto 14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aixaDeTexto 16"/>
          <p:cNvSpPr/>
          <p:nvPr/>
        </p:nvSpPr>
        <p:spPr>
          <a:xfrm>
            <a:off x="200160" y="1689840"/>
            <a:ext cx="951516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6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543024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07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5" descr=""/>
          <p:cNvPicPr/>
          <p:nvPr/>
        </p:nvPicPr>
        <p:blipFill>
          <a:blip r:embed="rId5"/>
          <a:stretch/>
        </p:blipFill>
        <p:spPr>
          <a:xfrm>
            <a:off x="3349080" y="3593160"/>
            <a:ext cx="3179160" cy="3168360"/>
          </a:xfrm>
          <a:prstGeom prst="rect">
            <a:avLst/>
          </a:prstGeom>
          <a:ln w="0">
            <a:noFill/>
          </a:ln>
        </p:spPr>
      </p:pic>
      <p:sp>
        <p:nvSpPr>
          <p:cNvPr id="211" name="Retângulo 11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aixaDeTexto 16"/>
          <p:cNvSpPr/>
          <p:nvPr/>
        </p:nvSpPr>
        <p:spPr>
          <a:xfrm>
            <a:off x="200160" y="1689840"/>
            <a:ext cx="95151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7" name="Picture 8" descr="8-Pixel-Connectivity"/>
          <p:cNvPicPr/>
          <p:nvPr/>
        </p:nvPicPr>
        <p:blipFill>
          <a:blip r:embed="rId1"/>
          <a:stretch/>
        </p:blipFill>
        <p:spPr>
          <a:xfrm>
            <a:off x="2671920" y="586980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18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20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2" descr=""/>
          <p:cNvPicPr/>
          <p:nvPr/>
        </p:nvPicPr>
        <p:blipFill>
          <a:blip r:embed="rId5"/>
          <a:stretch/>
        </p:blipFill>
        <p:spPr>
          <a:xfrm>
            <a:off x="3342240" y="3593160"/>
            <a:ext cx="4806720" cy="3204360"/>
          </a:xfrm>
          <a:prstGeom prst="rect">
            <a:avLst/>
          </a:prstGeom>
          <a:ln w="0">
            <a:noFill/>
          </a:ln>
        </p:spPr>
      </p:pic>
      <p:sp>
        <p:nvSpPr>
          <p:cNvPr id="222" name="Seta: para a Esquerda 2"/>
          <p:cNvSpPr/>
          <p:nvPr/>
        </p:nvSpPr>
        <p:spPr>
          <a:xfrm>
            <a:off x="7739640" y="519840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etângulo 15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aixaDeTexto 17"/>
          <p:cNvSpPr/>
          <p:nvPr/>
        </p:nvSpPr>
        <p:spPr>
          <a:xfrm>
            <a:off x="200160" y="1689840"/>
            <a:ext cx="951516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9" name="Picture 8" descr="8-Pixel-Connectivity"/>
          <p:cNvPicPr/>
          <p:nvPr/>
        </p:nvPicPr>
        <p:blipFill>
          <a:blip r:embed="rId1"/>
          <a:stretch/>
        </p:blipFill>
        <p:spPr>
          <a:xfrm>
            <a:off x="2690640" y="619344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30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5"/>
          <a:stretch/>
        </p:blipFill>
        <p:spPr>
          <a:xfrm>
            <a:off x="3342240" y="3593160"/>
            <a:ext cx="4806720" cy="3204360"/>
          </a:xfrm>
          <a:prstGeom prst="rect">
            <a:avLst/>
          </a:prstGeom>
          <a:ln w="0">
            <a:noFill/>
          </a:ln>
        </p:spPr>
      </p:pic>
      <p:sp>
        <p:nvSpPr>
          <p:cNvPr id="234" name="Seta: para a Esquerda 2"/>
          <p:cNvSpPr/>
          <p:nvPr/>
        </p:nvSpPr>
        <p:spPr>
          <a:xfrm>
            <a:off x="7581240" y="602532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6" name="Imagem 6" descr=""/>
          <p:cNvPicPr/>
          <p:nvPr/>
        </p:nvPicPr>
        <p:blipFill>
          <a:blip r:embed="rId6"/>
          <a:stretch/>
        </p:blipFill>
        <p:spPr>
          <a:xfrm>
            <a:off x="3351960" y="3591720"/>
            <a:ext cx="4077360" cy="3169800"/>
          </a:xfrm>
          <a:prstGeom prst="rect">
            <a:avLst/>
          </a:prstGeom>
          <a:ln w="0">
            <a:noFill/>
          </a:ln>
        </p:spPr>
      </p:pic>
      <p:sp>
        <p:nvSpPr>
          <p:cNvPr id="237" name="Retângulo 17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aixaDeTexto 15"/>
          <p:cNvSpPr/>
          <p:nvPr/>
        </p:nvSpPr>
        <p:spPr>
          <a:xfrm>
            <a:off x="200160" y="1689840"/>
            <a:ext cx="951516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51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#2: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Resolve 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aixaDeTexto 16"/>
          <p:cNvSpPr/>
          <p:nvPr/>
        </p:nvSpPr>
        <p:spPr>
          <a:xfrm>
            <a:off x="5344200" y="346104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4" name="Imagem 6" descr=""/>
          <p:cNvPicPr/>
          <p:nvPr/>
        </p:nvPicPr>
        <p:blipFill>
          <a:blip r:embed="rId1"/>
          <a:stretch/>
        </p:blipFill>
        <p:spPr>
          <a:xfrm>
            <a:off x="2627280" y="3835800"/>
            <a:ext cx="3490560" cy="271368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4"/>
          <p:cNvSpPr/>
          <p:nvPr/>
        </p:nvSpPr>
        <p:spPr>
          <a:xfrm>
            <a:off x="5828040" y="3981600"/>
            <a:ext cx="298440" cy="25239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Imagem 7" descr=""/>
          <p:cNvPicPr/>
          <p:nvPr/>
        </p:nvPicPr>
        <p:blipFill>
          <a:blip r:embed="rId2"/>
          <a:stretch/>
        </p:blipFill>
        <p:spPr>
          <a:xfrm>
            <a:off x="6651720" y="3791880"/>
            <a:ext cx="2746440" cy="2713680"/>
          </a:xfrm>
          <a:prstGeom prst="rect">
            <a:avLst/>
          </a:prstGeom>
          <a:ln w="0">
            <a:noFill/>
          </a:ln>
        </p:spPr>
      </p:pic>
      <p:sp>
        <p:nvSpPr>
          <p:cNvPr id="247" name="Seta: para a Direita 10"/>
          <p:cNvSpPr/>
          <p:nvPr/>
        </p:nvSpPr>
        <p:spPr>
          <a:xfrm>
            <a:off x="4123800" y="4463280"/>
            <a:ext cx="4067280" cy="148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  <a:round/>
          </a:ln>
          <a:effectLst>
            <a:outerShdw algn="ctr" blurRad="50760" dir="5400000" dist="5076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aixaDeTexto 1"/>
          <p:cNvSpPr/>
          <p:nvPr/>
        </p:nvSpPr>
        <p:spPr>
          <a:xfrm>
            <a:off x="200160" y="1689840"/>
            <a:ext cx="95151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our pratice, we will implement an algorithm to segment characters in a license plate.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Besides, we will introduce the cv2.connectedComponent() that implements the component labeling method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Checkout it here: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Lecture 04 - Finding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Components.ipynb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2" name="Imagem 5" descr=""/>
          <p:cNvPicPr/>
          <p:nvPr/>
        </p:nvPicPr>
        <p:blipFill>
          <a:blip r:embed="rId3"/>
          <a:stretch/>
        </p:blipFill>
        <p:spPr>
          <a:xfrm>
            <a:off x="3236760" y="4493880"/>
            <a:ext cx="2855160" cy="631440"/>
          </a:xfrm>
          <a:prstGeom prst="rect">
            <a:avLst/>
          </a:prstGeom>
          <a:ln w="0">
            <a:noFill/>
          </a:ln>
        </p:spPr>
      </p:pic>
      <p:pic>
        <p:nvPicPr>
          <p:cNvPr id="253" name="Imagem 6" descr=""/>
          <p:cNvPicPr/>
          <p:nvPr/>
        </p:nvPicPr>
        <p:blipFill>
          <a:blip r:embed="rId4"/>
          <a:stretch/>
        </p:blipFill>
        <p:spPr>
          <a:xfrm>
            <a:off x="3173040" y="2122200"/>
            <a:ext cx="2918880" cy="592920"/>
          </a:xfrm>
          <a:prstGeom prst="rect">
            <a:avLst/>
          </a:prstGeom>
          <a:ln w="0">
            <a:noFill/>
          </a:ln>
        </p:spPr>
      </p:pic>
      <p:pic>
        <p:nvPicPr>
          <p:cNvPr id="254" name="Imagem 7" descr=""/>
          <p:cNvPicPr/>
          <p:nvPr/>
        </p:nvPicPr>
        <p:blipFill>
          <a:blip r:embed="rId5"/>
          <a:stretch/>
        </p:blipFill>
        <p:spPr>
          <a:xfrm>
            <a:off x="3236760" y="3304440"/>
            <a:ext cx="2767320" cy="532800"/>
          </a:xfrm>
          <a:prstGeom prst="rect">
            <a:avLst/>
          </a:prstGeom>
          <a:ln w="0">
            <a:noFill/>
          </a:ln>
        </p:spPr>
      </p:pic>
      <p:sp>
        <p:nvSpPr>
          <p:cNvPr id="255" name="Seta: para Baixo 11"/>
          <p:cNvSpPr/>
          <p:nvPr/>
        </p:nvSpPr>
        <p:spPr>
          <a:xfrm>
            <a:off x="4498920" y="3885120"/>
            <a:ext cx="219960" cy="5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Seta: para Baixo 12"/>
          <p:cNvSpPr/>
          <p:nvPr/>
        </p:nvSpPr>
        <p:spPr>
          <a:xfrm>
            <a:off x="4502520" y="2734560"/>
            <a:ext cx="219960" cy="5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Practice 03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Component Segmentation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Finding Connected Components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Filtering Components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License Plate Characters Segmentation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000" cy="21038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aixaDeTexto 1"/>
          <p:cNvSpPr/>
          <p:nvPr/>
        </p:nvSpPr>
        <p:spPr>
          <a:xfrm>
            <a:off x="200160" y="1689840"/>
            <a:ext cx="95151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A.K.A Connected Component Extraction, Blob Extraction, …..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Its application comes from Graph Theory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Networks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Biology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Pattern Recognition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Picture 4" descr="3-Connected-Components-Graph"/>
          <p:cNvPicPr/>
          <p:nvPr/>
        </p:nvPicPr>
        <p:blipFill>
          <a:blip r:embed="rId1"/>
          <a:stretch/>
        </p:blipFill>
        <p:spPr>
          <a:xfrm>
            <a:off x="1506600" y="3780000"/>
            <a:ext cx="2611080" cy="226296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13" descr=""/>
          <p:cNvPicPr/>
          <p:nvPr/>
        </p:nvPicPr>
        <p:blipFill>
          <a:blip r:embed="rId2"/>
          <a:stretch/>
        </p:blipFill>
        <p:spPr>
          <a:xfrm>
            <a:off x="5930280" y="5444280"/>
            <a:ext cx="3374640" cy="82116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15" descr=""/>
          <p:cNvPicPr/>
          <p:nvPr/>
        </p:nvPicPr>
        <p:blipFill>
          <a:blip r:embed="rId3"/>
          <a:stretch/>
        </p:blipFill>
        <p:spPr>
          <a:xfrm>
            <a:off x="5796000" y="2768040"/>
            <a:ext cx="3792240" cy="84744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9" descr=""/>
          <p:cNvPicPr/>
          <p:nvPr/>
        </p:nvPicPr>
        <p:blipFill>
          <a:blip r:embed="rId4"/>
          <a:stretch/>
        </p:blipFill>
        <p:spPr>
          <a:xfrm>
            <a:off x="5724000" y="4093560"/>
            <a:ext cx="3832920" cy="812520"/>
          </a:xfrm>
          <a:prstGeom prst="rect">
            <a:avLst/>
          </a:prstGeom>
          <a:ln w="0">
            <a:noFill/>
          </a:ln>
        </p:spPr>
      </p:pic>
      <p:sp>
        <p:nvSpPr>
          <p:cNvPr id="105" name="Seta: para Baixo 20"/>
          <p:cNvSpPr/>
          <p:nvPr/>
        </p:nvSpPr>
        <p:spPr>
          <a:xfrm>
            <a:off x="7467480" y="3650760"/>
            <a:ext cx="242640" cy="41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eta: para Baixo 23"/>
          <p:cNvSpPr/>
          <p:nvPr/>
        </p:nvSpPr>
        <p:spPr>
          <a:xfrm>
            <a:off x="7503480" y="4989960"/>
            <a:ext cx="242640" cy="41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Connected Component Labelling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89840"/>
            <a:ext cx="9515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Analyzes the non-zero pixel's neighborhood (foreground)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 each connected pixel with a label (1,2,3,4….)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Kernels: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2684880" y="4089240"/>
            <a:ext cx="2352240" cy="235224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/>
        </p:blipFill>
        <p:spPr>
          <a:xfrm>
            <a:off x="6324480" y="4074480"/>
            <a:ext cx="2352240" cy="235224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6" descr="Four-Pixel-Connectivity"/>
          <p:cNvPicPr/>
          <p:nvPr/>
        </p:nvPicPr>
        <p:blipFill>
          <a:blip r:embed="rId3"/>
          <a:stretch/>
        </p:blipFill>
        <p:spPr>
          <a:xfrm>
            <a:off x="1672560" y="2622960"/>
            <a:ext cx="684720" cy="70380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8" descr="8-Pixel-Connectivity"/>
          <p:cNvPicPr/>
          <p:nvPr/>
        </p:nvPicPr>
        <p:blipFill>
          <a:blip r:embed="rId4"/>
          <a:stretch/>
        </p:blipFill>
        <p:spPr>
          <a:xfrm>
            <a:off x="3395160" y="2613240"/>
            <a:ext cx="722880" cy="71316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10"/>
          <p:cNvSpPr/>
          <p:nvPr/>
        </p:nvSpPr>
        <p:spPr>
          <a:xfrm>
            <a:off x="1262160" y="3361680"/>
            <a:ext cx="1506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4-Neighboors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11"/>
          <p:cNvSpPr/>
          <p:nvPr/>
        </p:nvSpPr>
        <p:spPr>
          <a:xfrm>
            <a:off x="3003480" y="3358800"/>
            <a:ext cx="1506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8-Neighboors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Seta: para a Direita 2"/>
          <p:cNvSpPr/>
          <p:nvPr/>
        </p:nvSpPr>
        <p:spPr>
          <a:xfrm>
            <a:off x="5247720" y="5327280"/>
            <a:ext cx="754200" cy="2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8" descr="8-Pixel-Connectivity"/>
          <p:cNvPicPr/>
          <p:nvPr/>
        </p:nvPicPr>
        <p:blipFill>
          <a:blip r:embed="rId5"/>
          <a:stretch/>
        </p:blipFill>
        <p:spPr>
          <a:xfrm>
            <a:off x="900000" y="5084640"/>
            <a:ext cx="722880" cy="713160"/>
          </a:xfrm>
          <a:prstGeom prst="rect">
            <a:avLst/>
          </a:prstGeom>
          <a:ln w="0">
            <a:noFill/>
          </a:ln>
        </p:spPr>
      </p:pic>
      <p:sp>
        <p:nvSpPr>
          <p:cNvPr id="119" name="Seta: para a Direita 15"/>
          <p:cNvSpPr/>
          <p:nvPr/>
        </p:nvSpPr>
        <p:spPr>
          <a:xfrm flipV="1">
            <a:off x="1748880" y="5290920"/>
            <a:ext cx="722880" cy="24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4" descr=""/>
          <p:cNvPicPr/>
          <p:nvPr/>
        </p:nvPicPr>
        <p:blipFill>
          <a:blip r:embed="rId3"/>
          <a:stretch/>
        </p:blipFill>
        <p:spPr>
          <a:xfrm>
            <a:off x="6069960" y="3618720"/>
            <a:ext cx="413640" cy="42912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7" descr=""/>
          <p:cNvPicPr/>
          <p:nvPr/>
        </p:nvPicPr>
        <p:blipFill>
          <a:blip r:embed="rId4"/>
          <a:stretch/>
        </p:blipFill>
        <p:spPr>
          <a:xfrm>
            <a:off x="1939320" y="34743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27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aixaDeTexto 12"/>
          <p:cNvSpPr/>
          <p:nvPr/>
        </p:nvSpPr>
        <p:spPr>
          <a:xfrm>
            <a:off x="200160" y="1473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7" descr=""/>
          <p:cNvPicPr/>
          <p:nvPr/>
        </p:nvPicPr>
        <p:blipFill>
          <a:blip r:embed="rId3"/>
          <a:stretch/>
        </p:blipFill>
        <p:spPr>
          <a:xfrm>
            <a:off x="2336760" y="34743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35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15"/>
          <p:cNvSpPr/>
          <p:nvPr/>
        </p:nvSpPr>
        <p:spPr>
          <a:xfrm>
            <a:off x="200160" y="1437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7" descr=""/>
          <p:cNvPicPr/>
          <p:nvPr/>
        </p:nvPicPr>
        <p:blipFill>
          <a:blip r:embed="rId3"/>
          <a:stretch/>
        </p:blipFill>
        <p:spPr>
          <a:xfrm>
            <a:off x="3045960" y="34365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44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5"/>
          <a:stretch/>
        </p:blipFill>
        <p:spPr>
          <a:xfrm>
            <a:off x="6066000" y="3624840"/>
            <a:ext cx="3050280" cy="305028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13"/>
          <p:cNvSpPr/>
          <p:nvPr/>
        </p:nvSpPr>
        <p:spPr>
          <a:xfrm>
            <a:off x="200160" y="150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7" descr=""/>
          <p:cNvPicPr/>
          <p:nvPr/>
        </p:nvPicPr>
        <p:blipFill>
          <a:blip r:embed="rId3"/>
          <a:stretch/>
        </p:blipFill>
        <p:spPr>
          <a:xfrm>
            <a:off x="4569120" y="345960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54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5"/>
          <a:stretch/>
        </p:blipFill>
        <p:spPr>
          <a:xfrm>
            <a:off x="6066000" y="3624840"/>
            <a:ext cx="3050280" cy="30502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 descr=""/>
          <p:cNvPicPr/>
          <p:nvPr/>
        </p:nvPicPr>
        <p:blipFill>
          <a:blip r:embed="rId6"/>
          <a:stretch/>
        </p:blipFill>
        <p:spPr>
          <a:xfrm>
            <a:off x="6104160" y="3634920"/>
            <a:ext cx="3012480" cy="301248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6"/>
          <p:cNvSpPr/>
          <p:nvPr/>
        </p:nvSpPr>
        <p:spPr>
          <a:xfrm>
            <a:off x="200160" y="1473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3449160"/>
            <a:ext cx="669240" cy="66024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63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3"/>
          <p:cNvSpPr/>
          <p:nvPr/>
        </p:nvSpPr>
        <p:spPr>
          <a:xfrm>
            <a:off x="200160" y="1581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Application>LibreOffice/7.3.7.2$Linux_X86_64 LibreOffice_project/30$Build-2</Application>
  <AppVersion>15.0000</AppVersion>
  <Words>1269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2023-08-21T17:51:30Z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