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340128A-6C24-4354-BAD3-5E47CCBAFDD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aixaDeTexto 1"/>
          <p:cNvSpPr/>
          <p:nvPr/>
        </p:nvSpPr>
        <p:spPr>
          <a:xfrm>
            <a:off x="200160" y="1689840"/>
            <a:ext cx="951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720" cy="349416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400" cy="159192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400" cy="272160"/>
          </a:xfrm>
          <a:prstGeom prst="rect">
            <a:avLst/>
          </a:prstGeom>
          <a:ln w="0">
            <a:noFill/>
          </a:ln>
        </p:spPr>
      </p:pic>
      <p:sp>
        <p:nvSpPr>
          <p:cNvPr id="177" name="Retângulo 2"/>
          <p:cNvSpPr/>
          <p:nvPr/>
        </p:nvSpPr>
        <p:spPr>
          <a:xfrm>
            <a:off x="3891240" y="324036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Retângulo 12"/>
          <p:cNvSpPr/>
          <p:nvPr/>
        </p:nvSpPr>
        <p:spPr>
          <a:xfrm>
            <a:off x="7040880" y="324720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Retângulo 13"/>
          <p:cNvSpPr/>
          <p:nvPr/>
        </p:nvSpPr>
        <p:spPr>
          <a:xfrm>
            <a:off x="7848000" y="324720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Retângulo 14"/>
          <p:cNvSpPr/>
          <p:nvPr/>
        </p:nvSpPr>
        <p:spPr>
          <a:xfrm>
            <a:off x="8641800" y="324720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1" name="Retângulo 15"/>
          <p:cNvSpPr/>
          <p:nvPr/>
        </p:nvSpPr>
        <p:spPr>
          <a:xfrm>
            <a:off x="5594040" y="567648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2" name="Retângulo 16"/>
          <p:cNvSpPr/>
          <p:nvPr/>
        </p:nvSpPr>
        <p:spPr>
          <a:xfrm>
            <a:off x="4682520" y="325080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3" name="Retângulo 17"/>
          <p:cNvSpPr/>
          <p:nvPr/>
        </p:nvSpPr>
        <p:spPr>
          <a:xfrm>
            <a:off x="5466240" y="325080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4" name="Retângulo 18"/>
          <p:cNvSpPr/>
          <p:nvPr/>
        </p:nvSpPr>
        <p:spPr>
          <a:xfrm>
            <a:off x="5685480" y="6179760"/>
            <a:ext cx="750960" cy="3859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aixaDeTexto 3"/>
          <p:cNvSpPr/>
          <p:nvPr/>
        </p:nvSpPr>
        <p:spPr>
          <a:xfrm>
            <a:off x="7323120" y="5525280"/>
            <a:ext cx="208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Seta: para a Direita 4"/>
          <p:cNvSpPr/>
          <p:nvPr/>
        </p:nvSpPr>
        <p:spPr>
          <a:xfrm rot="10800000">
            <a:off x="6773040" y="5870520"/>
            <a:ext cx="10749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aixaDeTexto 1"/>
          <p:cNvSpPr/>
          <p:nvPr/>
        </p:nvSpPr>
        <p:spPr>
          <a:xfrm>
            <a:off x="200160" y="1689840"/>
            <a:ext cx="9515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1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5080" cy="303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aixaDeTexto 1"/>
          <p:cNvSpPr/>
          <p:nvPr/>
        </p:nvSpPr>
        <p:spPr>
          <a:xfrm>
            <a:off x="200160" y="1689840"/>
            <a:ext cx="9515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6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4920" cy="132984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2040" cy="2999880"/>
          </a:xfrm>
          <a:prstGeom prst="rect">
            <a:avLst/>
          </a:prstGeom>
          <a:ln w="0">
            <a:noFill/>
          </a:ln>
        </p:spPr>
      </p:pic>
      <p:sp>
        <p:nvSpPr>
          <p:cNvPr id="198" name="AutoShape 12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3800" cy="1212120"/>
          </a:xfrm>
          <a:prstGeom prst="rect">
            <a:avLst/>
          </a:prstGeom>
          <a:ln w="0">
            <a:noFill/>
          </a:ln>
        </p:spPr>
      </p:pic>
      <p:sp>
        <p:nvSpPr>
          <p:cNvPr id="200" name="CaixaDeTexto 13"/>
          <p:cNvSpPr/>
          <p:nvPr/>
        </p:nvSpPr>
        <p:spPr>
          <a:xfrm>
            <a:off x="1026000" y="47142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aixaDeTexto 1"/>
          <p:cNvSpPr/>
          <p:nvPr/>
        </p:nvSpPr>
        <p:spPr>
          <a:xfrm>
            <a:off x="200160" y="1689840"/>
            <a:ext cx="9515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5" name="AutoShape 12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aixaDeTexto 13"/>
          <p:cNvSpPr/>
          <p:nvPr/>
        </p:nvSpPr>
        <p:spPr>
          <a:xfrm>
            <a:off x="1026000" y="47142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8160" cy="311472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8160" cy="309024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3"/>
          <a:stretch/>
        </p:blipFill>
        <p:spPr>
          <a:xfrm>
            <a:off x="3901320" y="808200"/>
            <a:ext cx="4185720" cy="28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aixaDeTexto 1"/>
          <p:cNvSpPr/>
          <p:nvPr/>
        </p:nvSpPr>
        <p:spPr>
          <a:xfrm>
            <a:off x="200160" y="1689840"/>
            <a:ext cx="951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4" name="AutoShape 12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aixaDeTexto 13"/>
          <p:cNvSpPr/>
          <p:nvPr/>
        </p:nvSpPr>
        <p:spPr>
          <a:xfrm>
            <a:off x="1026000" y="47142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Didactic Quality Questionnaire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aixaDeTexto 1"/>
          <p:cNvSpPr/>
          <p:nvPr/>
        </p:nvSpPr>
        <p:spPr>
          <a:xfrm>
            <a:off x="200160" y="16736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 me know your thoughts about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Lectures, Didactic, Materials and Professor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0" name="AutoShape 12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aixaDeTexto 13"/>
          <p:cNvSpPr/>
          <p:nvPr/>
        </p:nvSpPr>
        <p:spPr>
          <a:xfrm>
            <a:off x="1026000" y="47142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278160" y="2675160"/>
            <a:ext cx="3246480" cy="3246480"/>
          </a:xfrm>
          <a:prstGeom prst="rect">
            <a:avLst/>
          </a:prstGeom>
          <a:ln w="0">
            <a:noFill/>
          </a:ln>
        </p:spPr>
      </p:pic>
      <p:sp>
        <p:nvSpPr>
          <p:cNvPr id="223" name=""/>
          <p:cNvSpPr txBox="1"/>
          <p:nvPr/>
        </p:nvSpPr>
        <p:spPr>
          <a:xfrm>
            <a:off x="3040920" y="6203160"/>
            <a:ext cx="41140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https://forms.office.com/r/yK53Mf9W0L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PJBL #01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Extraction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Vertical and Horizontal Projections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360" cy="21042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720" cy="243396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2"/>
          <p:cNvSpPr/>
          <p:nvPr/>
        </p:nvSpPr>
        <p:spPr>
          <a:xfrm>
            <a:off x="546480" y="3098880"/>
            <a:ext cx="4319640" cy="140148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55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feature space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8440" cy="95004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8440" cy="15883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9040" cy="92952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2680" cy="10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aixaDeTexto 1"/>
          <p:cNvSpPr/>
          <p:nvPr/>
        </p:nvSpPr>
        <p:spPr>
          <a:xfrm>
            <a:off x="200160" y="16898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Let's represent our image by its size, so an image I that belongs to class X is represented by: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5400" cy="159192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5400" cy="272160"/>
          </a:xfrm>
          <a:prstGeom prst="rect">
            <a:avLst/>
          </a:prstGeom>
          <a:ln w="0">
            <a:noFill/>
          </a:ln>
        </p:spPr>
      </p:pic>
      <p:sp>
        <p:nvSpPr>
          <p:cNvPr id="117" name="Seta: para Baixo 3"/>
          <p:cNvSpPr/>
          <p:nvPr/>
        </p:nvSpPr>
        <p:spPr>
          <a:xfrm>
            <a:off x="89712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eta: para Baixo 12"/>
          <p:cNvSpPr/>
          <p:nvPr/>
        </p:nvSpPr>
        <p:spPr>
          <a:xfrm>
            <a:off x="169992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eta: para Baixo 13"/>
          <p:cNvSpPr/>
          <p:nvPr/>
        </p:nvSpPr>
        <p:spPr>
          <a:xfrm>
            <a:off x="250236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eta: para Baixo 14"/>
          <p:cNvSpPr/>
          <p:nvPr/>
        </p:nvSpPr>
        <p:spPr>
          <a:xfrm>
            <a:off x="330516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eta: para Baixo 15"/>
          <p:cNvSpPr/>
          <p:nvPr/>
        </p:nvSpPr>
        <p:spPr>
          <a:xfrm>
            <a:off x="403956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eta: para Baixo 16"/>
          <p:cNvSpPr/>
          <p:nvPr/>
        </p:nvSpPr>
        <p:spPr>
          <a:xfrm>
            <a:off x="484236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eta: para Baixo 17"/>
          <p:cNvSpPr/>
          <p:nvPr/>
        </p:nvSpPr>
        <p:spPr>
          <a:xfrm>
            <a:off x="564480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eta: para Baixo 18"/>
          <p:cNvSpPr/>
          <p:nvPr/>
        </p:nvSpPr>
        <p:spPr>
          <a:xfrm>
            <a:off x="6447600" y="448488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eta: para Baixo 19"/>
          <p:cNvSpPr/>
          <p:nvPr/>
        </p:nvSpPr>
        <p:spPr>
          <a:xfrm>
            <a:off x="7151040" y="447192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eta: para Baixo 20"/>
          <p:cNvSpPr/>
          <p:nvPr/>
        </p:nvSpPr>
        <p:spPr>
          <a:xfrm>
            <a:off x="7953840" y="447192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eta: para Baixo 21"/>
          <p:cNvSpPr/>
          <p:nvPr/>
        </p:nvSpPr>
        <p:spPr>
          <a:xfrm>
            <a:off x="8756280" y="4471920"/>
            <a:ext cx="197280" cy="88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aixaDeTexto 1"/>
          <p:cNvSpPr/>
          <p:nvPr/>
        </p:nvSpPr>
        <p:spPr>
          <a:xfrm>
            <a:off x="200160" y="1689840"/>
            <a:ext cx="951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720" cy="349416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400" cy="159192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400" cy="27216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320" cy="26604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5720" cy="2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720" cy="349416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400" cy="159192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400" cy="27216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320" cy="26604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800" cy="27540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720" cy="2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aixaDeTexto 1"/>
          <p:cNvSpPr/>
          <p:nvPr/>
        </p:nvSpPr>
        <p:spPr>
          <a:xfrm>
            <a:off x="200160" y="1689840"/>
            <a:ext cx="951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720" cy="349416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400" cy="159192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400" cy="27216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320" cy="26604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800" cy="27540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720" cy="25632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6640" cy="1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aixaDeTexto 1"/>
          <p:cNvSpPr/>
          <p:nvPr/>
        </p:nvSpPr>
        <p:spPr>
          <a:xfrm>
            <a:off x="200160" y="1689840"/>
            <a:ext cx="951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720" cy="349416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400" cy="159192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400" cy="27216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320" cy="2660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800" cy="27540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720" cy="25632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6640" cy="19944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5" descr=""/>
          <p:cNvPicPr/>
          <p:nvPr/>
        </p:nvPicPr>
        <p:blipFill>
          <a:blip r:embed="rId8"/>
          <a:stretch/>
        </p:blipFill>
        <p:spPr>
          <a:xfrm>
            <a:off x="5933160" y="5075640"/>
            <a:ext cx="685080" cy="1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Application>LibreOffice/7.3.7.2$Linux_X86_64 LibreOffice_project/30$Build-2</Application>
  <AppVersion>15.0000</AppVersion>
  <Words>421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2023-09-04T17:41:10Z</dcterms:modified>
  <cp:revision>131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