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2581F44-15A5-4A01-9E8E-AC1A900AF04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RaciocinioAlgoritmico/T&#243;pico%2007%20-%20Arrays%20-%20Matrizes/T&#243;pico%2007%20-%20Exerc&#237;ciosFixa&#231;&#227;o.md" TargetMode="External"/><Relationship Id="rId2" Type="http://schemas.openxmlformats.org/officeDocument/2006/relationships/hyperlink" Target="https://www.youtube.com/watch?v=EGmlFdwD4C4" TargetMode="External"/><Relationship Id="rId3" Type="http://schemas.openxmlformats.org/officeDocument/2006/relationships/hyperlink" Target="https://www.youtube.com/watch?v=EGmlFdwD4C4" TargetMode="External"/><Relationship Id="rId4" Type="http://schemas.openxmlformats.org/officeDocument/2006/relationships/hyperlink" Target="https://www.youtube.com/watch?v=EGmlFdwD4C4" TargetMode="External"/><Relationship Id="rId5" Type="http://schemas.openxmlformats.org/officeDocument/2006/relationships/hyperlink" Target="https://www.youtube.com/watch?v=QhS829x6up4" TargetMode="External"/><Relationship Id="rId6" Type="http://schemas.openxmlformats.org/officeDocument/2006/relationships/hyperlink" Target="https://www.youtube.com/watch?v=QhS829x6up4" TargetMode="External"/><Relationship Id="rId7" Type="http://schemas.openxmlformats.org/officeDocument/2006/relationships/hyperlink" Target="https://www.youtube.com/watch?v=QhS829x6up4" TargetMode="External"/><Relationship Id="rId8" Type="http://schemas.openxmlformats.org/officeDocument/2006/relationships/slideLayout" Target="../slideLayouts/slideLayout25.xml"/><Relationship Id="rId9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07 –  Arrays –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6056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Iterando em Matrizes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8" name="Elipse 4"/>
          <p:cNvSpPr/>
          <p:nvPr/>
        </p:nvSpPr>
        <p:spPr>
          <a:xfrm>
            <a:off x="6971760" y="4417920"/>
            <a:ext cx="460800" cy="5641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Imagem 2" descr=""/>
          <p:cNvPicPr/>
          <p:nvPr/>
        </p:nvPicPr>
        <p:blipFill>
          <a:blip r:embed="rId1"/>
          <a:stretch/>
        </p:blipFill>
        <p:spPr>
          <a:xfrm>
            <a:off x="2325600" y="2767320"/>
            <a:ext cx="5545080" cy="361008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2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1 - Crie e popule  as seguintes matrizes: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2x2, 5x3, 10x5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 – Apresente a soma de cada coluna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– Apresente o maior elemento de cada linha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– Informe a média da diagonal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28" name="CustomShape 2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Campo Minado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Popule uma matriz 10x10 com 0´s e 1´s. (zero e um).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Solicite ao usuário uma posição. Se cair em uma célula com 1, ele perde o jogo.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 = Célula livre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 =  Mina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Matrizes são arrays multidimensionais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São muito utilizadas em jogos, processamento de imagens, vídeos, modelagem física, etc.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350640" indent="-343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Exercícios: </a:t>
            </a:r>
            <a:r>
              <a:rPr b="0" lang="pt-BR" sz="24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[LINK] Exercícios Matrizes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Material de Apoio: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Guanabara 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Matrizes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 01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Guanabara -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Matrizes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7"/>
              </a:rPr>
              <a:t> 02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244" name="CustomShape 2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de Conceito (Arrays)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Matrizes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478240" y="3481200"/>
            <a:ext cx="5267520" cy="186444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7"/>
          <p:cNvSpPr/>
          <p:nvPr/>
        </p:nvSpPr>
        <p:spPr>
          <a:xfrm>
            <a:off x="2443320" y="505080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5"/>
          <p:cNvSpPr/>
          <p:nvPr/>
        </p:nvSpPr>
        <p:spPr>
          <a:xfrm>
            <a:off x="2939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371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8"/>
          <p:cNvSpPr/>
          <p:nvPr/>
        </p:nvSpPr>
        <p:spPr>
          <a:xfrm>
            <a:off x="3803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9"/>
          <p:cNvSpPr/>
          <p:nvPr/>
        </p:nvSpPr>
        <p:spPr>
          <a:xfrm>
            <a:off x="4271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"/>
          <p:cNvSpPr/>
          <p:nvPr/>
        </p:nvSpPr>
        <p:spPr>
          <a:xfrm>
            <a:off x="4703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2"/>
          <p:cNvSpPr/>
          <p:nvPr/>
        </p:nvSpPr>
        <p:spPr>
          <a:xfrm>
            <a:off x="5135040" y="5047560"/>
            <a:ext cx="312120" cy="2984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>
            <a:off x="5219280" y="5493600"/>
            <a:ext cx="155880" cy="28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Revisão Vetores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Vetores: Arrays Unidimensionais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49" name="Imagem 10" descr=""/>
          <p:cNvPicPr/>
          <p:nvPr/>
        </p:nvPicPr>
        <p:blipFill>
          <a:blip r:embed="rId1"/>
          <a:stretch/>
        </p:blipFill>
        <p:spPr>
          <a:xfrm>
            <a:off x="1668600" y="3160800"/>
            <a:ext cx="6734520" cy="1904400"/>
          </a:xfrm>
          <a:prstGeom prst="rect">
            <a:avLst/>
          </a:prstGeom>
          <a:ln w="0">
            <a:noFill/>
          </a:ln>
        </p:spPr>
      </p:pic>
      <p:sp>
        <p:nvSpPr>
          <p:cNvPr id="150" name="CustomShape 1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determinadas situações, precisamos dos dados organizados em múltiplas dimensões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56" name="Imagem 11" descr=""/>
          <p:cNvPicPr/>
          <p:nvPr/>
        </p:nvPicPr>
        <p:blipFill>
          <a:blip r:embed="rId1"/>
          <a:stretch/>
        </p:blipFill>
        <p:spPr>
          <a:xfrm>
            <a:off x="3559680" y="2837520"/>
            <a:ext cx="2952000" cy="290448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1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360000" y="1705680"/>
            <a:ext cx="12135600" cy="64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de Dados Multidimensional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3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64" name="Picture 6" descr=""/>
          <p:cNvPicPr/>
          <p:nvPr/>
        </p:nvPicPr>
        <p:blipFill>
          <a:blip r:embed="rId1"/>
          <a:srcRect l="10961" t="16314" r="15846" b="0"/>
          <a:stretch/>
        </p:blipFill>
        <p:spPr>
          <a:xfrm>
            <a:off x="2580120" y="2838960"/>
            <a:ext cx="4543200" cy="389592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1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Para iterar em um array 2D precisamos de dois indexes</a:t>
            </a: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Abaixo uma matriz 3x4: 3 Linhas e 4 colunas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1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72" name="Imagem 3" descr=""/>
          <p:cNvPicPr/>
          <p:nvPr/>
        </p:nvPicPr>
        <p:blipFill>
          <a:blip r:embed="rId1"/>
          <a:stretch/>
        </p:blipFill>
        <p:spPr>
          <a:xfrm>
            <a:off x="2675520" y="3144600"/>
            <a:ext cx="4192560" cy="270864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5" descr=""/>
          <p:cNvPicPr/>
          <p:nvPr/>
        </p:nvPicPr>
        <p:blipFill>
          <a:blip r:embed="rId2"/>
          <a:stretch/>
        </p:blipFill>
        <p:spPr>
          <a:xfrm>
            <a:off x="1850040" y="3144600"/>
            <a:ext cx="1237680" cy="843480"/>
          </a:xfrm>
          <a:prstGeom prst="rect">
            <a:avLst/>
          </a:prstGeom>
          <a:ln w="0">
            <a:noFill/>
          </a:ln>
        </p:spPr>
      </p:pic>
      <p:sp>
        <p:nvSpPr>
          <p:cNvPr id="174" name="Conector: Curvo 12"/>
          <p:cNvSpPr/>
          <p:nvPr/>
        </p:nvSpPr>
        <p:spPr>
          <a:xfrm flipV="1">
            <a:off x="3088440" y="3465360"/>
            <a:ext cx="568440" cy="9972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onector: Curvo 23"/>
          <p:cNvSpPr/>
          <p:nvPr/>
        </p:nvSpPr>
        <p:spPr>
          <a:xfrm>
            <a:off x="3088440" y="3566520"/>
            <a:ext cx="122040" cy="399600"/>
          </a:xfrm>
          <a:prstGeom prst="curvedConnector2">
            <a:avLst/>
          </a:prstGeom>
          <a:noFill/>
          <a:ln w="38100"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83" name="Imagem 3" descr=""/>
          <p:cNvPicPr/>
          <p:nvPr/>
        </p:nvPicPr>
        <p:blipFill>
          <a:blip r:embed="rId1"/>
          <a:stretch/>
        </p:blipFill>
        <p:spPr>
          <a:xfrm>
            <a:off x="5735160" y="2972160"/>
            <a:ext cx="3159720" cy="204156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7" descr=""/>
          <p:cNvPicPr/>
          <p:nvPr/>
        </p:nvPicPr>
        <p:blipFill>
          <a:blip r:embed="rId2"/>
          <a:stretch/>
        </p:blipFill>
        <p:spPr>
          <a:xfrm>
            <a:off x="395640" y="2665440"/>
            <a:ext cx="3747240" cy="2654280"/>
          </a:xfrm>
          <a:prstGeom prst="rect">
            <a:avLst/>
          </a:prstGeom>
          <a:ln w="0">
            <a:noFill/>
          </a:ln>
        </p:spPr>
      </p:pic>
      <p:sp>
        <p:nvSpPr>
          <p:cNvPr id="185" name="Seta: para a Direita 9"/>
          <p:cNvSpPr/>
          <p:nvPr/>
        </p:nvSpPr>
        <p:spPr>
          <a:xfrm>
            <a:off x="4271760" y="3976200"/>
            <a:ext cx="1445760" cy="40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87" name="Imagem 16" descr=""/>
          <p:cNvPicPr/>
          <p:nvPr/>
        </p:nvPicPr>
        <p:blipFill>
          <a:blip r:embed="rId3"/>
          <a:stretch/>
        </p:blipFill>
        <p:spPr>
          <a:xfrm>
            <a:off x="395640" y="5893200"/>
            <a:ext cx="6467040" cy="386280"/>
          </a:xfrm>
          <a:prstGeom prst="rect">
            <a:avLst/>
          </a:prstGeom>
          <a:ln w="0">
            <a:noFill/>
          </a:ln>
        </p:spPr>
      </p:pic>
      <p:sp>
        <p:nvSpPr>
          <p:cNvPr id="188" name="Seta: para Baixo 18"/>
          <p:cNvSpPr/>
          <p:nvPr/>
        </p:nvSpPr>
        <p:spPr>
          <a:xfrm>
            <a:off x="2341080" y="5400720"/>
            <a:ext cx="254520" cy="452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Seta: para a Direita 9"/>
          <p:cNvSpPr/>
          <p:nvPr/>
        </p:nvSpPr>
        <p:spPr>
          <a:xfrm>
            <a:off x="4637160" y="4082760"/>
            <a:ext cx="957600" cy="39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Assim como nos vetores, cada célula é uma variável independente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98" name="Imagem 14" descr=""/>
          <p:cNvPicPr/>
          <p:nvPr/>
        </p:nvPicPr>
        <p:blipFill>
          <a:blip r:embed="rId1"/>
          <a:stretch/>
        </p:blipFill>
        <p:spPr>
          <a:xfrm>
            <a:off x="5735160" y="2972160"/>
            <a:ext cx="3159720" cy="2041560"/>
          </a:xfrm>
          <a:prstGeom prst="rect">
            <a:avLst/>
          </a:prstGeom>
          <a:ln w="0">
            <a:noFill/>
          </a:ln>
        </p:spPr>
      </p:pic>
      <p:sp>
        <p:nvSpPr>
          <p:cNvPr id="199" name="Elipse 4"/>
          <p:cNvSpPr/>
          <p:nvPr/>
        </p:nvSpPr>
        <p:spPr>
          <a:xfrm>
            <a:off x="6971760" y="4417920"/>
            <a:ext cx="460800" cy="56412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0" name="Imagem 6" descr=""/>
          <p:cNvPicPr/>
          <p:nvPr/>
        </p:nvPicPr>
        <p:blipFill>
          <a:blip r:embed="rId2"/>
          <a:stretch/>
        </p:blipFill>
        <p:spPr>
          <a:xfrm>
            <a:off x="605520" y="3988080"/>
            <a:ext cx="3666960" cy="58032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1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"/>
          <p:cNvSpPr/>
          <p:nvPr/>
        </p:nvSpPr>
        <p:spPr>
          <a:xfrm>
            <a:off x="512280" y="51228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Arrays - Matrizes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12280" y="185796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Iterando em Matrizes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Laços aninhados</a:t>
            </a: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Iteracao por linha e coluna</a:t>
            </a:r>
            <a:endParaRPr b="0" lang="pt-BR" sz="24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209" name="Imagem 3" descr=""/>
          <p:cNvPicPr/>
          <p:nvPr/>
        </p:nvPicPr>
        <p:blipFill>
          <a:blip r:embed="rId1"/>
          <a:stretch/>
        </p:blipFill>
        <p:spPr>
          <a:xfrm>
            <a:off x="1254600" y="3780000"/>
            <a:ext cx="7349040" cy="1280880"/>
          </a:xfrm>
          <a:prstGeom prst="rect">
            <a:avLst/>
          </a:prstGeom>
          <a:ln w="0">
            <a:noFill/>
          </a:ln>
        </p:spPr>
      </p:pic>
      <p:sp>
        <p:nvSpPr>
          <p:cNvPr id="210" name="CustomShape 2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07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Application>LibreOffice/7.3.7.2$Linux_X86_64 LibreOffice_project/30$Build-2</Application>
  <AppVersion>15.0000</AppVersion>
  <Words>392</Words>
  <Paragraphs>98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2023-05-29T12:07:56Z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