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4B47EC3-BC94-4F2A-84A9-30A2F2D0BB9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69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76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8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104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118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97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90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800" cy="37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9119520"/>
            <a:ext cx="316080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27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4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41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48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62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08 –  Funções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6056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63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6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6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66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7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8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2 → 6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7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3" name="CustomShape 7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72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73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74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5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6 →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2 → 6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7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78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79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80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1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2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 exemplo é a série de Fibonacci: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420000" y="2184120"/>
            <a:ext cx="2913840" cy="87552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1465200" y="3420000"/>
            <a:ext cx="717444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9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8" name="CustomShape 9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10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10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2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03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na programação?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500000" y="1733400"/>
            <a:ext cx="3354840" cy="1079640"/>
          </a:xfrm>
          <a:prstGeom prst="rect">
            <a:avLst/>
          </a:prstGeom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4320000" y="3149640"/>
            <a:ext cx="3688560" cy="32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1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6" name="CustomShape 11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11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115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16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17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na programação?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implementar recursão deve-se definir: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 Base (Critério de Parada)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Convergência para o problema base (sub-problema, ex: (n-1)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4500000" y="1733400"/>
            <a:ext cx="3354840" cy="107964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4680000" y="3039120"/>
            <a:ext cx="2880000" cy="254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9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9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9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94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9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96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vs Iteração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algoritmos são mais compactos e fáceis de entender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Vasta aplicação em estruturas de dados (Ex: Árvores)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 da recursão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Sobre-uso de memória (Memory Overhead)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844560" y="2160000"/>
            <a:ext cx="3295080" cy="86616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5940000" y="1980000"/>
            <a:ext cx="260928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8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2" name="CustomShape 85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8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87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8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89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codificar alguns exercícios: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 N até 0 (Avaliar print antes e depois do return)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de N até 0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dos dígitos de um Número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de um vetor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Fatorial/Fibonacci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Selection Sort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roteiro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o problema base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Definir a convergência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Função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Implementações de Funções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 rot="2400">
            <a:off x="2478240" y="3481560"/>
            <a:ext cx="5266080" cy="186300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0"/>
          <p:cNvSpPr/>
          <p:nvPr/>
        </p:nvSpPr>
        <p:spPr>
          <a:xfrm>
            <a:off x="4694040" y="502092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6083280" y="5385960"/>
            <a:ext cx="154440" cy="28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4262400" y="502092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3792240" y="504000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3360600" y="504000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2909160" y="504000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2477520" y="504000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2"/>
          <p:cNvSpPr/>
          <p:nvPr/>
        </p:nvSpPr>
        <p:spPr>
          <a:xfrm>
            <a:off x="5543640" y="501336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5112000" y="501336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5988960" y="5004000"/>
            <a:ext cx="310680" cy="297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1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1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18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9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2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24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2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1" name="CustomShape 2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3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3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3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8" name="CustomShape 3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3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38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9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0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F(0)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4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4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45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6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47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F(0)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4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5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5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52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3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4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56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5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5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59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0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1"/>
          <p:cNvSpPr/>
          <p:nvPr/>
        </p:nvSpPr>
        <p:spPr>
          <a:xfrm>
            <a:off x="360000" y="17334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484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7840</TotalTime>
  <Application>LibreOffice/7.3.7.2$Linux_X86_64 LibreOffice_project/30$Build-2</Application>
  <AppVersion>15.0000</AppVersion>
  <Words>250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2024-06-07T08:25:33Z</dcterms:modified>
  <cp:revision>134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