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62F5FDB-3DFD-417D-8033-58BD472EE61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21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RaciocinioAlgoritmico/T&#243;pico%2008%20-%20Fun&#231;&#245;es/T&#243;pico%2008%20-%20Exerc&#237;ciosFixa&#231;&#227;o.md" TargetMode="External"/><Relationship Id="rId2" Type="http://schemas.openxmlformats.org/officeDocument/2006/relationships/hyperlink" Target="https://www.youtube.com/watch?v=ezfr9d7wd_k" TargetMode="External"/><Relationship Id="rId3" Type="http://schemas.openxmlformats.org/officeDocument/2006/relationships/hyperlink" Target="https://www.youtube.com/watch?v=etjJ_4Eqrk8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33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08 –  Funções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4660560"/>
            <a:ext cx="9171720" cy="25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de Função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Implementações de Funções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 rot="2400">
            <a:off x="2478240" y="3481560"/>
            <a:ext cx="5266800" cy="186372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10"/>
          <p:cNvSpPr/>
          <p:nvPr/>
        </p:nvSpPr>
        <p:spPr>
          <a:xfrm>
            <a:off x="4694040" y="5020920"/>
            <a:ext cx="311400" cy="2977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5615280" y="5385960"/>
            <a:ext cx="15516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9"/>
          <p:cNvSpPr/>
          <p:nvPr/>
        </p:nvSpPr>
        <p:spPr>
          <a:xfrm>
            <a:off x="4262400" y="5020920"/>
            <a:ext cx="311400" cy="2977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3792240" y="5040000"/>
            <a:ext cx="311400" cy="2977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6"/>
          <p:cNvSpPr/>
          <p:nvPr/>
        </p:nvSpPr>
        <p:spPr>
          <a:xfrm>
            <a:off x="3360600" y="5040000"/>
            <a:ext cx="311400" cy="2977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7"/>
          <p:cNvSpPr/>
          <p:nvPr/>
        </p:nvSpPr>
        <p:spPr>
          <a:xfrm>
            <a:off x="2909160" y="5040000"/>
            <a:ext cx="311400" cy="2977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"/>
          <p:cNvSpPr/>
          <p:nvPr/>
        </p:nvSpPr>
        <p:spPr>
          <a:xfrm>
            <a:off x="2477520" y="5040000"/>
            <a:ext cx="311400" cy="2977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2"/>
          <p:cNvSpPr/>
          <p:nvPr/>
        </p:nvSpPr>
        <p:spPr>
          <a:xfrm>
            <a:off x="5543640" y="5013360"/>
            <a:ext cx="311400" cy="2977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3"/>
          <p:cNvSpPr/>
          <p:nvPr/>
        </p:nvSpPr>
        <p:spPr>
          <a:xfrm>
            <a:off x="5112000" y="5013360"/>
            <a:ext cx="311400" cy="2977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Picture 2" descr="O Diagrama de flechas ou diagrama de setas é usado para representar funções"/>
          <p:cNvPicPr/>
          <p:nvPr/>
        </p:nvPicPr>
        <p:blipFill>
          <a:blip r:embed="rId1"/>
          <a:srcRect l="0" t="0" r="0" b="11111"/>
          <a:stretch/>
        </p:blipFill>
        <p:spPr>
          <a:xfrm>
            <a:off x="2556000" y="2479680"/>
            <a:ext cx="5051880" cy="29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Picture 2" descr="O Diagrama de flechas ou diagrama de setas é usado para representar funções"/>
          <p:cNvPicPr/>
          <p:nvPr/>
        </p:nvPicPr>
        <p:blipFill>
          <a:blip r:embed="rId1"/>
          <a:srcRect l="0" t="0" r="0" b="11111"/>
          <a:stretch/>
        </p:blipFill>
        <p:spPr>
          <a:xfrm>
            <a:off x="5008320" y="2076480"/>
            <a:ext cx="2581560" cy="151128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2" descr=""/>
          <p:cNvPicPr/>
          <p:nvPr/>
        </p:nvPicPr>
        <p:blipFill>
          <a:blip r:embed="rId2"/>
          <a:stretch/>
        </p:blipFill>
        <p:spPr>
          <a:xfrm>
            <a:off x="2341800" y="4175640"/>
            <a:ext cx="2381040" cy="178056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Bloco de código bem definido: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Nome da Função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de Entrada 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Bloco de código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Retorno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01" name="Conector: Angulado 5"/>
          <p:cNvSpPr/>
          <p:nvPr/>
        </p:nvSpPr>
        <p:spPr>
          <a:xfrm flipH="1" rot="16200000">
            <a:off x="1191600" y="3930840"/>
            <a:ext cx="2003400" cy="1701720"/>
          </a:xfrm>
          <a:prstGeom prst="bentConnector3">
            <a:avLst>
              <a:gd name="adj1" fmla="val 99990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have Esquerda 21"/>
          <p:cNvSpPr/>
          <p:nvPr/>
        </p:nvSpPr>
        <p:spPr>
          <a:xfrm>
            <a:off x="2811240" y="4542840"/>
            <a:ext cx="320400" cy="942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onector: Angulado 23"/>
          <p:cNvSpPr/>
          <p:nvPr/>
        </p:nvSpPr>
        <p:spPr>
          <a:xfrm flipH="1" rot="16200000">
            <a:off x="1556640" y="3813480"/>
            <a:ext cx="1672200" cy="660600"/>
          </a:xfrm>
          <a:prstGeom prst="bentConnector3">
            <a:avLst>
              <a:gd name="adj1" fmla="val 99422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onector: Angulado 27"/>
          <p:cNvSpPr/>
          <p:nvPr/>
        </p:nvSpPr>
        <p:spPr>
          <a:xfrm flipH="1" rot="16200000">
            <a:off x="2529360" y="3066840"/>
            <a:ext cx="1302480" cy="913680"/>
          </a:xfrm>
          <a:prstGeom prst="bentConnector3">
            <a:avLst>
              <a:gd name="adj1" fmla="val -18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onector: Angulado 30"/>
          <p:cNvSpPr/>
          <p:nvPr/>
        </p:nvSpPr>
        <p:spPr>
          <a:xfrm flipH="1" rot="16200000">
            <a:off x="2002680" y="2928960"/>
            <a:ext cx="1674720" cy="816480"/>
          </a:xfrm>
          <a:prstGeom prst="bentConnector3">
            <a:avLst>
              <a:gd name="adj1" fmla="val -512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360000" y="17334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Fluxo 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12" name="Imagem 16" descr=""/>
          <p:cNvPicPr/>
          <p:nvPr/>
        </p:nvPicPr>
        <p:blipFill>
          <a:blip r:embed="rId1"/>
          <a:stretch/>
        </p:blipFill>
        <p:spPr>
          <a:xfrm>
            <a:off x="598680" y="2478240"/>
            <a:ext cx="2304720" cy="3867120"/>
          </a:xfrm>
          <a:prstGeom prst="rect">
            <a:avLst/>
          </a:prstGeom>
          <a:ln w="0">
            <a:noFill/>
          </a:ln>
        </p:spPr>
      </p:pic>
      <p:pic>
        <p:nvPicPr>
          <p:cNvPr id="213" name="Imagem 31" descr=""/>
          <p:cNvPicPr/>
          <p:nvPr/>
        </p:nvPicPr>
        <p:blipFill>
          <a:blip r:embed="rId2"/>
          <a:stretch/>
        </p:blipFill>
        <p:spPr>
          <a:xfrm>
            <a:off x="5036400" y="2703600"/>
            <a:ext cx="1428840" cy="1068480"/>
          </a:xfrm>
          <a:prstGeom prst="rect">
            <a:avLst/>
          </a:prstGeom>
          <a:ln w="0">
            <a:noFill/>
          </a:ln>
        </p:spPr>
      </p:pic>
      <p:sp>
        <p:nvSpPr>
          <p:cNvPr id="214" name="Seta: para a Direita 17"/>
          <p:cNvSpPr/>
          <p:nvPr/>
        </p:nvSpPr>
        <p:spPr>
          <a:xfrm>
            <a:off x="3294360" y="3080160"/>
            <a:ext cx="972000" cy="15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Seta: para a Direita 32"/>
          <p:cNvSpPr/>
          <p:nvPr/>
        </p:nvSpPr>
        <p:spPr>
          <a:xfrm rot="10800000">
            <a:off x="3295080" y="3321360"/>
            <a:ext cx="972000" cy="15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Seta: para a Direita 33"/>
          <p:cNvSpPr/>
          <p:nvPr/>
        </p:nvSpPr>
        <p:spPr>
          <a:xfrm>
            <a:off x="3223080" y="5129640"/>
            <a:ext cx="972000" cy="15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Seta: para a Direita 34"/>
          <p:cNvSpPr/>
          <p:nvPr/>
        </p:nvSpPr>
        <p:spPr>
          <a:xfrm rot="10800000">
            <a:off x="3223800" y="5370480"/>
            <a:ext cx="972000" cy="15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8" name="Imagem 35" descr=""/>
          <p:cNvPicPr/>
          <p:nvPr/>
        </p:nvPicPr>
        <p:blipFill>
          <a:blip r:embed="rId3"/>
          <a:stretch/>
        </p:blipFill>
        <p:spPr>
          <a:xfrm>
            <a:off x="5036400" y="4673880"/>
            <a:ext cx="1428840" cy="106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4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17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18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9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0"/>
          <p:cNvSpPr/>
          <p:nvPr/>
        </p:nvSpPr>
        <p:spPr>
          <a:xfrm>
            <a:off x="360000" y="17334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Contexto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que ocorre na função é ‘independente’ do que ocorre em outra função. Ainda que tenham a mesma nomenclatura de variáveis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resultado do que é computado na função, é retornado para quem a chamou pelo ‘return’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996200" y="3420000"/>
            <a:ext cx="2431440" cy="298476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5549760" y="3439080"/>
            <a:ext cx="2549880" cy="286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12280" y="185796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 – Crie uma função que imprima o triplo de um número </a:t>
            </a:r>
            <a:endParaRPr b="0" lang="pt-BR" sz="15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 – Crie uma função que retorne a soma três variáveis </a:t>
            </a:r>
            <a:endParaRPr b="0" lang="pt-BR" sz="15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– Crie uma função que retorna a maior variável de um vetor</a:t>
            </a:r>
            <a:endParaRPr b="0" lang="pt-BR" sz="15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4 – Crie uma função que reverte um vetor</a:t>
            </a:r>
            <a:endParaRPr b="0" lang="pt-BR" sz="15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[40,10,-2,3] -&gt; [3,-2,10,40]</a:t>
            </a:r>
            <a:endParaRPr b="0" lang="pt-BR" sz="15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12280" y="185796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934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ajudam na organização do código</a:t>
            </a:r>
            <a:endParaRPr b="0" lang="pt-BR" sz="1800" spc="-1" strike="noStrike">
              <a:latin typeface="Arial"/>
            </a:endParaRPr>
          </a:p>
          <a:p>
            <a:pPr marL="2934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muito útil quando um trecho de código precisa ser executado com distintas variáveis</a:t>
            </a:r>
            <a:endParaRPr b="0" lang="pt-BR" sz="1800" spc="-1" strike="noStrike">
              <a:latin typeface="Arial"/>
            </a:endParaRPr>
          </a:p>
          <a:p>
            <a:pPr marL="2934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Auxiliam na reutilização de código 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934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08 – Funções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Material de Apoio: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Guanabara - Funções 1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Guanabara - Funções 2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05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05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</TotalTime>
  <Application>LibreOffice/7.3.7.2$Linux_X86_64 LibreOffice_project/30$Build-2</Application>
  <AppVersion>15.0000</AppVersion>
  <Words>250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2023-06-04T19:24:04Z</dcterms:modified>
  <cp:revision>129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