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400"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400"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400"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Título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Legenda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Título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pt-BR"/>
              <a:t>Pontos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Título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pt-BR"/>
              <a:t>Pontos</a:t>
            </a:r>
          </a:p>
        </p:txBody>
      </p:sp>
      <p:sp>
        <p:nvSpPr>
          <p:cNvPr id="153" name="Shape 153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pt-BR"/>
              <a:t>Pontos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99%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Descrição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Legenda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