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C4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lad-fakurian-PGdW_bHDbpI-unsplash"/>
          <p:cNvPicPr>
            <a:picLocks noChangeAspect="1"/>
          </p:cNvPicPr>
          <p:nvPr/>
        </p:nvPicPr>
        <p:blipFill>
          <a:blip r:embed="rId1"/>
          <a:srcRect t="15710" r="156" b="8751"/>
          <a:stretch>
            <a:fillRect/>
          </a:stretch>
        </p:blipFill>
        <p:spPr>
          <a:xfrm>
            <a:off x="0" y="-3175"/>
            <a:ext cx="12219940" cy="6934200"/>
          </a:xfrm>
          <a:prstGeom prst="rect">
            <a:avLst/>
          </a:prstGeom>
        </p:spPr>
      </p:pic>
      <p:pic>
        <p:nvPicPr>
          <p:cNvPr id="6" name="图片 5" descr="deepi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4789805" y="2223770"/>
            <a:ext cx="2440305" cy="2440305"/>
          </a:xfrm>
          <a:prstGeom prst="rect">
            <a:avLst/>
          </a:prstGeom>
        </p:spPr>
      </p:pic>
      <p:pic>
        <p:nvPicPr>
          <p:cNvPr id="3" name="图片 2" descr="deepin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6885" y="5186045"/>
            <a:ext cx="1551940" cy="397510"/>
          </a:xfrm>
          <a:prstGeom prst="rect">
            <a:avLst/>
          </a:prstGeom>
          <a:effectLst>
            <a:outerShdw blurRad="127000" sx="105000" sy="105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918825" y="5132070"/>
            <a:ext cx="92646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12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L I V E</a:t>
            </a:r>
            <a:endParaRPr lang="en-US" altLang="zh-CN" sz="12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CD</a:t>
            </a:r>
            <a:endParaRPr lang="en-US" altLang="zh-CN" sz="20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635" y="5554980"/>
            <a:ext cx="230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>
                <a:solidFill>
                  <a:schemeClr val="bg1">
                    <a:alpha val="70000"/>
                  </a:schemeClr>
                </a:solidFill>
                <a:latin typeface="HarmonyOS Sans SC Light" panose="00000400000000000000" charset="-122"/>
                <a:ea typeface="HarmonyOS Sans SC Light" panose="00000400000000000000" charset="-122"/>
              </a:rPr>
              <a:t>Community Version</a:t>
            </a:r>
            <a:endParaRPr lang="en-US" altLang="zh-CN" sz="1400">
              <a:solidFill>
                <a:schemeClr val="bg1">
                  <a:alpha val="70000"/>
                </a:schemeClr>
              </a:solidFill>
              <a:latin typeface="HarmonyOS Sans SC Light" panose="00000400000000000000" charset="-122"/>
              <a:ea typeface="HarmonyOS Sans SC Light" panose="000004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795" y="3656965"/>
            <a:ext cx="2400300" cy="2204720"/>
          </a:xfrm>
          <a:prstGeom prst="roundRect">
            <a:avLst>
              <a:gd name="adj" fmla="val 7506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7695" y="3769360"/>
            <a:ext cx="221043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Deepin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应急维护系统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2.0.0-23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中文版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由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gfdgd xi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参与制作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endParaRPr lang="en-US" altLang="zh-CN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基于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deepin 23 Beta</a:t>
            </a:r>
            <a:endParaRPr lang="zh-CN" altLang="en-US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endParaRPr lang="zh-CN" altLang="en-US" sz="9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壁纸由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PossibleVing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制作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感谢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Unsplash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创作者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Milad Fakurian</a:t>
            </a:r>
            <a:endParaRPr lang="en-US" altLang="zh-CN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HarmonyOS Sans SC Black</vt:lpstr>
      <vt:lpstr>HarmonyOS Sans SC Light</vt:lpstr>
      <vt:lpstr>HarmonyOS Sans SC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gfdgd_xi</cp:lastModifiedBy>
  <cp:revision>23</cp:revision>
  <dcterms:created xsi:type="dcterms:W3CDTF">2023-05-22T11:50:22Z</dcterms:created>
  <dcterms:modified xsi:type="dcterms:W3CDTF">2023-05-22T11:50:22Z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