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e5ad76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e5ad76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e5ad76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e5ad76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8e5ad76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8e5ad76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8e5ad76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8e5ad76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2050" y="1933000"/>
            <a:ext cx="8123100" cy="8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Final Project Presentation</a:t>
            </a:r>
            <a:endParaRPr sz="44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672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Gabe Feliciano-Munoz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of Interest and General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</a:t>
            </a:r>
            <a:r>
              <a:rPr lang="en"/>
              <a:t>factors</a:t>
            </a:r>
            <a:r>
              <a:rPr lang="en"/>
              <a:t> are associated with increased quality of life for patients with brain, pancreatic, and colon cancer?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2021 NHIS dataset being used in this study with a variety of variables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Quality of life on a scale from 1 - 14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Income Ratio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Impact of Pain on Family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Relationship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Confounders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Age, Sex, Past History of Depression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875" y="2571738"/>
            <a:ext cx="27813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00200" y="4703625"/>
            <a:ext cx="244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Proxima Nova"/>
                <a:ea typeface="Proxima Nova"/>
                <a:cs typeface="Proxima Nova"/>
                <a:sym typeface="Proxima Nova"/>
              </a:rPr>
              <a:t>Source: National Center for Health Statistics </a:t>
            </a:r>
            <a:endParaRPr i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68825" y="37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915050" y="2905750"/>
            <a:ext cx="1917600" cy="10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Individuals with Brain/Pancreatic/Colon Cancer</a:t>
            </a:r>
            <a:endParaRPr b="1" sz="1100"/>
          </a:p>
        </p:txBody>
      </p:sp>
      <p:sp>
        <p:nvSpPr>
          <p:cNvPr id="75" name="Google Shape;75;p15"/>
          <p:cNvSpPr/>
          <p:nvPr/>
        </p:nvSpPr>
        <p:spPr>
          <a:xfrm>
            <a:off x="6371550" y="2905750"/>
            <a:ext cx="1917600" cy="10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Quality of Life</a:t>
            </a:r>
            <a:endParaRPr b="1" sz="1100"/>
          </a:p>
        </p:txBody>
      </p:sp>
      <p:sp>
        <p:nvSpPr>
          <p:cNvPr id="76" name="Google Shape;76;p15"/>
          <p:cNvSpPr/>
          <p:nvPr/>
        </p:nvSpPr>
        <p:spPr>
          <a:xfrm>
            <a:off x="3885425" y="1377450"/>
            <a:ext cx="1335600" cy="1322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Age, Sex, </a:t>
            </a:r>
            <a:r>
              <a:rPr b="1" lang="en" sz="1100"/>
              <a:t>History of Depression</a:t>
            </a:r>
            <a:endParaRPr b="1" sz="1100"/>
          </a:p>
        </p:txBody>
      </p:sp>
      <p:sp>
        <p:nvSpPr>
          <p:cNvPr id="77" name="Google Shape;77;p15"/>
          <p:cNvSpPr/>
          <p:nvPr/>
        </p:nvSpPr>
        <p:spPr>
          <a:xfrm rot="-2150564">
            <a:off x="2784355" y="2429957"/>
            <a:ext cx="1067692" cy="180268"/>
          </a:xfrm>
          <a:prstGeom prst="leftArrow">
            <a:avLst>
              <a:gd fmla="val 50372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9005467">
            <a:off x="5246756" y="2449045"/>
            <a:ext cx="1156988" cy="180210"/>
          </a:xfrm>
          <a:prstGeom prst="leftArrow">
            <a:avLst>
              <a:gd fmla="val 50372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Display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86" y="1017725"/>
            <a:ext cx="6049626" cy="3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Considering making collective groups for certain variables (income and education) to help with significance of results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435675"/>
            <a:ext cx="69818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