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5" r:id="rId9"/>
    <p:sldId id="262" r:id="rId10"/>
    <p:sldId id="264" r:id="rId11"/>
    <p:sldId id="266" r:id="rId12"/>
    <p:sldId id="263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669D-6718-7645-99CF-3116435B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4929D-B6B3-049F-A14D-4BEE32EC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4201-07AB-F633-F914-5AB452E7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102E-88DC-8717-FACE-25162A99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CC04-F490-2A11-5EB7-C214E245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1EE-8E74-6FFB-3A61-4D67D91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5DD0-B848-D143-E445-E7CCC6A0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F980-C414-7CD9-9DA3-D26C58F1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F1BB-3643-E7B0-5882-675E2514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F94D-951D-2D08-BD3C-10A871AD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510E8-1D12-B66C-9C6B-FF0C9A0C4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3BE6E-E838-B169-DDA3-31DAD8F2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FF8A-4FA3-4CA2-C126-C7D74EB1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AB98-BF61-BD88-5384-FC70840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46E8-E9E7-0213-1B1E-E2B0C2BD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25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7027-BD62-C1BE-1F72-FBA3F3AE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8667-81D8-3F0A-3558-EC7A730A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15819-26DE-1F19-16B8-18755956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8255-339D-7971-30F1-7E070194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D712-0D3D-0566-C6CA-C10A1AFF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E8C4-9685-52B9-693C-1A4C9A2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9F38-CC4A-8284-F2D8-3F8711BC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2B1F-8422-09FA-976F-ED75E793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4C44-13D2-312B-D75B-FEEE7944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6865-BA73-64BB-6EFF-A30883E1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5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4832-B4BF-1F17-EA0F-EC8EE94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DE42-4C52-5AA8-DD96-C8C6A344A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93BD-84DA-1407-151D-D1CFB6718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88E8-6730-A423-6045-0F9EE396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22650-F2B9-0857-2861-7DD24A95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3E02-FCB8-1EFC-A555-405BFCC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0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EB76-15FF-2E69-5461-4E1C06E5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5837-2624-754C-9538-5FA9704D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A940F-F7A9-A54C-6D73-D0D3971A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C389C-3523-2977-081C-68A836A03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C3F87-A889-6DE2-ED2F-741D49F4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998E1-0912-00BB-103D-A261242D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3E10E-967F-F1C7-399B-E7336C3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715CA-2595-442E-BEB9-D8BC0478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3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9136-C7D8-EEE7-92B6-F9B6E116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89C74-F006-70E6-AAB2-6A719182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2F27F-ACAD-9F8A-89A8-2639C4F3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98E3B-ADEC-4667-A4FC-A25FEA47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21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F9C4D-355B-0901-DB04-1FFC1D22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67C8B-BF99-C670-8C60-D424345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B0BD-CF92-16B6-91AE-58BD7B92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65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B3A3-168B-040C-3D20-BCC222F5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5556-05BC-8C15-055C-15CED5D4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B8B28-8648-4693-1879-2DB99CB4D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0797A-CD35-0873-85E0-9CE2C6C5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CD86-E5E1-FE65-05A3-9915DA14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520F-0A72-F385-357B-CCE1722C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70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1321-B21C-86D3-F6B4-CAB11D02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02BE9-FAA4-ED9B-6FAE-B5C0F7F2A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800E-230A-0B7C-534E-823279E2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EC839-1B6C-2C07-D329-2BCA2D09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A5CDB-03EB-3CFD-BC1D-7A6E3CE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AC90-B210-E8D8-197E-1B664C8C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5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AEBB0-FBB3-88FD-07CA-6F2FF82C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C3E3-970E-0E2A-19D9-BB4BFB95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9A01-4D08-2F7F-9BCE-BCF6F35E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B219-99D9-49F7-B109-4DB538BC045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FA57-5CBA-0AEA-3D3E-EC270ADC8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6D9C-1A1E-2654-BD70-BDD9E1C3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A5E3-5E2F-4BA8-AE4A-A7990E861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E70-BF48-F70E-0EA7-41118F716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73"/>
            <a:ext cx="9144000" cy="3085090"/>
          </a:xfrm>
        </p:spPr>
        <p:txBody>
          <a:bodyPr>
            <a:normAutofit fontScale="90000"/>
          </a:bodyPr>
          <a:lstStyle/>
          <a:p>
            <a:r>
              <a:rPr lang="en-CA" dirty="0"/>
              <a:t>Machine Learning Approach to Predict the mechanical behaviour of alumina at various weight fractions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5BB78-75F2-647B-11A3-2F6242A77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George Felobes </a:t>
            </a:r>
          </a:p>
          <a:p>
            <a:r>
              <a:rPr lang="en-CA" dirty="0"/>
              <a:t>September 8, 2022</a:t>
            </a:r>
          </a:p>
        </p:txBody>
      </p:sp>
    </p:spTree>
    <p:extLst>
      <p:ext uri="{BB962C8B-B14F-4D97-AF65-F5344CB8AC3E}">
        <p14:creationId xmlns:p14="http://schemas.microsoft.com/office/powerpoint/2010/main" val="16998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3AC5-56F1-1639-7582-D4D9BDFD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Paper 2: CNN to predict stress strain curve of composite microstructure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71E1-2083-35F8-8CA2-2F74A3A2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Input: microstructure</a:t>
            </a:r>
          </a:p>
          <a:p>
            <a:r>
              <a:rPr lang="en-CA" dirty="0"/>
              <a:t>Method: CNN + PCA. CNN used to make predictions in PCA coordinate space with the loss function weighted by the explained variance ratio of each component. Reverse PCA to get stress strain curves. </a:t>
            </a:r>
          </a:p>
          <a:p>
            <a:r>
              <a:rPr lang="en-CA" dirty="0"/>
              <a:t>Output: stress strain curves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667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9C1E-5312-2FE5-6DD3-F068866B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Comparative Study of Strain Rate Constitutive and Machine Learning Models for Flow </a:t>
            </a:r>
            <a:r>
              <a:rPr lang="en-GB" dirty="0" err="1"/>
              <a:t>Behavior</a:t>
            </a:r>
            <a:r>
              <a:rPr lang="en-GB" dirty="0"/>
              <a:t> of AZ31-0.5 Ca Mg Alloy during Hot Deformation</a:t>
            </a:r>
            <a:br>
              <a:rPr lang="en-GB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80C4-F132-450B-F721-048E634B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six ML algorithms used in this study are gradient-boosted trees (GBT), deep learning (DL), random forest (RF), decision tree (DT), general linear model (GLM), and support vector machine (SVM)</a:t>
            </a:r>
          </a:p>
          <a:p>
            <a:r>
              <a:rPr lang="en-GB" dirty="0"/>
              <a:t>first metric is the mean squared error (MSE)</a:t>
            </a:r>
          </a:p>
          <a:p>
            <a:r>
              <a:rPr lang="en-CA" dirty="0"/>
              <a:t>correlation coefficient (R2 )</a:t>
            </a:r>
          </a:p>
        </p:txBody>
      </p:sp>
    </p:spTree>
    <p:extLst>
      <p:ext uri="{BB962C8B-B14F-4D97-AF65-F5344CB8AC3E}">
        <p14:creationId xmlns:p14="http://schemas.microsoft.com/office/powerpoint/2010/main" val="133370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6527-A3D6-486E-BFF3-6E2B9FA3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F7C5-F2D4-AC5F-7FC8-7308B2953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RVE – representative volume element from </a:t>
            </a:r>
            <a:r>
              <a:rPr lang="en-CA" dirty="0" err="1"/>
              <a:t>digimat</a:t>
            </a:r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87A-CCAF-83AA-1E18-0237CEA2D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C6B90-3DA8-DA19-D00E-0215E4273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0EC2-65AE-01CC-D6B7-B5CB0F3C2B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03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1FAE-E00E-19D3-E1B9-D28286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44FD-DF15-DE1B-B99C-D2C37631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Overfitting in general can be a problem of an overabundance of features, an overextended training epoch, or a gross over-parameterization of algorithm parameters in the training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27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BE95-F290-7A42-5858-B70F35C1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Surrogate modelling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71726-B517-752A-F8B9-B7B0A8B2A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569" y="1690688"/>
            <a:ext cx="463317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5C4E6C-5BD4-6237-61E7-29496F91A317}"/>
              </a:ext>
            </a:extLst>
          </p:cNvPr>
          <p:cNvSpPr txBox="1"/>
          <p:nvPr/>
        </p:nvSpPr>
        <p:spPr>
          <a:xfrm>
            <a:off x="1030725" y="1443789"/>
            <a:ext cx="2318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Kriging model</a:t>
            </a:r>
          </a:p>
          <a:p>
            <a:r>
              <a:rPr lang="en-CA" dirty="0"/>
              <a:t>Splines </a:t>
            </a:r>
          </a:p>
          <a:p>
            <a:r>
              <a:rPr lang="en-CA" dirty="0"/>
              <a:t>ANN </a:t>
            </a:r>
          </a:p>
          <a:p>
            <a:r>
              <a:rPr lang="en-CA" dirty="0"/>
              <a:t>Diffuse approximation 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3D43B-8963-52BB-B671-0435A1740DD1}"/>
              </a:ext>
            </a:extLst>
          </p:cNvPr>
          <p:cNvSpPr txBox="1"/>
          <p:nvPr/>
        </p:nvSpPr>
        <p:spPr>
          <a:xfrm>
            <a:off x="838200" y="2921117"/>
            <a:ext cx="4256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Determine the minimum number of numerical experiments required to generate a surrogate model to replace the numerical simulation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27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73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12-411A-B271-F65F-84358E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77D-63D8-5EC6-5235-7B0299F7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Experimental setup </a:t>
            </a:r>
          </a:p>
          <a:p>
            <a:r>
              <a:rPr lang="en-CA" dirty="0"/>
              <a:t>Analytical model </a:t>
            </a:r>
          </a:p>
          <a:p>
            <a:r>
              <a:rPr lang="en-CA" dirty="0"/>
              <a:t>Numerical model – limitation is the computational expense </a:t>
            </a:r>
          </a:p>
        </p:txBody>
      </p:sp>
    </p:spTree>
    <p:extLst>
      <p:ext uri="{BB962C8B-B14F-4D97-AF65-F5344CB8AC3E}">
        <p14:creationId xmlns:p14="http://schemas.microsoft.com/office/powerpoint/2010/main" val="39057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12-411A-B271-F65F-84358E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77D-63D8-5EC6-5235-7B0299F7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Predict the shape of stress-strain curve (within 10%)</a:t>
            </a:r>
          </a:p>
          <a:p>
            <a:pPr lvl="1"/>
            <a:r>
              <a:rPr lang="en-CA" dirty="0"/>
              <a:t>Yield strength </a:t>
            </a:r>
          </a:p>
          <a:p>
            <a:pPr lvl="1"/>
            <a:r>
              <a:rPr lang="en-CA" dirty="0"/>
              <a:t>Deformation failure point </a:t>
            </a:r>
          </a:p>
          <a:p>
            <a:pPr lvl="1"/>
            <a:r>
              <a:rPr lang="en-CA" dirty="0"/>
              <a:t>General shape of the curve </a:t>
            </a:r>
          </a:p>
          <a:p>
            <a:r>
              <a:rPr lang="en-CA" dirty="0"/>
              <a:t>Size, type of loading (</a:t>
            </a:r>
            <a:r>
              <a:rPr lang="en-CA" dirty="0" err="1"/>
              <a:t>eg</a:t>
            </a:r>
            <a:r>
              <a:rPr lang="en-CA" dirty="0"/>
              <a:t>: tensile), and loading rate </a:t>
            </a:r>
          </a:p>
          <a:p>
            <a:pPr lvl="1"/>
            <a:r>
              <a:rPr lang="en-CA" dirty="0"/>
              <a:t>Expand the model to account for porosity (linear relationship with WF), particle </a:t>
            </a:r>
          </a:p>
        </p:txBody>
      </p:sp>
    </p:spTree>
    <p:extLst>
      <p:ext uri="{BB962C8B-B14F-4D97-AF65-F5344CB8AC3E}">
        <p14:creationId xmlns:p14="http://schemas.microsoft.com/office/powerpoint/2010/main" val="126126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21EB6-254E-88A1-63D7-8636B1E2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375"/>
            <a:ext cx="108204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2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12-411A-B271-F65F-84358E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77D-63D8-5EC6-5235-7B0299F7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Given data: 5 stress-strain curves at various weight fractions </a:t>
            </a:r>
          </a:p>
          <a:p>
            <a:r>
              <a:rPr lang="en-CA" dirty="0"/>
              <a:t>Data summary in </a:t>
            </a:r>
            <a:r>
              <a:rPr lang="en-CA" dirty="0" err="1"/>
              <a:t>ipynb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74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12-411A-B271-F65F-84358E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(get a flowchart showing 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77D-63D8-5EC6-5235-7B0299F7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Visualization and EDA </a:t>
            </a:r>
          </a:p>
          <a:p>
            <a:r>
              <a:rPr lang="en-CA" dirty="0"/>
              <a:t>Feature Engineering</a:t>
            </a:r>
          </a:p>
          <a:p>
            <a:r>
              <a:rPr lang="en-CA" dirty="0"/>
              <a:t>Data split to training and testing  </a:t>
            </a:r>
          </a:p>
          <a:p>
            <a:r>
              <a:rPr lang="en-CA" dirty="0"/>
              <a:t>Modelling (supervised machine learning)</a:t>
            </a:r>
          </a:p>
          <a:p>
            <a:r>
              <a:rPr lang="en-CA" dirty="0"/>
              <a:t>Testing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277017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12-411A-B271-F65F-84358E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Modelling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77D-63D8-5EC6-5235-7B0299F7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Linear regression </a:t>
            </a:r>
          </a:p>
          <a:p>
            <a:r>
              <a:rPr lang="en-CA" dirty="0"/>
              <a:t>Polynomial regression </a:t>
            </a:r>
          </a:p>
          <a:p>
            <a:r>
              <a:rPr lang="en-CA" dirty="0"/>
              <a:t>SVM regressor </a:t>
            </a:r>
          </a:p>
          <a:p>
            <a:r>
              <a:rPr lang="en-CA" dirty="0"/>
              <a:t>Random forest regressor </a:t>
            </a:r>
          </a:p>
          <a:p>
            <a:r>
              <a:rPr lang="en-CA" dirty="0"/>
              <a:t>Deep learning using ANN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27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12-411A-B271-F65F-84358E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 created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77D-63D8-5EC6-5235-7B0299F7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Youngs modulus </a:t>
            </a:r>
          </a:p>
          <a:p>
            <a:r>
              <a:rPr lang="en-CA" dirty="0"/>
              <a:t>Yield strength – use </a:t>
            </a:r>
            <a:r>
              <a:rPr lang="en-CA" dirty="0" err="1"/>
              <a:t>Kmeans</a:t>
            </a:r>
            <a:r>
              <a:rPr lang="en-CA" dirty="0"/>
              <a:t> algorithm </a:t>
            </a:r>
          </a:p>
          <a:p>
            <a:r>
              <a:rPr lang="en-CA" dirty="0"/>
              <a:t>Ductile failure – some form of interpolation </a:t>
            </a:r>
          </a:p>
          <a:p>
            <a:r>
              <a:rPr lang="en-CA" dirty="0"/>
              <a:t>Toughness – integration of area under the graph</a:t>
            </a:r>
          </a:p>
          <a:p>
            <a:r>
              <a:rPr lang="en-CA" dirty="0"/>
              <a:t>Function to make the number of points consistent (linear interpolation to increase points, or averaging aggregation to decrease points </a:t>
            </a:r>
          </a:p>
        </p:txBody>
      </p:sp>
    </p:spTree>
    <p:extLst>
      <p:ext uri="{BB962C8B-B14F-4D97-AF65-F5344CB8AC3E}">
        <p14:creationId xmlns:p14="http://schemas.microsoft.com/office/powerpoint/2010/main" val="202330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3AC5-56F1-1639-7582-D4D9BDFD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Paper 1: DL to estimate biaxial stress-strain curves of sheet metals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71E1-2083-35F8-8CA2-2F74A3A2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Input: 3D orientation map (crystallographic texture)  and stress ratio </a:t>
            </a:r>
          </a:p>
          <a:p>
            <a:r>
              <a:rPr lang="en-CA" dirty="0"/>
              <a:t>Method: Deep neural networks</a:t>
            </a:r>
          </a:p>
          <a:p>
            <a:r>
              <a:rPr lang="en-CA" dirty="0"/>
              <a:t>Output: stress strain curves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395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13583</TotalTime>
  <Words>420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 Approach to Predict the mechanical behaviour of alumina at various weight fractions </vt:lpstr>
      <vt:lpstr>Background </vt:lpstr>
      <vt:lpstr>Objective </vt:lpstr>
      <vt:lpstr>PowerPoint Presentation</vt:lpstr>
      <vt:lpstr>Data</vt:lpstr>
      <vt:lpstr>Methodology (get a flowchart showing the process)</vt:lpstr>
      <vt:lpstr>Modelling Methodology </vt:lpstr>
      <vt:lpstr>Functions created </vt:lpstr>
      <vt:lpstr>Paper 1: DL to estimate biaxial stress-strain curves of sheet metals</vt:lpstr>
      <vt:lpstr>Paper 2: CNN to predict stress strain curve of composite microstructure</vt:lpstr>
      <vt:lpstr>A Comparative Study of Strain Rate Constitutive and Machine Learning Models for Flow Behavior of AZ31-0.5 Ca Mg Alloy during Hot Deformation </vt:lpstr>
      <vt:lpstr>PowerPoint Presentation</vt:lpstr>
      <vt:lpstr>Overfitting</vt:lpstr>
      <vt:lpstr>Surrogate modelling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to Predict the mechanical behaviour of alumina at various weight fractions </dc:title>
  <dc:creator>George Felobes</dc:creator>
  <cp:lastModifiedBy>George Felobes</cp:lastModifiedBy>
  <cp:revision>2</cp:revision>
  <dcterms:created xsi:type="dcterms:W3CDTF">2022-09-08T02:14:32Z</dcterms:created>
  <dcterms:modified xsi:type="dcterms:W3CDTF">2022-10-12T15:18:05Z</dcterms:modified>
</cp:coreProperties>
</file>