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D190053-3BBB-4538-9EE7-F8B59A8E7BBF}">
  <a:tblStyle styleId="{4D190053-3BBB-4538-9EE7-F8B59A8E7BBF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Bisulfite Sequence MAPping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BSMAP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-After mapping the bitwise masked read to the reference, the masks are also stored in a HASH table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-Using this, mismatches can be counted efficiently using the XOR operation. Matches result in 00, and mismatches result in non-zero.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-BSMAP aligns the read and the complementary sequence to the Watson and the Crick strands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-BSMAP also supports pair-end and gapped alignment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-BSMAP is much faster and also less erroneous than other mapping algorithms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Bisulfite</a:t>
            </a:r>
            <a:r>
              <a:rPr lang="en"/>
              <a:t> Sequencing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-Denaturation (separation)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-Bisulfite Treatment (un-methylated cytosine to uracil)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-PCR Amplification (converting the sulfites into base pairs for 4 distinct strands)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500" y="2764475"/>
            <a:ext cx="475297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Problems with the Sequencing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-Bisulfite sequencing conversion only occurs on C’s so the strands are not complementary.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-4 different strands result from the PCR amplification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Problems with the Sequencing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-Most, but not all, of C’s will change to T’s in the BSW and BSC strands.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-However, all G’s will be changed to C’s in the BSWR and BSCR strands.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-Results in large reduction of the number of C’s.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Problems with the Sequencing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-T’s cannot be mapped back to C’s, so the mapping is only one-way.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-T’s can be mapped to C or T, but C’s can only be mapped to C.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-This causes some problems in the efficiency of algorithms since it greatly increases the search space.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Approaches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-Convert and map all C’s to T’s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-Counts all C/T alignments as mismatches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-H</a:t>
            </a:r>
            <a:r>
              <a:rPr lang="en"/>
              <a:t>owever, this is ineffective for G-poor strands, since the C’s will actually come from G’s from PCR amplification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-Therefore, many problems arise for bigger strands since the C/T asymmetry is ignored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Approaches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-Aligning bisulfite reads to 3 reference sequences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-The original genome and 2 bisulfite converted genomes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-Captures C/T alignments and allows them to be mismatches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-However this compromised mapping sensitivity since mapping software has a maximum number of mismatches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Approaches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-CokusAlignment uses a tree-searching algorithm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-It is very slow even when optimized for a specific genome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-Does not support gapped or pair-end alignment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2656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BSMAP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-HASH table includes seeds of all possible variants of C/T in the bisulfite read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-Masks T’s as C’s at the positions that were </a:t>
            </a:r>
            <a:r>
              <a:rPr lang="en"/>
              <a:t>originally</a:t>
            </a:r>
            <a:r>
              <a:rPr lang="en"/>
              <a:t> C. The masked read is generated by using 2 bits to represent each nucleotide, then using the table for the original reference and the bisulfite read.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05" name="Shape 105"/>
          <p:cNvGraphicFramePr/>
          <p:nvPr/>
        </p:nvGraphicFramePr>
        <p:xfrm>
          <a:off x="1555750" y="260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{4D190053-3BBB-4538-9EE7-F8B59A8E7BBF}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Read\Ref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A(00)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C(01)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G(10)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T(11)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Mask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A(00)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C(01)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G(10)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T(11)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