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4" r:id="rId1"/>
  </p:sldMasterIdLst>
  <p:notesMasterIdLst>
    <p:notesMasterId r:id="rId9"/>
  </p:notesMasterIdLst>
  <p:handoutMasterIdLst>
    <p:handoutMasterId r:id="rId10"/>
  </p:handoutMasterIdLst>
  <p:sldIdLst>
    <p:sldId id="256" r:id="rId2"/>
    <p:sldId id="258" r:id="rId3"/>
    <p:sldId id="263" r:id="rId4"/>
    <p:sldId id="261" r:id="rId5"/>
    <p:sldId id="260" r:id="rId6"/>
    <p:sldId id="262" r:id="rId7"/>
    <p:sldId id="264" r:id="rId8"/>
  </p:sldIdLst>
  <p:sldSz cx="9144000" cy="6858000" type="screen4x3"/>
  <p:notesSz cx="6904038" cy="9220200"/>
  <p:defaultTextStyle>
    <a:defPPr>
      <a:defRPr lang="en-US"/>
    </a:defPPr>
    <a:lvl1pPr algn="l" rtl="0" eaLnBrk="0" fontAlgn="base" hangingPunct="0">
      <a:spcBef>
        <a:spcPct val="0"/>
      </a:spcBef>
      <a:spcAft>
        <a:spcPct val="0"/>
      </a:spcAft>
      <a:defRPr sz="1000" b="1" kern="1200">
        <a:solidFill>
          <a:schemeClr val="tx1"/>
        </a:solidFill>
        <a:latin typeface="CG Times" charset="0"/>
        <a:ea typeface="MS PGothic" charset="-128"/>
        <a:cs typeface="+mn-cs"/>
      </a:defRPr>
    </a:lvl1pPr>
    <a:lvl2pPr marL="457200" algn="l" rtl="0" eaLnBrk="0" fontAlgn="base" hangingPunct="0">
      <a:spcBef>
        <a:spcPct val="0"/>
      </a:spcBef>
      <a:spcAft>
        <a:spcPct val="0"/>
      </a:spcAft>
      <a:defRPr sz="1000" b="1" kern="1200">
        <a:solidFill>
          <a:schemeClr val="tx1"/>
        </a:solidFill>
        <a:latin typeface="CG Times" charset="0"/>
        <a:ea typeface="MS PGothic" charset="-128"/>
        <a:cs typeface="+mn-cs"/>
      </a:defRPr>
    </a:lvl2pPr>
    <a:lvl3pPr marL="914400" algn="l" rtl="0" eaLnBrk="0" fontAlgn="base" hangingPunct="0">
      <a:spcBef>
        <a:spcPct val="0"/>
      </a:spcBef>
      <a:spcAft>
        <a:spcPct val="0"/>
      </a:spcAft>
      <a:defRPr sz="1000" b="1" kern="1200">
        <a:solidFill>
          <a:schemeClr val="tx1"/>
        </a:solidFill>
        <a:latin typeface="CG Times" charset="0"/>
        <a:ea typeface="MS PGothic" charset="-128"/>
        <a:cs typeface="+mn-cs"/>
      </a:defRPr>
    </a:lvl3pPr>
    <a:lvl4pPr marL="1371600" algn="l" rtl="0" eaLnBrk="0" fontAlgn="base" hangingPunct="0">
      <a:spcBef>
        <a:spcPct val="0"/>
      </a:spcBef>
      <a:spcAft>
        <a:spcPct val="0"/>
      </a:spcAft>
      <a:defRPr sz="1000" b="1" kern="1200">
        <a:solidFill>
          <a:schemeClr val="tx1"/>
        </a:solidFill>
        <a:latin typeface="CG Times" charset="0"/>
        <a:ea typeface="MS PGothic" charset="-128"/>
        <a:cs typeface="+mn-cs"/>
      </a:defRPr>
    </a:lvl4pPr>
    <a:lvl5pPr marL="1828800" algn="l" rtl="0" eaLnBrk="0" fontAlgn="base" hangingPunct="0">
      <a:spcBef>
        <a:spcPct val="0"/>
      </a:spcBef>
      <a:spcAft>
        <a:spcPct val="0"/>
      </a:spcAft>
      <a:defRPr sz="1000" b="1" kern="1200">
        <a:solidFill>
          <a:schemeClr val="tx1"/>
        </a:solidFill>
        <a:latin typeface="CG Times" charset="0"/>
        <a:ea typeface="MS PGothic" charset="-128"/>
        <a:cs typeface="+mn-cs"/>
      </a:defRPr>
    </a:lvl5pPr>
    <a:lvl6pPr marL="2286000" algn="l" defTabSz="914400" rtl="0" eaLnBrk="1" latinLnBrk="0" hangingPunct="1">
      <a:defRPr sz="1000" b="1" kern="1200">
        <a:solidFill>
          <a:schemeClr val="tx1"/>
        </a:solidFill>
        <a:latin typeface="CG Times" charset="0"/>
        <a:ea typeface="MS PGothic" charset="-128"/>
        <a:cs typeface="+mn-cs"/>
      </a:defRPr>
    </a:lvl6pPr>
    <a:lvl7pPr marL="2743200" algn="l" defTabSz="914400" rtl="0" eaLnBrk="1" latinLnBrk="0" hangingPunct="1">
      <a:defRPr sz="1000" b="1" kern="1200">
        <a:solidFill>
          <a:schemeClr val="tx1"/>
        </a:solidFill>
        <a:latin typeface="CG Times" charset="0"/>
        <a:ea typeface="MS PGothic" charset="-128"/>
        <a:cs typeface="+mn-cs"/>
      </a:defRPr>
    </a:lvl7pPr>
    <a:lvl8pPr marL="3200400" algn="l" defTabSz="914400" rtl="0" eaLnBrk="1" latinLnBrk="0" hangingPunct="1">
      <a:defRPr sz="1000" b="1" kern="1200">
        <a:solidFill>
          <a:schemeClr val="tx1"/>
        </a:solidFill>
        <a:latin typeface="CG Times" charset="0"/>
        <a:ea typeface="MS PGothic" charset="-128"/>
        <a:cs typeface="+mn-cs"/>
      </a:defRPr>
    </a:lvl8pPr>
    <a:lvl9pPr marL="3657600" algn="l" defTabSz="914400" rtl="0" eaLnBrk="1" latinLnBrk="0" hangingPunct="1">
      <a:defRPr sz="1000" b="1" kern="1200">
        <a:solidFill>
          <a:schemeClr val="tx1"/>
        </a:solidFill>
        <a:latin typeface="CG Times" charset="0"/>
        <a:ea typeface="MS PGothic" charset="-128"/>
        <a:cs typeface="+mn-cs"/>
      </a:defRPr>
    </a:lvl9pPr>
  </p:defaultTextStyle>
  <p:extLst>
    <p:ext uri="{EFAFB233-063F-42B5-8137-9DF3F51BA10A}">
      <p15:sldGuideLst xmlns:p15="http://schemas.microsoft.com/office/powerpoint/2012/main">
        <p15:guide id="1" orient="horz" pos="2112">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0000"/>
    <a:srgbClr val="006600"/>
    <a:srgbClr val="000066"/>
    <a:srgbClr val="FFFF99"/>
    <a:srgbClr val="969696"/>
    <a:srgbClr val="CCFFFF"/>
    <a:srgbClr val="5C090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05"/>
    <p:restoredTop sz="94694"/>
  </p:normalViewPr>
  <p:slideViewPr>
    <p:cSldViewPr>
      <p:cViewPr varScale="1">
        <p:scale>
          <a:sx n="146" d="100"/>
          <a:sy n="146" d="100"/>
        </p:scale>
        <p:origin x="2256" y="168"/>
      </p:cViewPr>
      <p:guideLst>
        <p:guide orient="horz" pos="211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4722" name="Rectangle 2"/>
          <p:cNvSpPr>
            <a:spLocks noGrp="1" noChangeArrowheads="1"/>
          </p:cNvSpPr>
          <p:nvPr>
            <p:ph type="hdr" sz="quarter"/>
          </p:nvPr>
        </p:nvSpPr>
        <p:spPr bwMode="auto">
          <a:xfrm>
            <a:off x="0" y="0"/>
            <a:ext cx="2992438" cy="460375"/>
          </a:xfrm>
          <a:prstGeom prst="rect">
            <a:avLst/>
          </a:prstGeom>
          <a:noFill/>
          <a:ln w="9525">
            <a:noFill/>
            <a:miter lim="800000"/>
            <a:headEnd/>
            <a:tailEnd/>
          </a:ln>
          <a:effectLst/>
        </p:spPr>
        <p:txBody>
          <a:bodyPr vert="horz" wrap="square" lIns="92135" tIns="46067" rIns="92135" bIns="46067" numCol="1" anchor="t" anchorCtr="0" compatLnSpc="1">
            <a:prstTxWarp prst="textNoShape">
              <a:avLst/>
            </a:prstTxWarp>
          </a:bodyPr>
          <a:lstStyle>
            <a:lvl1pPr defTabSz="920750" eaLnBrk="0" hangingPunct="0">
              <a:defRPr sz="1200">
                <a:latin typeface="Arial" charset="0"/>
                <a:ea typeface="+mn-ea"/>
                <a:cs typeface="+mn-cs"/>
              </a:defRPr>
            </a:lvl1pPr>
          </a:lstStyle>
          <a:p>
            <a:pPr>
              <a:defRPr/>
            </a:pPr>
            <a:endParaRPr lang="en-US"/>
          </a:p>
        </p:txBody>
      </p:sp>
      <p:sp>
        <p:nvSpPr>
          <p:cNvPr id="414723" name="Rectangle 3"/>
          <p:cNvSpPr>
            <a:spLocks noGrp="1" noChangeArrowheads="1"/>
          </p:cNvSpPr>
          <p:nvPr>
            <p:ph type="dt" sz="quarter" idx="1"/>
          </p:nvPr>
        </p:nvSpPr>
        <p:spPr bwMode="auto">
          <a:xfrm>
            <a:off x="3911600" y="0"/>
            <a:ext cx="2992438" cy="460375"/>
          </a:xfrm>
          <a:prstGeom prst="rect">
            <a:avLst/>
          </a:prstGeom>
          <a:noFill/>
          <a:ln w="9525">
            <a:noFill/>
            <a:miter lim="800000"/>
            <a:headEnd/>
            <a:tailEnd/>
          </a:ln>
          <a:effectLst/>
        </p:spPr>
        <p:txBody>
          <a:bodyPr vert="horz" wrap="square" lIns="92135" tIns="46067" rIns="92135" bIns="46067" numCol="1" anchor="t" anchorCtr="0" compatLnSpc="1">
            <a:prstTxWarp prst="textNoShape">
              <a:avLst/>
            </a:prstTxWarp>
          </a:bodyPr>
          <a:lstStyle>
            <a:lvl1pPr algn="r" defTabSz="920750" eaLnBrk="0" hangingPunct="0">
              <a:defRPr sz="1200">
                <a:latin typeface="Arial" charset="0"/>
                <a:ea typeface="+mn-ea"/>
                <a:cs typeface="+mn-cs"/>
              </a:defRPr>
            </a:lvl1pPr>
          </a:lstStyle>
          <a:p>
            <a:pPr>
              <a:defRPr/>
            </a:pPr>
            <a:endParaRPr lang="en-US"/>
          </a:p>
        </p:txBody>
      </p:sp>
      <p:sp>
        <p:nvSpPr>
          <p:cNvPr id="414724" name="Rectangle 4"/>
          <p:cNvSpPr>
            <a:spLocks noGrp="1" noChangeArrowheads="1"/>
          </p:cNvSpPr>
          <p:nvPr>
            <p:ph type="ftr" sz="quarter" idx="2"/>
          </p:nvPr>
        </p:nvSpPr>
        <p:spPr bwMode="auto">
          <a:xfrm>
            <a:off x="0" y="8759825"/>
            <a:ext cx="2992438" cy="460375"/>
          </a:xfrm>
          <a:prstGeom prst="rect">
            <a:avLst/>
          </a:prstGeom>
          <a:noFill/>
          <a:ln w="9525">
            <a:noFill/>
            <a:miter lim="800000"/>
            <a:headEnd/>
            <a:tailEnd/>
          </a:ln>
          <a:effectLst/>
        </p:spPr>
        <p:txBody>
          <a:bodyPr vert="horz" wrap="square" lIns="92135" tIns="46067" rIns="92135" bIns="46067" numCol="1" anchor="b" anchorCtr="0" compatLnSpc="1">
            <a:prstTxWarp prst="textNoShape">
              <a:avLst/>
            </a:prstTxWarp>
          </a:bodyPr>
          <a:lstStyle>
            <a:lvl1pPr defTabSz="920750" eaLnBrk="0" hangingPunct="0">
              <a:defRPr sz="1200">
                <a:latin typeface="Arial" charset="0"/>
                <a:ea typeface="+mn-ea"/>
                <a:cs typeface="+mn-cs"/>
              </a:defRPr>
            </a:lvl1pPr>
          </a:lstStyle>
          <a:p>
            <a:pPr>
              <a:defRPr/>
            </a:pPr>
            <a:endParaRPr lang="en-US"/>
          </a:p>
        </p:txBody>
      </p:sp>
      <p:sp>
        <p:nvSpPr>
          <p:cNvPr id="414725" name="Rectangle 5"/>
          <p:cNvSpPr>
            <a:spLocks noGrp="1" noChangeArrowheads="1"/>
          </p:cNvSpPr>
          <p:nvPr>
            <p:ph type="sldNum" sz="quarter" idx="3"/>
          </p:nvPr>
        </p:nvSpPr>
        <p:spPr bwMode="auto">
          <a:xfrm>
            <a:off x="3911600" y="8759825"/>
            <a:ext cx="2992438" cy="460375"/>
          </a:xfrm>
          <a:prstGeom prst="rect">
            <a:avLst/>
          </a:prstGeom>
          <a:noFill/>
          <a:ln w="9525">
            <a:noFill/>
            <a:miter lim="800000"/>
            <a:headEnd/>
            <a:tailEnd/>
          </a:ln>
          <a:effectLst/>
        </p:spPr>
        <p:txBody>
          <a:bodyPr vert="horz" wrap="square" lIns="92135" tIns="46067" rIns="92135" bIns="46067" numCol="1" anchor="b" anchorCtr="0" compatLnSpc="1">
            <a:prstTxWarp prst="textNoShape">
              <a:avLst/>
            </a:prstTxWarp>
          </a:bodyPr>
          <a:lstStyle>
            <a:lvl1pPr algn="r" defTabSz="920750" eaLnBrk="0" hangingPunct="0">
              <a:defRPr sz="1200">
                <a:latin typeface="Arial" charset="0"/>
              </a:defRPr>
            </a:lvl1pPr>
          </a:lstStyle>
          <a:p>
            <a:pPr>
              <a:defRPr/>
            </a:pPr>
            <a:fld id="{3D35F818-8F95-4D4B-8511-C68E4BFDA967}" type="slidenum">
              <a:rPr lang="en-US" altLang="en-US"/>
              <a:pPr>
                <a:defRPr/>
              </a:pPr>
              <a:t>‹#›</a:t>
            </a:fld>
            <a:endParaRPr lang="en-US" altLang="en-US"/>
          </a:p>
        </p:txBody>
      </p:sp>
    </p:spTree>
    <p:extLst>
      <p:ext uri="{BB962C8B-B14F-4D97-AF65-F5344CB8AC3E}">
        <p14:creationId xmlns:p14="http://schemas.microsoft.com/office/powerpoint/2010/main" val="1234334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92438" cy="460375"/>
          </a:xfrm>
          <a:prstGeom prst="rect">
            <a:avLst/>
          </a:prstGeom>
          <a:noFill/>
          <a:ln w="9525">
            <a:noFill/>
            <a:miter lim="800000"/>
            <a:headEnd/>
            <a:tailEnd/>
          </a:ln>
          <a:effectLst/>
        </p:spPr>
        <p:txBody>
          <a:bodyPr vert="horz" wrap="square" lIns="92135" tIns="46067" rIns="92135" bIns="46067" numCol="1" anchor="t" anchorCtr="0" compatLnSpc="1">
            <a:prstTxWarp prst="textNoShape">
              <a:avLst/>
            </a:prstTxWarp>
          </a:bodyPr>
          <a:lstStyle>
            <a:lvl1pPr defTabSz="920750" eaLnBrk="0" hangingPunct="0">
              <a:defRPr sz="1200">
                <a:latin typeface="Arial" charset="0"/>
                <a:ea typeface="+mn-ea"/>
                <a:cs typeface="+mn-cs"/>
              </a:defRPr>
            </a:lvl1pPr>
          </a:lstStyle>
          <a:p>
            <a:pPr>
              <a:defRPr/>
            </a:pPr>
            <a:endParaRPr lang="en-US"/>
          </a:p>
        </p:txBody>
      </p:sp>
      <p:sp>
        <p:nvSpPr>
          <p:cNvPr id="5123" name="Rectangle 3"/>
          <p:cNvSpPr>
            <a:spLocks noGrp="1" noChangeArrowheads="1"/>
          </p:cNvSpPr>
          <p:nvPr>
            <p:ph type="dt" idx="1"/>
          </p:nvPr>
        </p:nvSpPr>
        <p:spPr bwMode="auto">
          <a:xfrm>
            <a:off x="3911600" y="0"/>
            <a:ext cx="2992438" cy="460375"/>
          </a:xfrm>
          <a:prstGeom prst="rect">
            <a:avLst/>
          </a:prstGeom>
          <a:noFill/>
          <a:ln w="9525">
            <a:noFill/>
            <a:miter lim="800000"/>
            <a:headEnd/>
            <a:tailEnd/>
          </a:ln>
          <a:effectLst/>
        </p:spPr>
        <p:txBody>
          <a:bodyPr vert="horz" wrap="square" lIns="92135" tIns="46067" rIns="92135" bIns="46067" numCol="1" anchor="t" anchorCtr="0" compatLnSpc="1">
            <a:prstTxWarp prst="textNoShape">
              <a:avLst/>
            </a:prstTxWarp>
          </a:bodyPr>
          <a:lstStyle>
            <a:lvl1pPr algn="r" defTabSz="920750" eaLnBrk="0" hangingPunct="0">
              <a:defRPr sz="1200">
                <a:latin typeface="Arial" charset="0"/>
                <a:ea typeface="+mn-ea"/>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7763" y="692150"/>
            <a:ext cx="4610100" cy="3457575"/>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20750" y="4379913"/>
            <a:ext cx="5062538" cy="4148137"/>
          </a:xfrm>
          <a:prstGeom prst="rect">
            <a:avLst/>
          </a:prstGeom>
          <a:noFill/>
          <a:ln w="9525">
            <a:noFill/>
            <a:miter lim="800000"/>
            <a:headEnd/>
            <a:tailEnd/>
          </a:ln>
          <a:effectLst/>
        </p:spPr>
        <p:txBody>
          <a:bodyPr vert="horz" wrap="square" lIns="92135" tIns="46067" rIns="92135" bIns="46067"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5126" name="Rectangle 6"/>
          <p:cNvSpPr>
            <a:spLocks noGrp="1" noChangeArrowheads="1"/>
          </p:cNvSpPr>
          <p:nvPr>
            <p:ph type="ftr" sz="quarter" idx="4"/>
          </p:nvPr>
        </p:nvSpPr>
        <p:spPr bwMode="auto">
          <a:xfrm>
            <a:off x="0" y="8759825"/>
            <a:ext cx="2992438" cy="460375"/>
          </a:xfrm>
          <a:prstGeom prst="rect">
            <a:avLst/>
          </a:prstGeom>
          <a:noFill/>
          <a:ln w="9525">
            <a:noFill/>
            <a:miter lim="800000"/>
            <a:headEnd/>
            <a:tailEnd/>
          </a:ln>
          <a:effectLst/>
        </p:spPr>
        <p:txBody>
          <a:bodyPr vert="horz" wrap="square" lIns="92135" tIns="46067" rIns="92135" bIns="46067" numCol="1" anchor="b" anchorCtr="0" compatLnSpc="1">
            <a:prstTxWarp prst="textNoShape">
              <a:avLst/>
            </a:prstTxWarp>
          </a:bodyPr>
          <a:lstStyle>
            <a:lvl1pPr defTabSz="920750" eaLnBrk="0" hangingPunct="0">
              <a:defRPr sz="1200">
                <a:latin typeface="Arial" charset="0"/>
                <a:ea typeface="+mn-ea"/>
                <a:cs typeface="+mn-cs"/>
              </a:defRPr>
            </a:lvl1pPr>
          </a:lstStyle>
          <a:p>
            <a:pPr>
              <a:defRPr/>
            </a:pPr>
            <a:endParaRPr lang="en-US"/>
          </a:p>
        </p:txBody>
      </p:sp>
      <p:sp>
        <p:nvSpPr>
          <p:cNvPr id="5127" name="Rectangle 7"/>
          <p:cNvSpPr>
            <a:spLocks noGrp="1" noChangeArrowheads="1"/>
          </p:cNvSpPr>
          <p:nvPr>
            <p:ph type="sldNum" sz="quarter" idx="5"/>
          </p:nvPr>
        </p:nvSpPr>
        <p:spPr bwMode="auto">
          <a:xfrm>
            <a:off x="3911600" y="8759825"/>
            <a:ext cx="2992438" cy="460375"/>
          </a:xfrm>
          <a:prstGeom prst="rect">
            <a:avLst/>
          </a:prstGeom>
          <a:noFill/>
          <a:ln w="9525">
            <a:noFill/>
            <a:miter lim="800000"/>
            <a:headEnd/>
            <a:tailEnd/>
          </a:ln>
          <a:effectLst/>
        </p:spPr>
        <p:txBody>
          <a:bodyPr vert="horz" wrap="square" lIns="92135" tIns="46067" rIns="92135" bIns="46067" numCol="1" anchor="b" anchorCtr="0" compatLnSpc="1">
            <a:prstTxWarp prst="textNoShape">
              <a:avLst/>
            </a:prstTxWarp>
          </a:bodyPr>
          <a:lstStyle>
            <a:lvl1pPr algn="r" defTabSz="920750" eaLnBrk="0" hangingPunct="0">
              <a:defRPr sz="1200">
                <a:latin typeface="Arial" charset="0"/>
              </a:defRPr>
            </a:lvl1pPr>
          </a:lstStyle>
          <a:p>
            <a:pPr>
              <a:defRPr/>
            </a:pPr>
            <a:fld id="{ED3BBFB6-EA16-814E-8BA7-170BD9422392}" type="slidenum">
              <a:rPr lang="en-US" altLang="en-US"/>
              <a:pPr>
                <a:defRPr/>
              </a:pPr>
              <a:t>‹#›</a:t>
            </a:fld>
            <a:endParaRPr lang="en-US" altLang="en-US"/>
          </a:p>
        </p:txBody>
      </p:sp>
    </p:spTree>
    <p:extLst>
      <p:ext uri="{BB962C8B-B14F-4D97-AF65-F5344CB8AC3E}">
        <p14:creationId xmlns:p14="http://schemas.microsoft.com/office/powerpoint/2010/main" val="4902113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742950" indent="-285750"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1143000" indent="-228600"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600200" indent="-228600"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2057400" indent="-228600"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D3BBFB6-EA16-814E-8BA7-170BD9422392}" type="slidenum">
              <a:rPr lang="en-US" altLang="en-US" smtClean="0"/>
              <a:pPr>
                <a:defRPr/>
              </a:pPr>
              <a:t>6</a:t>
            </a:fld>
            <a:endParaRPr lang="en-US" altLang="en-US"/>
          </a:p>
        </p:txBody>
      </p:sp>
    </p:spTree>
    <p:extLst>
      <p:ext uri="{BB962C8B-B14F-4D97-AF65-F5344CB8AC3E}">
        <p14:creationId xmlns:p14="http://schemas.microsoft.com/office/powerpoint/2010/main" val="242221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docs.google.com</a:t>
            </a:r>
            <a:r>
              <a:rPr lang="en-US" dirty="0"/>
              <a:t>/forms/d/1HH_Lbnx797yGWWn5xBcCrVF0sWbcqbsn5fsYtYwGsO8</a:t>
            </a:r>
          </a:p>
        </p:txBody>
      </p:sp>
      <p:sp>
        <p:nvSpPr>
          <p:cNvPr id="4" name="Slide Number Placeholder 3"/>
          <p:cNvSpPr>
            <a:spLocks noGrp="1"/>
          </p:cNvSpPr>
          <p:nvPr>
            <p:ph type="sldNum" sz="quarter" idx="5"/>
          </p:nvPr>
        </p:nvSpPr>
        <p:spPr/>
        <p:txBody>
          <a:bodyPr/>
          <a:lstStyle/>
          <a:p>
            <a:pPr>
              <a:defRPr/>
            </a:pPr>
            <a:fld id="{ED3BBFB6-EA16-814E-8BA7-170BD9422392}" type="slidenum">
              <a:rPr lang="en-US" altLang="en-US" smtClean="0"/>
              <a:pPr>
                <a:defRPr/>
              </a:pPr>
              <a:t>7</a:t>
            </a:fld>
            <a:endParaRPr lang="en-US" altLang="en-US"/>
          </a:p>
        </p:txBody>
      </p:sp>
    </p:spTree>
    <p:extLst>
      <p:ext uri="{BB962C8B-B14F-4D97-AF65-F5344CB8AC3E}">
        <p14:creationId xmlns:p14="http://schemas.microsoft.com/office/powerpoint/2010/main" val="32228229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10" descr="OGC header 20101220.png"/>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9144000" cy="2247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11" descr="Picture 7.png"/>
          <p:cNvPicPr>
            <a:picLocks noChangeAspect="1"/>
          </p:cNvPicPr>
          <p:nvPr userDrawn="1"/>
        </p:nvPicPr>
        <p:blipFill>
          <a:blip r:embed="rId3">
            <a:extLst>
              <a:ext uri="{28A0092B-C50C-407E-A947-70E740481C1C}">
                <a14:useLocalDpi xmlns:a14="http://schemas.microsoft.com/office/drawing/2010/main"/>
              </a:ext>
            </a:extLst>
          </a:blip>
          <a:srcRect/>
          <a:stretch>
            <a:fillRect/>
          </a:stretch>
        </p:blipFill>
        <p:spPr bwMode="auto">
          <a:xfrm>
            <a:off x="381000" y="6096000"/>
            <a:ext cx="1381125"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63875" name="Rectangle 3"/>
          <p:cNvSpPr>
            <a:spLocks noGrp="1" noChangeArrowheads="1"/>
          </p:cNvSpPr>
          <p:nvPr>
            <p:ph type="ctrTitle"/>
          </p:nvPr>
        </p:nvSpPr>
        <p:spPr>
          <a:xfrm>
            <a:off x="762000" y="3276600"/>
            <a:ext cx="7772400" cy="1143000"/>
          </a:xfrm>
        </p:spPr>
        <p:txBody>
          <a:bodyPr/>
          <a:lstStyle>
            <a:lvl1pPr>
              <a:defRPr sz="3200">
                <a:latin typeface="Arial Black" pitchFamily="34" charset="0"/>
              </a:defRPr>
            </a:lvl1pPr>
          </a:lstStyle>
          <a:p>
            <a:r>
              <a:rPr lang="en-US" dirty="0"/>
              <a:t>Click to edit Master title style</a:t>
            </a:r>
          </a:p>
        </p:txBody>
      </p:sp>
      <p:sp>
        <p:nvSpPr>
          <p:cNvPr id="463876" name="Rectangle 4"/>
          <p:cNvSpPr>
            <a:spLocks noGrp="1" noChangeArrowheads="1"/>
          </p:cNvSpPr>
          <p:nvPr>
            <p:ph type="subTitle" idx="1"/>
          </p:nvPr>
        </p:nvSpPr>
        <p:spPr>
          <a:xfrm>
            <a:off x="1447800" y="4572000"/>
            <a:ext cx="6400800" cy="1371600"/>
          </a:xfrm>
        </p:spPr>
        <p:txBody>
          <a:bodyPr/>
          <a:lstStyle>
            <a:lvl1pPr marL="0" indent="0" algn="ctr">
              <a:buFontTx/>
              <a:buNone/>
              <a:defRPr sz="1800">
                <a:solidFill>
                  <a:srgbClr val="092E5C"/>
                </a:solidFill>
              </a:defRPr>
            </a:lvl1pPr>
          </a:lstStyle>
          <a:p>
            <a:r>
              <a:rPr lang="en-US" dirty="0"/>
              <a:t>Click to edit Master subtitle style</a:t>
            </a:r>
          </a:p>
        </p:txBody>
      </p:sp>
      <p:sp>
        <p:nvSpPr>
          <p:cNvPr id="10" name="Rectangle 2"/>
          <p:cNvSpPr>
            <a:spLocks noGrp="1" noChangeArrowheads="1"/>
          </p:cNvSpPr>
          <p:nvPr>
            <p:ph type="ftr" sz="quarter" idx="10"/>
          </p:nvPr>
        </p:nvSpPr>
        <p:spPr>
          <a:xfrm>
            <a:off x="3009900" y="6400800"/>
            <a:ext cx="3276600" cy="304800"/>
          </a:xfrm>
        </p:spPr>
        <p:txBody>
          <a:bodyPr/>
          <a:lstStyle>
            <a:lvl1pPr>
              <a:defRPr>
                <a:effectLst>
                  <a:outerShdw blurRad="38100" dist="38100" dir="2700000" algn="tl">
                    <a:srgbClr val="C0C0C0"/>
                  </a:outerShdw>
                </a:effectLst>
              </a:defRPr>
            </a:lvl1pPr>
          </a:lstStyle>
          <a:p>
            <a:pPr>
              <a:defRPr/>
            </a:pPr>
            <a:r>
              <a:rPr lang="en-US" altLang="en-US" dirty="0"/>
              <a:t>Copyright © 2017 Open Geospatial Consortium</a:t>
            </a:r>
          </a:p>
        </p:txBody>
      </p:sp>
    </p:spTree>
    <p:extLst>
      <p:ext uri="{BB962C8B-B14F-4D97-AF65-F5344CB8AC3E}">
        <p14:creationId xmlns:p14="http://schemas.microsoft.com/office/powerpoint/2010/main" val="1766936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ltLang="en-US" dirty="0"/>
              <a:t>Copyright © 2017 Open Geospatial Consortium</a:t>
            </a:r>
          </a:p>
        </p:txBody>
      </p:sp>
      <p:sp>
        <p:nvSpPr>
          <p:cNvPr id="5" name="Rectangle 6"/>
          <p:cNvSpPr>
            <a:spLocks noGrp="1" noChangeArrowheads="1"/>
          </p:cNvSpPr>
          <p:nvPr>
            <p:ph type="sldNum" sz="quarter" idx="11"/>
          </p:nvPr>
        </p:nvSpPr>
        <p:spPr>
          <a:ln/>
        </p:spPr>
        <p:txBody>
          <a:bodyPr/>
          <a:lstStyle>
            <a:lvl1pPr>
              <a:defRPr/>
            </a:lvl1pPr>
          </a:lstStyle>
          <a:p>
            <a:pPr>
              <a:defRPr/>
            </a:pPr>
            <a:fld id="{425F5C08-9863-464B-8ADE-A89BC4109059}" type="slidenum">
              <a:rPr lang="en-US" altLang="en-US"/>
              <a:pPr>
                <a:defRPr/>
              </a:pPr>
              <a:t>‹#›</a:t>
            </a:fld>
            <a:endParaRPr lang="en-US" altLang="en-US"/>
          </a:p>
        </p:txBody>
      </p:sp>
    </p:spTree>
    <p:extLst>
      <p:ext uri="{BB962C8B-B14F-4D97-AF65-F5344CB8AC3E}">
        <p14:creationId xmlns:p14="http://schemas.microsoft.com/office/powerpoint/2010/main" val="1094566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5288" y="136525"/>
            <a:ext cx="2170112" cy="60340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1775" y="136525"/>
            <a:ext cx="6361113" cy="6034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ltLang="en-US" dirty="0"/>
              <a:t>Copyright © 2017 Open Geospatial Consortium</a:t>
            </a:r>
          </a:p>
        </p:txBody>
      </p:sp>
      <p:sp>
        <p:nvSpPr>
          <p:cNvPr id="5" name="Rectangle 6"/>
          <p:cNvSpPr>
            <a:spLocks noGrp="1" noChangeArrowheads="1"/>
          </p:cNvSpPr>
          <p:nvPr>
            <p:ph type="sldNum" sz="quarter" idx="11"/>
          </p:nvPr>
        </p:nvSpPr>
        <p:spPr>
          <a:ln/>
        </p:spPr>
        <p:txBody>
          <a:bodyPr/>
          <a:lstStyle>
            <a:lvl1pPr>
              <a:defRPr/>
            </a:lvl1pPr>
          </a:lstStyle>
          <a:p>
            <a:pPr>
              <a:defRPr/>
            </a:pPr>
            <a:fld id="{17A3E5D2-22FF-DE40-BB45-5904AFD691AA}" type="slidenum">
              <a:rPr lang="en-US" altLang="en-US"/>
              <a:pPr>
                <a:defRPr/>
              </a:pPr>
              <a:t>‹#›</a:t>
            </a:fld>
            <a:endParaRPr lang="en-US" altLang="en-US"/>
          </a:p>
        </p:txBody>
      </p:sp>
    </p:spTree>
    <p:extLst>
      <p:ext uri="{BB962C8B-B14F-4D97-AF65-F5344CB8AC3E}">
        <p14:creationId xmlns:p14="http://schemas.microsoft.com/office/powerpoint/2010/main" val="1027656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ltLang="en-US" dirty="0"/>
              <a:t>Copyright © 2017 Open Geospatial Consortium</a:t>
            </a:r>
          </a:p>
        </p:txBody>
      </p:sp>
      <p:sp>
        <p:nvSpPr>
          <p:cNvPr id="5" name="Rectangle 6"/>
          <p:cNvSpPr>
            <a:spLocks noGrp="1" noChangeArrowheads="1"/>
          </p:cNvSpPr>
          <p:nvPr>
            <p:ph type="sldNum" sz="quarter" idx="11"/>
          </p:nvPr>
        </p:nvSpPr>
        <p:spPr>
          <a:ln/>
        </p:spPr>
        <p:txBody>
          <a:bodyPr/>
          <a:lstStyle>
            <a:lvl1pPr>
              <a:defRPr/>
            </a:lvl1pPr>
          </a:lstStyle>
          <a:p>
            <a:pPr>
              <a:defRPr/>
            </a:pPr>
            <a:fld id="{D89BF124-AF04-5448-81DF-7A81BF3CA465}" type="slidenum">
              <a:rPr lang="en-US" altLang="en-US"/>
              <a:pPr>
                <a:defRPr/>
              </a:pPr>
              <a:t>‹#›</a:t>
            </a:fld>
            <a:endParaRPr lang="en-US" altLang="en-US"/>
          </a:p>
        </p:txBody>
      </p:sp>
    </p:spTree>
    <p:extLst>
      <p:ext uri="{BB962C8B-B14F-4D97-AF65-F5344CB8AC3E}">
        <p14:creationId xmlns:p14="http://schemas.microsoft.com/office/powerpoint/2010/main" val="775088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altLang="en-US" dirty="0"/>
              <a:t>Copyright © 2017 Open Geospatial Consortium</a:t>
            </a:r>
          </a:p>
        </p:txBody>
      </p:sp>
      <p:sp>
        <p:nvSpPr>
          <p:cNvPr id="5" name="Rectangle 6"/>
          <p:cNvSpPr>
            <a:spLocks noGrp="1" noChangeArrowheads="1"/>
          </p:cNvSpPr>
          <p:nvPr>
            <p:ph type="sldNum" sz="quarter" idx="11"/>
          </p:nvPr>
        </p:nvSpPr>
        <p:spPr>
          <a:ln/>
        </p:spPr>
        <p:txBody>
          <a:bodyPr/>
          <a:lstStyle>
            <a:lvl1pPr>
              <a:defRPr/>
            </a:lvl1pPr>
          </a:lstStyle>
          <a:p>
            <a:pPr>
              <a:defRPr/>
            </a:pPr>
            <a:fld id="{11096FCB-D23A-A24C-9D82-3F41F4AC5DA0}" type="slidenum">
              <a:rPr lang="en-US" altLang="en-US"/>
              <a:pPr>
                <a:defRPr/>
              </a:pPr>
              <a:t>‹#›</a:t>
            </a:fld>
            <a:endParaRPr lang="en-US" altLang="en-US"/>
          </a:p>
        </p:txBody>
      </p:sp>
    </p:spTree>
    <p:extLst>
      <p:ext uri="{BB962C8B-B14F-4D97-AF65-F5344CB8AC3E}">
        <p14:creationId xmlns:p14="http://schemas.microsoft.com/office/powerpoint/2010/main" val="269372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6075" y="1279525"/>
            <a:ext cx="4152900" cy="4891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1375" y="1279525"/>
            <a:ext cx="4152900" cy="4891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ltLang="en-US" dirty="0"/>
              <a:t>Copyright © 2017 Open Geospatial Consortium</a:t>
            </a:r>
          </a:p>
        </p:txBody>
      </p:sp>
      <p:sp>
        <p:nvSpPr>
          <p:cNvPr id="6" name="Rectangle 6"/>
          <p:cNvSpPr>
            <a:spLocks noGrp="1" noChangeArrowheads="1"/>
          </p:cNvSpPr>
          <p:nvPr>
            <p:ph type="sldNum" sz="quarter" idx="11"/>
          </p:nvPr>
        </p:nvSpPr>
        <p:spPr>
          <a:ln/>
        </p:spPr>
        <p:txBody>
          <a:bodyPr/>
          <a:lstStyle>
            <a:lvl1pPr>
              <a:defRPr/>
            </a:lvl1pPr>
          </a:lstStyle>
          <a:p>
            <a:pPr>
              <a:defRPr/>
            </a:pPr>
            <a:fld id="{A5966CF4-B06C-C644-947A-3193A300C1B1}" type="slidenum">
              <a:rPr lang="en-US" altLang="en-US"/>
              <a:pPr>
                <a:defRPr/>
              </a:pPr>
              <a:t>‹#›</a:t>
            </a:fld>
            <a:endParaRPr lang="en-US" altLang="en-US"/>
          </a:p>
        </p:txBody>
      </p:sp>
    </p:spTree>
    <p:extLst>
      <p:ext uri="{BB962C8B-B14F-4D97-AF65-F5344CB8AC3E}">
        <p14:creationId xmlns:p14="http://schemas.microsoft.com/office/powerpoint/2010/main" val="456163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ftr" sz="quarter" idx="10"/>
          </p:nvPr>
        </p:nvSpPr>
        <p:spPr>
          <a:ln/>
        </p:spPr>
        <p:txBody>
          <a:bodyPr/>
          <a:lstStyle>
            <a:lvl1pPr>
              <a:defRPr/>
            </a:lvl1pPr>
          </a:lstStyle>
          <a:p>
            <a:pPr>
              <a:defRPr/>
            </a:pPr>
            <a:r>
              <a:rPr lang="en-US" altLang="en-US" dirty="0"/>
              <a:t>Copyright © 2017 Open Geospatial Consortium</a:t>
            </a:r>
          </a:p>
        </p:txBody>
      </p:sp>
      <p:sp>
        <p:nvSpPr>
          <p:cNvPr id="8" name="Rectangle 6"/>
          <p:cNvSpPr>
            <a:spLocks noGrp="1" noChangeArrowheads="1"/>
          </p:cNvSpPr>
          <p:nvPr>
            <p:ph type="sldNum" sz="quarter" idx="11"/>
          </p:nvPr>
        </p:nvSpPr>
        <p:spPr>
          <a:ln/>
        </p:spPr>
        <p:txBody>
          <a:bodyPr/>
          <a:lstStyle>
            <a:lvl1pPr>
              <a:defRPr/>
            </a:lvl1pPr>
          </a:lstStyle>
          <a:p>
            <a:pPr>
              <a:defRPr/>
            </a:pPr>
            <a:fld id="{4A46F97B-9CFF-B245-85B9-914B1C89C386}" type="slidenum">
              <a:rPr lang="en-US" altLang="en-US"/>
              <a:pPr>
                <a:defRPr/>
              </a:pPr>
              <a:t>‹#›</a:t>
            </a:fld>
            <a:endParaRPr lang="en-US" altLang="en-US"/>
          </a:p>
        </p:txBody>
      </p:sp>
    </p:spTree>
    <p:extLst>
      <p:ext uri="{BB962C8B-B14F-4D97-AF65-F5344CB8AC3E}">
        <p14:creationId xmlns:p14="http://schemas.microsoft.com/office/powerpoint/2010/main" val="228215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ltLang="en-US" dirty="0"/>
              <a:t>Copyright © 2017 Open Geospatial Consortium</a:t>
            </a:r>
          </a:p>
        </p:txBody>
      </p:sp>
      <p:sp>
        <p:nvSpPr>
          <p:cNvPr id="4" name="Rectangle 6"/>
          <p:cNvSpPr>
            <a:spLocks noGrp="1" noChangeArrowheads="1"/>
          </p:cNvSpPr>
          <p:nvPr>
            <p:ph type="sldNum" sz="quarter" idx="11"/>
          </p:nvPr>
        </p:nvSpPr>
        <p:spPr>
          <a:ln/>
        </p:spPr>
        <p:txBody>
          <a:bodyPr/>
          <a:lstStyle>
            <a:lvl1pPr>
              <a:defRPr/>
            </a:lvl1pPr>
          </a:lstStyle>
          <a:p>
            <a:pPr>
              <a:defRPr/>
            </a:pPr>
            <a:fld id="{46045999-4989-CE46-9052-5F6CD8C2D654}" type="slidenum">
              <a:rPr lang="en-US" altLang="en-US"/>
              <a:pPr>
                <a:defRPr/>
              </a:pPr>
              <a:t>‹#›</a:t>
            </a:fld>
            <a:endParaRPr lang="en-US" altLang="en-US"/>
          </a:p>
        </p:txBody>
      </p:sp>
    </p:spTree>
    <p:extLst>
      <p:ext uri="{BB962C8B-B14F-4D97-AF65-F5344CB8AC3E}">
        <p14:creationId xmlns:p14="http://schemas.microsoft.com/office/powerpoint/2010/main" val="212904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ltLang="en-US" dirty="0"/>
              <a:t>Copyright © 2017 Open Geospatial Consortium</a:t>
            </a:r>
          </a:p>
        </p:txBody>
      </p:sp>
      <p:sp>
        <p:nvSpPr>
          <p:cNvPr id="3" name="Rectangle 6"/>
          <p:cNvSpPr>
            <a:spLocks noGrp="1" noChangeArrowheads="1"/>
          </p:cNvSpPr>
          <p:nvPr>
            <p:ph type="sldNum" sz="quarter" idx="11"/>
          </p:nvPr>
        </p:nvSpPr>
        <p:spPr>
          <a:ln/>
        </p:spPr>
        <p:txBody>
          <a:bodyPr/>
          <a:lstStyle>
            <a:lvl1pPr>
              <a:defRPr/>
            </a:lvl1pPr>
          </a:lstStyle>
          <a:p>
            <a:pPr>
              <a:defRPr/>
            </a:pPr>
            <a:fld id="{E44E257F-3AC2-0942-956E-433F540C01CE}" type="slidenum">
              <a:rPr lang="en-US" altLang="en-US"/>
              <a:pPr>
                <a:defRPr/>
              </a:pPr>
              <a:t>‹#›</a:t>
            </a:fld>
            <a:endParaRPr lang="en-US" altLang="en-US"/>
          </a:p>
        </p:txBody>
      </p:sp>
    </p:spTree>
    <p:extLst>
      <p:ext uri="{BB962C8B-B14F-4D97-AF65-F5344CB8AC3E}">
        <p14:creationId xmlns:p14="http://schemas.microsoft.com/office/powerpoint/2010/main" val="584679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ltLang="en-US" dirty="0"/>
              <a:t>Copyright © 2017 Open Geospatial Consortium</a:t>
            </a:r>
          </a:p>
        </p:txBody>
      </p:sp>
      <p:sp>
        <p:nvSpPr>
          <p:cNvPr id="6" name="Rectangle 6"/>
          <p:cNvSpPr>
            <a:spLocks noGrp="1" noChangeArrowheads="1"/>
          </p:cNvSpPr>
          <p:nvPr>
            <p:ph type="sldNum" sz="quarter" idx="11"/>
          </p:nvPr>
        </p:nvSpPr>
        <p:spPr>
          <a:ln/>
        </p:spPr>
        <p:txBody>
          <a:bodyPr/>
          <a:lstStyle>
            <a:lvl1pPr>
              <a:defRPr/>
            </a:lvl1pPr>
          </a:lstStyle>
          <a:p>
            <a:pPr>
              <a:defRPr/>
            </a:pPr>
            <a:fld id="{E435DC85-1E39-6F45-8D26-88CB57EE5C7C}" type="slidenum">
              <a:rPr lang="en-US" altLang="en-US"/>
              <a:pPr>
                <a:defRPr/>
              </a:pPr>
              <a:t>‹#›</a:t>
            </a:fld>
            <a:endParaRPr lang="en-US" altLang="en-US"/>
          </a:p>
        </p:txBody>
      </p:sp>
    </p:spTree>
    <p:extLst>
      <p:ext uri="{BB962C8B-B14F-4D97-AF65-F5344CB8AC3E}">
        <p14:creationId xmlns:p14="http://schemas.microsoft.com/office/powerpoint/2010/main" val="1977511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ltLang="en-US" dirty="0"/>
              <a:t>Copyright © 2017 Open Geospatial Consortium</a:t>
            </a:r>
          </a:p>
        </p:txBody>
      </p:sp>
      <p:sp>
        <p:nvSpPr>
          <p:cNvPr id="6" name="Rectangle 6"/>
          <p:cNvSpPr>
            <a:spLocks noGrp="1" noChangeArrowheads="1"/>
          </p:cNvSpPr>
          <p:nvPr>
            <p:ph type="sldNum" sz="quarter" idx="11"/>
          </p:nvPr>
        </p:nvSpPr>
        <p:spPr>
          <a:ln/>
        </p:spPr>
        <p:txBody>
          <a:bodyPr/>
          <a:lstStyle>
            <a:lvl1pPr>
              <a:defRPr/>
            </a:lvl1pPr>
          </a:lstStyle>
          <a:p>
            <a:pPr>
              <a:defRPr/>
            </a:pPr>
            <a:fld id="{D20941DA-054F-A74C-AF1A-5876988B7CF6}" type="slidenum">
              <a:rPr lang="en-US" altLang="en-US"/>
              <a:pPr>
                <a:defRPr/>
              </a:pPr>
              <a:t>‹#›</a:t>
            </a:fld>
            <a:endParaRPr lang="en-US" altLang="en-US"/>
          </a:p>
        </p:txBody>
      </p:sp>
    </p:spTree>
    <p:extLst>
      <p:ext uri="{BB962C8B-B14F-4D97-AF65-F5344CB8AC3E}">
        <p14:creationId xmlns:p14="http://schemas.microsoft.com/office/powerpoint/2010/main" val="1585985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5"/>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365125" y="776288"/>
            <a:ext cx="8455025" cy="490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62850" name="Rectangle 2"/>
          <p:cNvSpPr>
            <a:spLocks noGrp="1" noChangeArrowheads="1"/>
          </p:cNvSpPr>
          <p:nvPr>
            <p:ph type="title"/>
          </p:nvPr>
        </p:nvSpPr>
        <p:spPr bwMode="auto">
          <a:xfrm>
            <a:off x="231775" y="136525"/>
            <a:ext cx="8683625"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346075" y="1279525"/>
            <a:ext cx="8458200" cy="4891088"/>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62852" name="Rectangle 4"/>
          <p:cNvSpPr>
            <a:spLocks noGrp="1" noChangeArrowheads="1"/>
          </p:cNvSpPr>
          <p:nvPr>
            <p:ph type="ftr" sz="quarter" idx="3"/>
          </p:nvPr>
        </p:nvSpPr>
        <p:spPr bwMode="auto">
          <a:xfrm>
            <a:off x="2973388" y="6553200"/>
            <a:ext cx="3200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900" b="0">
                <a:solidFill>
                  <a:srgbClr val="092E5C"/>
                </a:solidFill>
                <a:latin typeface="Arial" charset="0"/>
              </a:defRPr>
            </a:lvl1pPr>
          </a:lstStyle>
          <a:p>
            <a:pPr>
              <a:defRPr/>
            </a:pPr>
            <a:r>
              <a:rPr lang="en-US" altLang="en-US" dirty="0"/>
              <a:t>Copyright © 2017 Open Geospatial Consortium</a:t>
            </a:r>
          </a:p>
        </p:txBody>
      </p:sp>
      <p:sp>
        <p:nvSpPr>
          <p:cNvPr id="462854" name="Rectangle 6"/>
          <p:cNvSpPr>
            <a:spLocks noGrp="1" noChangeArrowheads="1"/>
          </p:cNvSpPr>
          <p:nvPr>
            <p:ph type="sldNum" sz="quarter" idx="4"/>
          </p:nvPr>
        </p:nvSpPr>
        <p:spPr bwMode="auto">
          <a:xfrm>
            <a:off x="6896100" y="65532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900" b="0">
                <a:solidFill>
                  <a:srgbClr val="092E5C"/>
                </a:solidFill>
                <a:latin typeface="Arial" charset="0"/>
              </a:defRPr>
            </a:lvl1pPr>
          </a:lstStyle>
          <a:p>
            <a:pPr>
              <a:defRPr/>
            </a:pPr>
            <a:fld id="{27D0F9EB-4EAC-1044-9312-C01285DE51F3}" type="slidenum">
              <a:rPr lang="en-US" altLang="en-US"/>
              <a:pPr>
                <a:defRPr/>
              </a:pPr>
              <a:t>‹#›</a:t>
            </a:fld>
            <a:endParaRPr lang="en-US" altLang="en-US"/>
          </a:p>
        </p:txBody>
      </p:sp>
      <p:sp>
        <p:nvSpPr>
          <p:cNvPr id="1031" name="Text Box 16"/>
          <p:cNvSpPr txBox="1">
            <a:spLocks noChangeArrowheads="1"/>
          </p:cNvSpPr>
          <p:nvPr/>
        </p:nvSpPr>
        <p:spPr bwMode="auto">
          <a:xfrm>
            <a:off x="333375" y="6219825"/>
            <a:ext cx="1157288" cy="609600"/>
          </a:xfrm>
          <a:prstGeom prst="rect">
            <a:avLst/>
          </a:prstGeom>
          <a:noFill/>
          <a:ln>
            <a:noFill/>
          </a:ln>
        </p:spPr>
        <p:txBody>
          <a:bodyPr wrap="none" lIns="0" tIns="0" rIns="0" bIns="0">
            <a:spAutoFit/>
          </a:bodyPr>
          <a:lstStyle>
            <a:lvl1pPr eaLnBrk="0" hangingPunct="0">
              <a:defRPr sz="1000" b="1">
                <a:solidFill>
                  <a:schemeClr val="tx1"/>
                </a:solidFill>
                <a:latin typeface="CG Times" charset="0"/>
                <a:ea typeface="MS PGothic" charset="0"/>
                <a:cs typeface="MS PGothic" charset="0"/>
              </a:defRPr>
            </a:lvl1pPr>
            <a:lvl2pPr marL="742950" indent="-285750" eaLnBrk="0" hangingPunct="0">
              <a:defRPr sz="1000" b="1">
                <a:solidFill>
                  <a:schemeClr val="tx1"/>
                </a:solidFill>
                <a:latin typeface="CG Times" charset="0"/>
                <a:ea typeface="MS PGothic" charset="0"/>
                <a:cs typeface="MS PGothic" charset="0"/>
              </a:defRPr>
            </a:lvl2pPr>
            <a:lvl3pPr marL="1143000" indent="-228600" eaLnBrk="0" hangingPunct="0">
              <a:defRPr sz="1000" b="1">
                <a:solidFill>
                  <a:schemeClr val="tx1"/>
                </a:solidFill>
                <a:latin typeface="CG Times" charset="0"/>
                <a:ea typeface="MS PGothic" charset="0"/>
                <a:cs typeface="MS PGothic" charset="0"/>
              </a:defRPr>
            </a:lvl3pPr>
            <a:lvl4pPr marL="1600200" indent="-228600" eaLnBrk="0" hangingPunct="0">
              <a:defRPr sz="1000" b="1">
                <a:solidFill>
                  <a:schemeClr val="tx1"/>
                </a:solidFill>
                <a:latin typeface="CG Times" charset="0"/>
                <a:ea typeface="MS PGothic" charset="0"/>
                <a:cs typeface="MS PGothic" charset="0"/>
              </a:defRPr>
            </a:lvl4pPr>
            <a:lvl5pPr marL="2057400" indent="-228600" eaLnBrk="0" hangingPunct="0">
              <a:defRPr sz="1000" b="1">
                <a:solidFill>
                  <a:schemeClr val="tx1"/>
                </a:solidFill>
                <a:latin typeface="CG Times" charset="0"/>
                <a:ea typeface="MS PGothic" charset="0"/>
                <a:cs typeface="MS PGothic" charset="0"/>
              </a:defRPr>
            </a:lvl5pPr>
            <a:lvl6pPr marL="2514600" indent="-228600" eaLnBrk="0" fontAlgn="base" hangingPunct="0">
              <a:spcBef>
                <a:spcPct val="0"/>
              </a:spcBef>
              <a:spcAft>
                <a:spcPct val="0"/>
              </a:spcAft>
              <a:defRPr sz="1000" b="1">
                <a:solidFill>
                  <a:schemeClr val="tx1"/>
                </a:solidFill>
                <a:latin typeface="CG Times" charset="0"/>
                <a:ea typeface="MS PGothic" charset="0"/>
                <a:cs typeface="MS PGothic" charset="0"/>
              </a:defRPr>
            </a:lvl6pPr>
            <a:lvl7pPr marL="2971800" indent="-228600" eaLnBrk="0" fontAlgn="base" hangingPunct="0">
              <a:spcBef>
                <a:spcPct val="0"/>
              </a:spcBef>
              <a:spcAft>
                <a:spcPct val="0"/>
              </a:spcAft>
              <a:defRPr sz="1000" b="1">
                <a:solidFill>
                  <a:schemeClr val="tx1"/>
                </a:solidFill>
                <a:latin typeface="CG Times" charset="0"/>
                <a:ea typeface="MS PGothic" charset="0"/>
                <a:cs typeface="MS PGothic" charset="0"/>
              </a:defRPr>
            </a:lvl7pPr>
            <a:lvl8pPr marL="3429000" indent="-228600" eaLnBrk="0" fontAlgn="base" hangingPunct="0">
              <a:spcBef>
                <a:spcPct val="0"/>
              </a:spcBef>
              <a:spcAft>
                <a:spcPct val="0"/>
              </a:spcAft>
              <a:defRPr sz="1000" b="1">
                <a:solidFill>
                  <a:schemeClr val="tx1"/>
                </a:solidFill>
                <a:latin typeface="CG Times" charset="0"/>
                <a:ea typeface="MS PGothic" charset="0"/>
                <a:cs typeface="MS PGothic" charset="0"/>
              </a:defRPr>
            </a:lvl8pPr>
            <a:lvl9pPr marL="3886200" indent="-228600" eaLnBrk="0" fontAlgn="base" hangingPunct="0">
              <a:spcBef>
                <a:spcPct val="0"/>
              </a:spcBef>
              <a:spcAft>
                <a:spcPct val="0"/>
              </a:spcAft>
              <a:defRPr sz="1000" b="1">
                <a:solidFill>
                  <a:schemeClr val="tx1"/>
                </a:solidFill>
                <a:latin typeface="CG Times" charset="0"/>
                <a:ea typeface="MS PGothic" charset="0"/>
                <a:cs typeface="MS PGothic" charset="0"/>
              </a:defRPr>
            </a:lvl9pPr>
          </a:lstStyle>
          <a:p>
            <a:pPr>
              <a:defRPr/>
            </a:pPr>
            <a:r>
              <a:rPr lang="en-US" sz="4000">
                <a:solidFill>
                  <a:schemeClr val="tx2"/>
                </a:solidFill>
                <a:latin typeface="Times New Roman" charset="0"/>
              </a:rPr>
              <a:t>OGC</a:t>
            </a:r>
          </a:p>
        </p:txBody>
      </p:sp>
      <p:sp>
        <p:nvSpPr>
          <p:cNvPr id="1032" name="Text Box 20"/>
          <p:cNvSpPr txBox="1">
            <a:spLocks noChangeArrowheads="1"/>
          </p:cNvSpPr>
          <p:nvPr/>
        </p:nvSpPr>
        <p:spPr bwMode="auto">
          <a:xfrm>
            <a:off x="1498600" y="6270625"/>
            <a:ext cx="93663" cy="244475"/>
          </a:xfrm>
          <a:prstGeom prst="rect">
            <a:avLst/>
          </a:prstGeom>
          <a:noFill/>
          <a:ln>
            <a:noFill/>
          </a:ln>
        </p:spPr>
        <p:txBody>
          <a:bodyPr wrap="none" lIns="0" rIns="0">
            <a:spAutoFit/>
          </a:bodyPr>
          <a:lstStyle>
            <a:lvl1pPr eaLnBrk="0" hangingPunct="0">
              <a:defRPr sz="1000" b="1">
                <a:solidFill>
                  <a:schemeClr val="tx1"/>
                </a:solidFill>
                <a:latin typeface="CG Times" charset="0"/>
                <a:ea typeface="MS PGothic" charset="-128"/>
              </a:defRPr>
            </a:lvl1pPr>
            <a:lvl2pPr marL="742950" indent="-285750" eaLnBrk="0" hangingPunct="0">
              <a:defRPr sz="1000" b="1">
                <a:solidFill>
                  <a:schemeClr val="tx1"/>
                </a:solidFill>
                <a:latin typeface="CG Times" charset="0"/>
                <a:ea typeface="MS PGothic" charset="-128"/>
              </a:defRPr>
            </a:lvl2pPr>
            <a:lvl3pPr marL="1143000" indent="-228600" eaLnBrk="0" hangingPunct="0">
              <a:defRPr sz="1000" b="1">
                <a:solidFill>
                  <a:schemeClr val="tx1"/>
                </a:solidFill>
                <a:latin typeface="CG Times" charset="0"/>
                <a:ea typeface="MS PGothic" charset="-128"/>
              </a:defRPr>
            </a:lvl3pPr>
            <a:lvl4pPr marL="1600200" indent="-228600" eaLnBrk="0" hangingPunct="0">
              <a:defRPr sz="1000" b="1">
                <a:solidFill>
                  <a:schemeClr val="tx1"/>
                </a:solidFill>
                <a:latin typeface="CG Times" charset="0"/>
                <a:ea typeface="MS PGothic" charset="-128"/>
              </a:defRPr>
            </a:lvl4pPr>
            <a:lvl5pPr marL="2057400" indent="-228600" eaLnBrk="0" hangingPunct="0">
              <a:defRPr sz="1000" b="1">
                <a:solidFill>
                  <a:schemeClr val="tx1"/>
                </a:solidFill>
                <a:latin typeface="CG Times" charset="0"/>
                <a:ea typeface="MS PGothic" charset="-128"/>
              </a:defRPr>
            </a:lvl5pPr>
            <a:lvl6pPr marL="2514600" indent="-228600" eaLnBrk="0" fontAlgn="base" hangingPunct="0">
              <a:spcBef>
                <a:spcPct val="0"/>
              </a:spcBef>
              <a:spcAft>
                <a:spcPct val="0"/>
              </a:spcAft>
              <a:defRPr sz="1000" b="1">
                <a:solidFill>
                  <a:schemeClr val="tx1"/>
                </a:solidFill>
                <a:latin typeface="CG Times" charset="0"/>
                <a:ea typeface="MS PGothic" charset="-128"/>
              </a:defRPr>
            </a:lvl6pPr>
            <a:lvl7pPr marL="2971800" indent="-228600" eaLnBrk="0" fontAlgn="base" hangingPunct="0">
              <a:spcBef>
                <a:spcPct val="0"/>
              </a:spcBef>
              <a:spcAft>
                <a:spcPct val="0"/>
              </a:spcAft>
              <a:defRPr sz="1000" b="1">
                <a:solidFill>
                  <a:schemeClr val="tx1"/>
                </a:solidFill>
                <a:latin typeface="CG Times" charset="0"/>
                <a:ea typeface="MS PGothic" charset="-128"/>
              </a:defRPr>
            </a:lvl7pPr>
            <a:lvl8pPr marL="3429000" indent="-228600" eaLnBrk="0" fontAlgn="base" hangingPunct="0">
              <a:spcBef>
                <a:spcPct val="0"/>
              </a:spcBef>
              <a:spcAft>
                <a:spcPct val="0"/>
              </a:spcAft>
              <a:defRPr sz="1000" b="1">
                <a:solidFill>
                  <a:schemeClr val="tx1"/>
                </a:solidFill>
                <a:latin typeface="CG Times" charset="0"/>
                <a:ea typeface="MS PGothic" charset="-128"/>
              </a:defRPr>
            </a:lvl8pPr>
            <a:lvl9pPr marL="3886200" indent="-228600" eaLnBrk="0" fontAlgn="base" hangingPunct="0">
              <a:spcBef>
                <a:spcPct val="0"/>
              </a:spcBef>
              <a:spcAft>
                <a:spcPct val="0"/>
              </a:spcAft>
              <a:defRPr sz="1000" b="1">
                <a:solidFill>
                  <a:schemeClr val="tx1"/>
                </a:solidFill>
                <a:latin typeface="CG Times" charset="0"/>
                <a:ea typeface="MS PGothic" charset="-128"/>
              </a:defRPr>
            </a:lvl9pPr>
          </a:lstStyle>
          <a:p>
            <a:pPr>
              <a:defRPr/>
            </a:pPr>
            <a:r>
              <a:rPr lang="en-US" altLang="en-US">
                <a:solidFill>
                  <a:schemeClr val="tx2"/>
                </a:solidFill>
                <a:latin typeface="Arial" charset="0"/>
              </a:rPr>
              <a:t>®</a:t>
            </a:r>
          </a:p>
        </p:txBody>
      </p:sp>
    </p:spTree>
  </p:cSld>
  <p:clrMap bg1="lt1" tx1="dk1" bg2="lt2" tx2="dk2" accent1="accent1" accent2="accent2" accent3="accent3" accent4="accent4" accent5="accent5" accent6="accent6" hlink="hlink" folHlink="folHlink"/>
  <p:sldLayoutIdLst>
    <p:sldLayoutId id="2147484002"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Lst>
  <p:hf sldNum="0" hdr="0" dt="0"/>
  <p:txStyles>
    <p:titleStyle>
      <a:lvl1pPr algn="ctr" rtl="0" eaLnBrk="0" fontAlgn="base" hangingPunct="0">
        <a:lnSpc>
          <a:spcPct val="90000"/>
        </a:lnSpc>
        <a:spcBef>
          <a:spcPct val="0"/>
        </a:spcBef>
        <a:spcAft>
          <a:spcPct val="0"/>
        </a:spcAft>
        <a:defRPr sz="3200">
          <a:solidFill>
            <a:srgbClr val="092E5C"/>
          </a:solidFill>
          <a:effectLst>
            <a:outerShdw blurRad="38100" dist="38100" dir="2700000" algn="tl">
              <a:srgbClr val="C0C0C0"/>
            </a:outerShdw>
          </a:effectLst>
          <a:latin typeface="+mj-lt"/>
          <a:ea typeface="MS PGothic" pitchFamily="34" charset="-128"/>
          <a:cs typeface="MS PGothic" charset="0"/>
        </a:defRPr>
      </a:lvl1pPr>
      <a:lvl2pPr algn="ctr" rtl="0" eaLnBrk="0" fontAlgn="base" hangingPunct="0">
        <a:lnSpc>
          <a:spcPct val="90000"/>
        </a:lnSpc>
        <a:spcBef>
          <a:spcPct val="0"/>
        </a:spcBef>
        <a:spcAft>
          <a:spcPct val="0"/>
        </a:spcAft>
        <a:defRPr sz="3200">
          <a:solidFill>
            <a:srgbClr val="092E5C"/>
          </a:solidFill>
          <a:effectLst>
            <a:outerShdw blurRad="38100" dist="38100" dir="2700000" algn="tl">
              <a:srgbClr val="C0C0C0"/>
            </a:outerShdw>
          </a:effectLst>
          <a:latin typeface="Arial" charset="0"/>
          <a:ea typeface="MS PGothic" pitchFamily="34" charset="-128"/>
          <a:cs typeface="MS PGothic" charset="0"/>
        </a:defRPr>
      </a:lvl2pPr>
      <a:lvl3pPr algn="ctr" rtl="0" eaLnBrk="0" fontAlgn="base" hangingPunct="0">
        <a:lnSpc>
          <a:spcPct val="90000"/>
        </a:lnSpc>
        <a:spcBef>
          <a:spcPct val="0"/>
        </a:spcBef>
        <a:spcAft>
          <a:spcPct val="0"/>
        </a:spcAft>
        <a:defRPr sz="3200">
          <a:solidFill>
            <a:srgbClr val="092E5C"/>
          </a:solidFill>
          <a:effectLst>
            <a:outerShdw blurRad="38100" dist="38100" dir="2700000" algn="tl">
              <a:srgbClr val="C0C0C0"/>
            </a:outerShdw>
          </a:effectLst>
          <a:latin typeface="Arial" charset="0"/>
          <a:ea typeface="MS PGothic" pitchFamily="34" charset="-128"/>
          <a:cs typeface="MS PGothic" charset="0"/>
        </a:defRPr>
      </a:lvl3pPr>
      <a:lvl4pPr algn="ctr" rtl="0" eaLnBrk="0" fontAlgn="base" hangingPunct="0">
        <a:lnSpc>
          <a:spcPct val="90000"/>
        </a:lnSpc>
        <a:spcBef>
          <a:spcPct val="0"/>
        </a:spcBef>
        <a:spcAft>
          <a:spcPct val="0"/>
        </a:spcAft>
        <a:defRPr sz="3200">
          <a:solidFill>
            <a:srgbClr val="092E5C"/>
          </a:solidFill>
          <a:effectLst>
            <a:outerShdw blurRad="38100" dist="38100" dir="2700000" algn="tl">
              <a:srgbClr val="C0C0C0"/>
            </a:outerShdw>
          </a:effectLst>
          <a:latin typeface="Arial" charset="0"/>
          <a:ea typeface="MS PGothic" pitchFamily="34" charset="-128"/>
          <a:cs typeface="MS PGothic" charset="0"/>
        </a:defRPr>
      </a:lvl4pPr>
      <a:lvl5pPr algn="ctr" rtl="0" eaLnBrk="0" fontAlgn="base" hangingPunct="0">
        <a:lnSpc>
          <a:spcPct val="90000"/>
        </a:lnSpc>
        <a:spcBef>
          <a:spcPct val="0"/>
        </a:spcBef>
        <a:spcAft>
          <a:spcPct val="0"/>
        </a:spcAft>
        <a:defRPr sz="3200">
          <a:solidFill>
            <a:srgbClr val="092E5C"/>
          </a:solidFill>
          <a:effectLst>
            <a:outerShdw blurRad="38100" dist="38100" dir="2700000" algn="tl">
              <a:srgbClr val="C0C0C0"/>
            </a:outerShdw>
          </a:effectLst>
          <a:latin typeface="Arial" charset="0"/>
          <a:ea typeface="MS PGothic" pitchFamily="34" charset="-128"/>
          <a:cs typeface="MS PGothic" charset="0"/>
        </a:defRPr>
      </a:lvl5pPr>
      <a:lvl6pPr marL="457200" algn="ctr" rtl="0" eaLnBrk="0" fontAlgn="base" hangingPunct="0">
        <a:lnSpc>
          <a:spcPct val="90000"/>
        </a:lnSpc>
        <a:spcBef>
          <a:spcPct val="0"/>
        </a:spcBef>
        <a:spcAft>
          <a:spcPct val="0"/>
        </a:spcAft>
        <a:defRPr sz="3200">
          <a:solidFill>
            <a:srgbClr val="092E5C"/>
          </a:solidFill>
          <a:effectLst>
            <a:outerShdw blurRad="38100" dist="38100" dir="2700000" algn="tl">
              <a:srgbClr val="C0C0C0"/>
            </a:outerShdw>
          </a:effectLst>
          <a:latin typeface="Arial" charset="0"/>
        </a:defRPr>
      </a:lvl6pPr>
      <a:lvl7pPr marL="914400" algn="ctr" rtl="0" eaLnBrk="0" fontAlgn="base" hangingPunct="0">
        <a:lnSpc>
          <a:spcPct val="90000"/>
        </a:lnSpc>
        <a:spcBef>
          <a:spcPct val="0"/>
        </a:spcBef>
        <a:spcAft>
          <a:spcPct val="0"/>
        </a:spcAft>
        <a:defRPr sz="3200">
          <a:solidFill>
            <a:srgbClr val="092E5C"/>
          </a:solidFill>
          <a:effectLst>
            <a:outerShdw blurRad="38100" dist="38100" dir="2700000" algn="tl">
              <a:srgbClr val="C0C0C0"/>
            </a:outerShdw>
          </a:effectLst>
          <a:latin typeface="Arial" charset="0"/>
        </a:defRPr>
      </a:lvl7pPr>
      <a:lvl8pPr marL="1371600" algn="ctr" rtl="0" eaLnBrk="0" fontAlgn="base" hangingPunct="0">
        <a:lnSpc>
          <a:spcPct val="90000"/>
        </a:lnSpc>
        <a:spcBef>
          <a:spcPct val="0"/>
        </a:spcBef>
        <a:spcAft>
          <a:spcPct val="0"/>
        </a:spcAft>
        <a:defRPr sz="3200">
          <a:solidFill>
            <a:srgbClr val="092E5C"/>
          </a:solidFill>
          <a:effectLst>
            <a:outerShdw blurRad="38100" dist="38100" dir="2700000" algn="tl">
              <a:srgbClr val="C0C0C0"/>
            </a:outerShdw>
          </a:effectLst>
          <a:latin typeface="Arial" charset="0"/>
        </a:defRPr>
      </a:lvl8pPr>
      <a:lvl9pPr marL="1828800" algn="ctr" rtl="0" eaLnBrk="0" fontAlgn="base" hangingPunct="0">
        <a:lnSpc>
          <a:spcPct val="90000"/>
        </a:lnSpc>
        <a:spcBef>
          <a:spcPct val="0"/>
        </a:spcBef>
        <a:spcAft>
          <a:spcPct val="0"/>
        </a:spcAft>
        <a:defRPr sz="3200">
          <a:solidFill>
            <a:srgbClr val="092E5C"/>
          </a:solidFill>
          <a:effectLst>
            <a:outerShdw blurRad="38100" dist="38100" dir="2700000" algn="tl">
              <a:srgbClr val="C0C0C0"/>
            </a:outerShdw>
          </a:effectLst>
          <a:latin typeface="Arial" charset="0"/>
        </a:defRPr>
      </a:lvl9pPr>
    </p:titleStyle>
    <p:bodyStyle>
      <a:lvl1pPr marL="233363" indent="-233363" algn="l" rtl="0" eaLnBrk="0" fontAlgn="base" hangingPunct="0">
        <a:spcBef>
          <a:spcPct val="20000"/>
        </a:spcBef>
        <a:spcAft>
          <a:spcPct val="0"/>
        </a:spcAft>
        <a:buClr>
          <a:srgbClr val="092E5C"/>
        </a:buClr>
        <a:buChar char="•"/>
        <a:defRPr sz="2400">
          <a:solidFill>
            <a:schemeClr val="tx2"/>
          </a:solidFill>
          <a:latin typeface="+mn-lt"/>
          <a:ea typeface="MS PGothic" pitchFamily="34" charset="-128"/>
          <a:cs typeface="MS PGothic" charset="0"/>
        </a:defRPr>
      </a:lvl1pPr>
      <a:lvl2pPr marL="569913" indent="-222250" algn="l" rtl="0" eaLnBrk="0" fontAlgn="base" hangingPunct="0">
        <a:spcBef>
          <a:spcPct val="20000"/>
        </a:spcBef>
        <a:spcAft>
          <a:spcPct val="0"/>
        </a:spcAft>
        <a:buClr>
          <a:srgbClr val="092E5C"/>
        </a:buClr>
        <a:buChar char="–"/>
        <a:defRPr sz="2000">
          <a:solidFill>
            <a:schemeClr val="tx2"/>
          </a:solidFill>
          <a:latin typeface="+mn-lt"/>
          <a:ea typeface="MS PGothic" pitchFamily="34" charset="-128"/>
          <a:cs typeface="MS PGothic" charset="0"/>
        </a:defRPr>
      </a:lvl2pPr>
      <a:lvl3pPr marL="912813" indent="-228600" algn="l" rtl="0" eaLnBrk="0" fontAlgn="base" hangingPunct="0">
        <a:spcBef>
          <a:spcPct val="20000"/>
        </a:spcBef>
        <a:spcAft>
          <a:spcPct val="0"/>
        </a:spcAft>
        <a:buClr>
          <a:srgbClr val="092E5C"/>
        </a:buClr>
        <a:buChar char="•"/>
        <a:defRPr>
          <a:solidFill>
            <a:schemeClr val="tx2"/>
          </a:solidFill>
          <a:latin typeface="+mn-lt"/>
          <a:ea typeface="MS PGothic" pitchFamily="34" charset="-128"/>
          <a:cs typeface="MS PGothic" charset="0"/>
        </a:defRPr>
      </a:lvl3pPr>
      <a:lvl4pPr marL="1255713" indent="-228600" algn="l" rtl="0" eaLnBrk="0" fontAlgn="base" hangingPunct="0">
        <a:spcBef>
          <a:spcPct val="20000"/>
        </a:spcBef>
        <a:spcAft>
          <a:spcPct val="0"/>
        </a:spcAft>
        <a:buClr>
          <a:srgbClr val="092E5C"/>
        </a:buClr>
        <a:buChar char="–"/>
        <a:defRPr sz="1600">
          <a:solidFill>
            <a:schemeClr val="tx2"/>
          </a:solidFill>
          <a:latin typeface="+mn-lt"/>
          <a:ea typeface="MS PGothic" pitchFamily="34" charset="-128"/>
          <a:cs typeface="MS PGothic" charset="0"/>
        </a:defRPr>
      </a:lvl4pPr>
      <a:lvl5pPr marL="1598613" indent="-228600" algn="l" rtl="0" eaLnBrk="0" fontAlgn="base" hangingPunct="0">
        <a:spcBef>
          <a:spcPct val="20000"/>
        </a:spcBef>
        <a:spcAft>
          <a:spcPct val="0"/>
        </a:spcAft>
        <a:buClr>
          <a:srgbClr val="092E5C"/>
        </a:buClr>
        <a:buChar char="»"/>
        <a:defRPr sz="1600">
          <a:solidFill>
            <a:schemeClr val="tx2"/>
          </a:solidFill>
          <a:latin typeface="+mn-lt"/>
          <a:ea typeface="MS PGothic" pitchFamily="34" charset="-128"/>
          <a:cs typeface="MS PGothic" charset="0"/>
        </a:defRPr>
      </a:lvl5pPr>
      <a:lvl6pPr marL="2055813" indent="-228600" algn="l" rtl="0" eaLnBrk="0" fontAlgn="base" hangingPunct="0">
        <a:spcBef>
          <a:spcPct val="20000"/>
        </a:spcBef>
        <a:spcAft>
          <a:spcPct val="0"/>
        </a:spcAft>
        <a:buClr>
          <a:srgbClr val="092E5C"/>
        </a:buClr>
        <a:buChar char="»"/>
        <a:defRPr sz="1600">
          <a:solidFill>
            <a:schemeClr val="tx2"/>
          </a:solidFill>
          <a:latin typeface="+mn-lt"/>
        </a:defRPr>
      </a:lvl6pPr>
      <a:lvl7pPr marL="2513013" indent="-228600" algn="l" rtl="0" eaLnBrk="0" fontAlgn="base" hangingPunct="0">
        <a:spcBef>
          <a:spcPct val="20000"/>
        </a:spcBef>
        <a:spcAft>
          <a:spcPct val="0"/>
        </a:spcAft>
        <a:buClr>
          <a:srgbClr val="092E5C"/>
        </a:buClr>
        <a:buChar char="»"/>
        <a:defRPr sz="1600">
          <a:solidFill>
            <a:schemeClr val="tx2"/>
          </a:solidFill>
          <a:latin typeface="+mn-lt"/>
        </a:defRPr>
      </a:lvl7pPr>
      <a:lvl8pPr marL="2970213" indent="-228600" algn="l" rtl="0" eaLnBrk="0" fontAlgn="base" hangingPunct="0">
        <a:spcBef>
          <a:spcPct val="20000"/>
        </a:spcBef>
        <a:spcAft>
          <a:spcPct val="0"/>
        </a:spcAft>
        <a:buClr>
          <a:srgbClr val="092E5C"/>
        </a:buClr>
        <a:buChar char="»"/>
        <a:defRPr sz="1600">
          <a:solidFill>
            <a:schemeClr val="tx2"/>
          </a:solidFill>
          <a:latin typeface="+mn-lt"/>
        </a:defRPr>
      </a:lvl8pPr>
      <a:lvl9pPr marL="3427413" indent="-228600" algn="l" rtl="0" eaLnBrk="0" fontAlgn="base" hangingPunct="0">
        <a:spcBef>
          <a:spcPct val="20000"/>
        </a:spcBef>
        <a:spcAft>
          <a:spcPct val="0"/>
        </a:spcAft>
        <a:buClr>
          <a:srgbClr val="092E5C"/>
        </a:buClr>
        <a:buChar char="»"/>
        <a:defRPr sz="16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google.com/forms/d/1HH_Lbnx797yGWWn5xBcCrVF0sWbcqbsn5fsYtYwGsO8"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o.myogc.org/2HInLt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github.com/opengeospatial/OGC-API-Hackathon-2019"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OGC API Hackathon </a:t>
            </a:r>
            <a:br>
              <a:rPr lang="en-US" dirty="0"/>
            </a:br>
            <a:r>
              <a:rPr lang="en-US" dirty="0"/>
              <a:t>Overview</a:t>
            </a:r>
          </a:p>
        </p:txBody>
      </p:sp>
      <p:sp>
        <p:nvSpPr>
          <p:cNvPr id="3" name="Subtitle 2"/>
          <p:cNvSpPr>
            <a:spLocks noGrp="1"/>
          </p:cNvSpPr>
          <p:nvPr>
            <p:ph type="subTitle" idx="1"/>
          </p:nvPr>
        </p:nvSpPr>
        <p:spPr/>
        <p:txBody>
          <a:bodyPr/>
          <a:lstStyle/>
          <a:p>
            <a:r>
              <a:rPr lang="en-US" altLang="en-US" dirty="0">
                <a:ea typeface="MS PGothic" charset="-128"/>
              </a:rPr>
              <a:t>Webinar</a:t>
            </a:r>
          </a:p>
          <a:p>
            <a:r>
              <a:rPr lang="en-US" altLang="en-US" dirty="0">
                <a:ea typeface="MS PGothic" charset="-128"/>
              </a:rPr>
              <a:t>May 30</a:t>
            </a:r>
            <a:r>
              <a:rPr lang="en-US" altLang="en-US" baseline="30000" dirty="0">
                <a:ea typeface="MS PGothic" charset="-128"/>
              </a:rPr>
              <a:t>th</a:t>
            </a:r>
            <a:r>
              <a:rPr lang="en-US" altLang="en-US" dirty="0">
                <a:ea typeface="MS PGothic" charset="-128"/>
              </a:rPr>
              <a:t>, 2019 at 10:00am – 11:00am EDT</a:t>
            </a:r>
          </a:p>
        </p:txBody>
      </p:sp>
      <p:sp>
        <p:nvSpPr>
          <p:cNvPr id="4" name="Footer Placeholder 3"/>
          <p:cNvSpPr>
            <a:spLocks noGrp="1"/>
          </p:cNvSpPr>
          <p:nvPr>
            <p:ph type="ftr" sz="quarter" idx="10"/>
          </p:nvPr>
        </p:nvSpPr>
        <p:spPr/>
        <p:txBody>
          <a:bodyPr/>
          <a:lstStyle/>
          <a:p>
            <a:pPr>
              <a:defRPr/>
            </a:pPr>
            <a:r>
              <a:rPr lang="en-US" altLang="en-US" dirty="0"/>
              <a:t>Copyright © 2019 Open Geospatial Consortium</a:t>
            </a:r>
          </a:p>
        </p:txBody>
      </p:sp>
      <p:sp>
        <p:nvSpPr>
          <p:cNvPr id="5" name="TextBox 4"/>
          <p:cNvSpPr txBox="1"/>
          <p:nvPr/>
        </p:nvSpPr>
        <p:spPr>
          <a:xfrm>
            <a:off x="4724181" y="1253896"/>
            <a:ext cx="914400" cy="914400"/>
          </a:xfrm>
          <a:prstGeom prst="rect">
            <a:avLst/>
          </a:prstGeom>
          <a:noFill/>
        </p:spPr>
        <p:txBody>
          <a:bodyPr wrap="none" rtlCol="0">
            <a:noAutofit/>
          </a:bodyPr>
          <a:lstStyle/>
          <a:p>
            <a:endParaRPr lang="en-US" dirty="0" err="1"/>
          </a:p>
        </p:txBody>
      </p:sp>
    </p:spTree>
    <p:extLst>
      <p:ext uri="{BB962C8B-B14F-4D97-AF65-F5344CB8AC3E}">
        <p14:creationId xmlns:p14="http://schemas.microsoft.com/office/powerpoint/2010/main" val="1806921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Housekeeping</a:t>
            </a:r>
          </a:p>
        </p:txBody>
      </p:sp>
      <p:sp>
        <p:nvSpPr>
          <p:cNvPr id="3" name="Content Placeholder 2"/>
          <p:cNvSpPr>
            <a:spLocks noGrp="1"/>
          </p:cNvSpPr>
          <p:nvPr>
            <p:ph idx="1"/>
          </p:nvPr>
        </p:nvSpPr>
        <p:spPr/>
        <p:txBody>
          <a:bodyPr/>
          <a:lstStyle/>
          <a:p>
            <a:r>
              <a:rPr lang="en-AU" dirty="0"/>
              <a:t>The session is being recorded</a:t>
            </a:r>
          </a:p>
          <a:p>
            <a:endParaRPr lang="en-AU" dirty="0"/>
          </a:p>
          <a:p>
            <a:r>
              <a:rPr lang="en-AU" dirty="0"/>
              <a:t>Please keep your microphones on </a:t>
            </a:r>
            <a:r>
              <a:rPr lang="en-AU" dirty="0">
                <a:solidFill>
                  <a:srgbClr val="FF0000"/>
                </a:solidFill>
              </a:rPr>
              <a:t>Mute</a:t>
            </a:r>
          </a:p>
          <a:p>
            <a:endParaRPr lang="en-AU" dirty="0"/>
          </a:p>
          <a:p>
            <a:r>
              <a:rPr lang="en-AU" dirty="0"/>
              <a:t>Q&amp;A after the last presentation</a:t>
            </a:r>
            <a:endParaRPr lang="en-US" dirty="0"/>
          </a:p>
        </p:txBody>
      </p:sp>
      <p:sp>
        <p:nvSpPr>
          <p:cNvPr id="4" name="Footer Placeholder 3"/>
          <p:cNvSpPr>
            <a:spLocks noGrp="1"/>
          </p:cNvSpPr>
          <p:nvPr>
            <p:ph type="ftr" sz="quarter" idx="10"/>
          </p:nvPr>
        </p:nvSpPr>
        <p:spPr/>
        <p:txBody>
          <a:bodyPr/>
          <a:lstStyle/>
          <a:p>
            <a:pPr>
              <a:defRPr/>
            </a:pPr>
            <a:r>
              <a:rPr lang="en-US" altLang="en-US" dirty="0"/>
              <a:t>Copyright © 2019 Open Geospatial Consortium</a:t>
            </a:r>
          </a:p>
        </p:txBody>
      </p:sp>
    </p:spTree>
    <p:extLst>
      <p:ext uri="{BB962C8B-B14F-4D97-AF65-F5344CB8AC3E}">
        <p14:creationId xmlns:p14="http://schemas.microsoft.com/office/powerpoint/2010/main" val="1673507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Webinar Agenda</a:t>
            </a:r>
          </a:p>
        </p:txBody>
      </p:sp>
      <p:sp>
        <p:nvSpPr>
          <p:cNvPr id="3" name="Content Placeholder 2"/>
          <p:cNvSpPr>
            <a:spLocks noGrp="1"/>
          </p:cNvSpPr>
          <p:nvPr>
            <p:ph idx="1"/>
          </p:nvPr>
        </p:nvSpPr>
        <p:spPr/>
        <p:txBody>
          <a:bodyPr/>
          <a:lstStyle/>
          <a:p>
            <a:r>
              <a:rPr lang="en-AU" dirty="0"/>
              <a:t>Background and motivation</a:t>
            </a:r>
          </a:p>
          <a:p>
            <a:endParaRPr lang="en-AU" dirty="0"/>
          </a:p>
          <a:p>
            <a:r>
              <a:rPr lang="en-AU" dirty="0"/>
              <a:t>Expectations</a:t>
            </a:r>
          </a:p>
          <a:p>
            <a:endParaRPr lang="en-AU" dirty="0"/>
          </a:p>
          <a:p>
            <a:r>
              <a:rPr lang="en-AU" dirty="0"/>
              <a:t>An overview of the OGC API work to-date</a:t>
            </a:r>
          </a:p>
          <a:p>
            <a:pPr marL="347663" lvl="1" indent="0">
              <a:buNone/>
            </a:pPr>
            <a:endParaRPr lang="en-AU" dirty="0"/>
          </a:p>
          <a:p>
            <a:r>
              <a:rPr lang="en-AU" dirty="0"/>
              <a:t>Hackathon Agenda</a:t>
            </a:r>
          </a:p>
          <a:p>
            <a:pPr marL="347663" lvl="1" indent="0">
              <a:buNone/>
            </a:pPr>
            <a:endParaRPr lang="en-AU" dirty="0"/>
          </a:p>
          <a:p>
            <a:r>
              <a:rPr lang="en-AU" dirty="0"/>
              <a:t>Logistics</a:t>
            </a:r>
          </a:p>
          <a:p>
            <a:endParaRPr lang="en-AU" dirty="0"/>
          </a:p>
          <a:p>
            <a:endParaRPr lang="en-US" dirty="0"/>
          </a:p>
        </p:txBody>
      </p:sp>
      <p:sp>
        <p:nvSpPr>
          <p:cNvPr id="4" name="Footer Placeholder 3"/>
          <p:cNvSpPr>
            <a:spLocks noGrp="1"/>
          </p:cNvSpPr>
          <p:nvPr>
            <p:ph type="ftr" sz="quarter" idx="10"/>
          </p:nvPr>
        </p:nvSpPr>
        <p:spPr/>
        <p:txBody>
          <a:bodyPr/>
          <a:lstStyle/>
          <a:p>
            <a:pPr>
              <a:defRPr/>
            </a:pPr>
            <a:r>
              <a:rPr lang="en-US" altLang="en-US" dirty="0"/>
              <a:t>Copyright © 2019 Open Geospatial Consortium</a:t>
            </a:r>
          </a:p>
        </p:txBody>
      </p:sp>
    </p:spTree>
    <p:extLst>
      <p:ext uri="{BB962C8B-B14F-4D97-AF65-F5344CB8AC3E}">
        <p14:creationId xmlns:p14="http://schemas.microsoft.com/office/powerpoint/2010/main" val="1705739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D348C-6CC1-564E-B5D6-6120039491CA}"/>
              </a:ext>
            </a:extLst>
          </p:cNvPr>
          <p:cNvSpPr>
            <a:spLocks noGrp="1"/>
          </p:cNvSpPr>
          <p:nvPr>
            <p:ph type="title"/>
          </p:nvPr>
        </p:nvSpPr>
        <p:spPr/>
        <p:txBody>
          <a:bodyPr/>
          <a:lstStyle/>
          <a:p>
            <a:r>
              <a:rPr lang="en-US" dirty="0"/>
              <a:t>OGC API Specifications</a:t>
            </a:r>
          </a:p>
        </p:txBody>
      </p:sp>
      <p:sp>
        <p:nvSpPr>
          <p:cNvPr id="3" name="Content Placeholder 2">
            <a:extLst>
              <a:ext uri="{FF2B5EF4-FFF2-40B4-BE49-F238E27FC236}">
                <a16:creationId xmlns:a16="http://schemas.microsoft.com/office/drawing/2014/main" id="{B55BC28C-FEEE-6D43-B837-3AC00BB2FC98}"/>
              </a:ext>
            </a:extLst>
          </p:cNvPr>
          <p:cNvSpPr>
            <a:spLocks noGrp="1"/>
          </p:cNvSpPr>
          <p:nvPr>
            <p:ph idx="1"/>
          </p:nvPr>
        </p:nvSpPr>
        <p:spPr/>
        <p:txBody>
          <a:bodyPr/>
          <a:lstStyle/>
          <a:p>
            <a:r>
              <a:rPr lang="en-US" dirty="0"/>
              <a:t>Common</a:t>
            </a:r>
          </a:p>
          <a:p>
            <a:endParaRPr lang="en-US" dirty="0"/>
          </a:p>
          <a:p>
            <a:r>
              <a:rPr lang="en-US" dirty="0"/>
              <a:t>Features</a:t>
            </a:r>
          </a:p>
          <a:p>
            <a:endParaRPr lang="en-US" dirty="0"/>
          </a:p>
          <a:p>
            <a:r>
              <a:rPr lang="en-US" dirty="0"/>
              <a:t>Coverages</a:t>
            </a:r>
          </a:p>
          <a:p>
            <a:endParaRPr lang="en-US" dirty="0"/>
          </a:p>
          <a:p>
            <a:r>
              <a:rPr lang="en-US" dirty="0"/>
              <a:t>Processes</a:t>
            </a:r>
          </a:p>
          <a:p>
            <a:endParaRPr lang="en-US" dirty="0"/>
          </a:p>
          <a:p>
            <a:r>
              <a:rPr lang="en-US" dirty="0"/>
              <a:t>Map Tiles</a:t>
            </a:r>
          </a:p>
        </p:txBody>
      </p:sp>
      <p:sp>
        <p:nvSpPr>
          <p:cNvPr id="4" name="Footer Placeholder 3">
            <a:extLst>
              <a:ext uri="{FF2B5EF4-FFF2-40B4-BE49-F238E27FC236}">
                <a16:creationId xmlns:a16="http://schemas.microsoft.com/office/drawing/2014/main" id="{F21426FD-3019-474C-AC4D-4088A82923D2}"/>
              </a:ext>
            </a:extLst>
          </p:cNvPr>
          <p:cNvSpPr>
            <a:spLocks noGrp="1"/>
          </p:cNvSpPr>
          <p:nvPr>
            <p:ph type="ftr" sz="quarter" idx="10"/>
          </p:nvPr>
        </p:nvSpPr>
        <p:spPr/>
        <p:txBody>
          <a:bodyPr/>
          <a:lstStyle/>
          <a:p>
            <a:pPr>
              <a:defRPr/>
            </a:pPr>
            <a:r>
              <a:rPr lang="en-US" altLang="en-US" dirty="0"/>
              <a:t>Copyright © 2019 Open Geospatial Consortium</a:t>
            </a:r>
          </a:p>
        </p:txBody>
      </p:sp>
    </p:spTree>
    <p:extLst>
      <p:ext uri="{BB962C8B-B14F-4D97-AF65-F5344CB8AC3E}">
        <p14:creationId xmlns:p14="http://schemas.microsoft.com/office/powerpoint/2010/main" val="3289579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Logistics</a:t>
            </a:r>
          </a:p>
        </p:txBody>
      </p:sp>
      <p:sp>
        <p:nvSpPr>
          <p:cNvPr id="3" name="Content Placeholder 2"/>
          <p:cNvSpPr>
            <a:spLocks noGrp="1"/>
          </p:cNvSpPr>
          <p:nvPr>
            <p:ph idx="1"/>
          </p:nvPr>
        </p:nvSpPr>
        <p:spPr>
          <a:xfrm>
            <a:off x="346075" y="1279525"/>
            <a:ext cx="8458200" cy="4891088"/>
          </a:xfrm>
        </p:spPr>
        <p:txBody>
          <a:bodyPr/>
          <a:lstStyle/>
          <a:p>
            <a:r>
              <a:rPr lang="en-AU" sz="1800" b="1" dirty="0"/>
              <a:t>Recommended Hotels</a:t>
            </a:r>
          </a:p>
          <a:p>
            <a:pPr lvl="1"/>
            <a:r>
              <a:rPr lang="en-AU" sz="1800" dirty="0"/>
              <a:t>Thistle City Barbican - 0.3 miles </a:t>
            </a:r>
            <a:r>
              <a:rPr lang="en-AU" sz="1800" dirty="0" err="1"/>
              <a:t>approx</a:t>
            </a:r>
            <a:endParaRPr lang="en-AU" sz="1800" dirty="0"/>
          </a:p>
          <a:p>
            <a:pPr lvl="1"/>
            <a:r>
              <a:rPr lang="en-AU" sz="1800" dirty="0"/>
              <a:t>The Bryson Hotel - 0.5 miles </a:t>
            </a:r>
            <a:r>
              <a:rPr lang="en-AU" sz="1800" dirty="0" err="1"/>
              <a:t>approx</a:t>
            </a:r>
            <a:endParaRPr lang="en-AU" sz="1800" dirty="0"/>
          </a:p>
          <a:p>
            <a:pPr lvl="1"/>
            <a:r>
              <a:rPr lang="en-AU" sz="1800" dirty="0"/>
              <a:t>Travelodge London Central City Road - 0.8 miles </a:t>
            </a:r>
            <a:r>
              <a:rPr lang="en-AU" sz="1800" dirty="0" err="1"/>
              <a:t>approx</a:t>
            </a:r>
            <a:endParaRPr lang="en-AU" sz="1800" dirty="0"/>
          </a:p>
          <a:p>
            <a:pPr lvl="1"/>
            <a:r>
              <a:rPr lang="en-AU" sz="1800" dirty="0"/>
              <a:t>Premier Inn London City Old Street - 0.7 miles </a:t>
            </a:r>
            <a:r>
              <a:rPr lang="en-AU" sz="1800" dirty="0" err="1"/>
              <a:t>approx</a:t>
            </a:r>
            <a:endParaRPr lang="en-AU" sz="1800" dirty="0"/>
          </a:p>
          <a:p>
            <a:r>
              <a:rPr lang="en-AU" sz="1800" b="1" dirty="0"/>
              <a:t>Infrastructure</a:t>
            </a:r>
          </a:p>
          <a:p>
            <a:pPr lvl="1"/>
            <a:r>
              <a:rPr lang="en-AU" sz="1800" dirty="0"/>
              <a:t>Bring your own laptops to the hackathon</a:t>
            </a:r>
          </a:p>
          <a:p>
            <a:pPr lvl="1"/>
            <a:r>
              <a:rPr lang="en-AU" sz="1800" dirty="0"/>
              <a:t>Deploy on own Cloud</a:t>
            </a:r>
          </a:p>
          <a:p>
            <a:pPr lvl="1"/>
            <a:r>
              <a:rPr lang="en-AU" sz="1800" dirty="0"/>
              <a:t>Subject to availability, deploy on the </a:t>
            </a:r>
            <a:r>
              <a:rPr lang="en-AU" sz="1800" dirty="0">
                <a:hlinkClick r:id="rId2"/>
              </a:rPr>
              <a:t>Ordnance Survey sponsored Cloud</a:t>
            </a:r>
            <a:endParaRPr lang="en-AU" sz="1800" dirty="0"/>
          </a:p>
          <a:p>
            <a:r>
              <a:rPr lang="en-AU" sz="1800" b="1" dirty="0"/>
              <a:t>Power Plugs</a:t>
            </a:r>
          </a:p>
          <a:p>
            <a:pPr lvl="1"/>
            <a:r>
              <a:rPr lang="en-AU" sz="1800" dirty="0"/>
              <a:t>The United Kingdom mainly uses Type G power plugs https://</a:t>
            </a:r>
            <a:r>
              <a:rPr lang="en-AU" sz="1800" dirty="0" err="1"/>
              <a:t>www.iec.ch</a:t>
            </a:r>
            <a:r>
              <a:rPr lang="en-AU" sz="1800" dirty="0"/>
              <a:t>/</a:t>
            </a:r>
            <a:r>
              <a:rPr lang="en-AU" sz="1800" dirty="0" err="1"/>
              <a:t>worldplugs</a:t>
            </a:r>
            <a:r>
              <a:rPr lang="en-AU" sz="1800" dirty="0"/>
              <a:t>/</a:t>
            </a:r>
            <a:r>
              <a:rPr lang="en-AU" sz="1800" dirty="0" err="1"/>
              <a:t>typeG.htm</a:t>
            </a:r>
            <a:endParaRPr lang="en-AU" sz="1800" dirty="0"/>
          </a:p>
          <a:p>
            <a:r>
              <a:rPr lang="en-AU" sz="1800" b="1" dirty="0"/>
              <a:t>Internet Connectivity</a:t>
            </a:r>
          </a:p>
          <a:p>
            <a:pPr lvl="1"/>
            <a:r>
              <a:rPr lang="en-AU" sz="1800" dirty="0"/>
              <a:t>The hosting venue will provide internet access through </a:t>
            </a:r>
            <a:r>
              <a:rPr lang="en-AU" sz="1800" dirty="0" err="1"/>
              <a:t>Wifi</a:t>
            </a:r>
            <a:endParaRPr lang="en-US" sz="1800" dirty="0"/>
          </a:p>
        </p:txBody>
      </p:sp>
      <p:sp>
        <p:nvSpPr>
          <p:cNvPr id="4" name="Footer Placeholder 3"/>
          <p:cNvSpPr>
            <a:spLocks noGrp="1"/>
          </p:cNvSpPr>
          <p:nvPr>
            <p:ph type="ftr" sz="quarter" idx="10"/>
          </p:nvPr>
        </p:nvSpPr>
        <p:spPr/>
        <p:txBody>
          <a:bodyPr/>
          <a:lstStyle/>
          <a:p>
            <a:pPr>
              <a:defRPr/>
            </a:pPr>
            <a:r>
              <a:rPr lang="en-US" altLang="en-US" dirty="0"/>
              <a:t>Copyright © 2019 Open Geospatial Consortium</a:t>
            </a:r>
          </a:p>
        </p:txBody>
      </p:sp>
    </p:spTree>
    <p:extLst>
      <p:ext uri="{BB962C8B-B14F-4D97-AF65-F5344CB8AC3E}">
        <p14:creationId xmlns:p14="http://schemas.microsoft.com/office/powerpoint/2010/main" val="1644532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2A39-AAD9-114D-A1DD-3B97B0C2065B}"/>
              </a:ext>
            </a:extLst>
          </p:cNvPr>
          <p:cNvSpPr>
            <a:spLocks noGrp="1"/>
          </p:cNvSpPr>
          <p:nvPr>
            <p:ph type="title"/>
          </p:nvPr>
        </p:nvSpPr>
        <p:spPr/>
        <p:txBody>
          <a:bodyPr/>
          <a:lstStyle/>
          <a:p>
            <a:r>
              <a:rPr lang="en-US" dirty="0"/>
              <a:t>Remote Participation</a:t>
            </a:r>
          </a:p>
        </p:txBody>
      </p:sp>
      <p:sp>
        <p:nvSpPr>
          <p:cNvPr id="3" name="Content Placeholder 2">
            <a:extLst>
              <a:ext uri="{FF2B5EF4-FFF2-40B4-BE49-F238E27FC236}">
                <a16:creationId xmlns:a16="http://schemas.microsoft.com/office/drawing/2014/main" id="{8E9F61A9-7CEB-F243-80A7-7BEDE20E72F5}"/>
              </a:ext>
            </a:extLst>
          </p:cNvPr>
          <p:cNvSpPr>
            <a:spLocks noGrp="1"/>
          </p:cNvSpPr>
          <p:nvPr>
            <p:ph idx="1"/>
          </p:nvPr>
        </p:nvSpPr>
        <p:spPr/>
        <p:txBody>
          <a:bodyPr/>
          <a:lstStyle/>
          <a:p>
            <a:pPr marL="457200" indent="-457200">
              <a:buFont typeface="+mj-lt"/>
              <a:buAutoNum type="arabicPeriod"/>
            </a:pPr>
            <a:r>
              <a:rPr lang="en-US" sz="2000" dirty="0"/>
              <a:t>Two daily </a:t>
            </a:r>
            <a:r>
              <a:rPr lang="en-US" sz="2000" b="1" dirty="0"/>
              <a:t>GoToMeeting</a:t>
            </a:r>
            <a:r>
              <a:rPr lang="en-US" sz="2000" dirty="0"/>
              <a:t> sessions. One each in the morning (introduction to the day) and afternoon (summary of the day). These sessions will allow some discussion amongst participants with what they have been doing.</a:t>
            </a:r>
          </a:p>
          <a:p>
            <a:pPr marL="457200" indent="-457200">
              <a:buFont typeface="+mj-lt"/>
              <a:buAutoNum type="arabicPeriod"/>
            </a:pPr>
            <a:endParaRPr lang="en-US" sz="2000" dirty="0"/>
          </a:p>
          <a:p>
            <a:pPr marL="457200" indent="-457200">
              <a:buFont typeface="+mj-lt"/>
              <a:buAutoNum type="arabicPeriod"/>
            </a:pPr>
            <a:r>
              <a:rPr lang="en-US" sz="2000" dirty="0"/>
              <a:t>A dedicated </a:t>
            </a:r>
            <a:r>
              <a:rPr lang="en-US" sz="2000" b="1" dirty="0" err="1"/>
              <a:t>Gitter</a:t>
            </a:r>
            <a:r>
              <a:rPr lang="en-US" sz="2000" dirty="0"/>
              <a:t> chat channel. All participants (in person or remote) can use the chat to discuss work, make assignments, or ask questions. The chats will be monitored by OGC staff and many participants. Visit </a:t>
            </a:r>
            <a:r>
              <a:rPr lang="en-US" sz="2000" dirty="0">
                <a:hlinkClick r:id="rId3"/>
              </a:rPr>
              <a:t>https://go.myogc.org/2HInLtm</a:t>
            </a:r>
            <a:endParaRPr lang="en-US" sz="2000" dirty="0"/>
          </a:p>
          <a:p>
            <a:pPr marL="457200" indent="-457200">
              <a:buFont typeface="+mj-lt"/>
              <a:buAutoNum type="arabicPeriod"/>
            </a:pPr>
            <a:endParaRPr lang="en-US" sz="2000" dirty="0"/>
          </a:p>
          <a:p>
            <a:pPr marL="457200" indent="-457200">
              <a:buFont typeface="+mj-lt"/>
              <a:buAutoNum type="arabicPeriod"/>
            </a:pPr>
            <a:r>
              <a:rPr lang="en-US" sz="2000" dirty="0"/>
              <a:t>There is a </a:t>
            </a:r>
            <a:r>
              <a:rPr lang="en-US" sz="2000" b="1" dirty="0"/>
              <a:t>GitHub</a:t>
            </a:r>
            <a:r>
              <a:rPr lang="en-US" sz="2000" dirty="0"/>
              <a:t> repository for the hackathon and there will be special tags or other GitHub resources for each of the SWGs participating. Visit </a:t>
            </a:r>
            <a:r>
              <a:rPr lang="en-US" sz="2000" dirty="0">
                <a:hlinkClick r:id="rId4"/>
              </a:rPr>
              <a:t>https://github.com/opengeospatial/OGC-API-Hackathon-2019</a:t>
            </a:r>
            <a:endParaRPr lang="en-US" sz="2000" dirty="0"/>
          </a:p>
          <a:p>
            <a:pPr marL="457200" indent="-457200">
              <a:buFont typeface="+mj-lt"/>
              <a:buAutoNum type="arabicPeriod"/>
            </a:pPr>
            <a:endParaRPr lang="en-US" sz="2000" dirty="0"/>
          </a:p>
        </p:txBody>
      </p:sp>
      <p:sp>
        <p:nvSpPr>
          <p:cNvPr id="4" name="Footer Placeholder 3">
            <a:extLst>
              <a:ext uri="{FF2B5EF4-FFF2-40B4-BE49-F238E27FC236}">
                <a16:creationId xmlns:a16="http://schemas.microsoft.com/office/drawing/2014/main" id="{18F71604-D6E2-6441-B6D5-3E101AFABF4A}"/>
              </a:ext>
            </a:extLst>
          </p:cNvPr>
          <p:cNvSpPr>
            <a:spLocks noGrp="1"/>
          </p:cNvSpPr>
          <p:nvPr>
            <p:ph type="ftr" sz="quarter" idx="10"/>
          </p:nvPr>
        </p:nvSpPr>
        <p:spPr/>
        <p:txBody>
          <a:bodyPr/>
          <a:lstStyle/>
          <a:p>
            <a:pPr>
              <a:defRPr/>
            </a:pPr>
            <a:r>
              <a:rPr lang="en-US" altLang="en-US" dirty="0"/>
              <a:t>Copyright © 2019 Open Geospatial Consortium</a:t>
            </a:r>
          </a:p>
        </p:txBody>
      </p:sp>
    </p:spTree>
    <p:extLst>
      <p:ext uri="{BB962C8B-B14F-4D97-AF65-F5344CB8AC3E}">
        <p14:creationId xmlns:p14="http://schemas.microsoft.com/office/powerpoint/2010/main" val="3982202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7A7F5-18A7-9949-A52F-0CEBC02F0A7F}"/>
              </a:ext>
            </a:extLst>
          </p:cNvPr>
          <p:cNvSpPr>
            <a:spLocks noGrp="1"/>
          </p:cNvSpPr>
          <p:nvPr>
            <p:ph type="title"/>
          </p:nvPr>
        </p:nvSpPr>
        <p:spPr>
          <a:xfrm>
            <a:off x="304800" y="2895600"/>
            <a:ext cx="8683625" cy="685800"/>
          </a:xfrm>
        </p:spPr>
        <p:txBody>
          <a:bodyPr/>
          <a:lstStyle/>
          <a:p>
            <a:r>
              <a:rPr lang="en-US" dirty="0"/>
              <a:t>Questions?</a:t>
            </a:r>
          </a:p>
        </p:txBody>
      </p:sp>
      <p:sp>
        <p:nvSpPr>
          <p:cNvPr id="4" name="Footer Placeholder 3">
            <a:extLst>
              <a:ext uri="{FF2B5EF4-FFF2-40B4-BE49-F238E27FC236}">
                <a16:creationId xmlns:a16="http://schemas.microsoft.com/office/drawing/2014/main" id="{717648BF-CBE4-2B4D-B4BF-AFBD5BE5BFAE}"/>
              </a:ext>
            </a:extLst>
          </p:cNvPr>
          <p:cNvSpPr>
            <a:spLocks noGrp="1"/>
          </p:cNvSpPr>
          <p:nvPr>
            <p:ph type="ftr" sz="quarter" idx="10"/>
          </p:nvPr>
        </p:nvSpPr>
        <p:spPr/>
        <p:txBody>
          <a:bodyPr/>
          <a:lstStyle/>
          <a:p>
            <a:pPr>
              <a:defRPr/>
            </a:pPr>
            <a:r>
              <a:rPr lang="en-US" altLang="en-US" dirty="0"/>
              <a:t>Copyright © 2019 Open Geospatial Consortium</a:t>
            </a:r>
          </a:p>
        </p:txBody>
      </p:sp>
    </p:spTree>
    <p:extLst>
      <p:ext uri="{BB962C8B-B14F-4D97-AF65-F5344CB8AC3E}">
        <p14:creationId xmlns:p14="http://schemas.microsoft.com/office/powerpoint/2010/main" val="1509066176"/>
      </p:ext>
    </p:extLst>
  </p:cSld>
  <p:clrMapOvr>
    <a:masterClrMapping/>
  </p:clrMapOvr>
</p:sld>
</file>

<file path=ppt/theme/theme1.xml><?xml version="1.0" encoding="utf-8"?>
<a:theme xmlns:a="http://schemas.openxmlformats.org/drawingml/2006/main" name="OGC_PowerPoint_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GC_PowerPoint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rgbClr val="969696"/>
          </a:solidFill>
          <a:prstDash val="solid"/>
          <a:round/>
          <a:headEnd type="none" w="med" len="med"/>
          <a:tailEnd type="none" w="med" len="med"/>
        </a:ln>
        <a:effectLst/>
      </a:spPr>
      <a:bodyPr rtlCol="0" anchor="ctr"/>
      <a:lstStyle>
        <a:defPPr algn="ctr">
          <a:defRPr/>
        </a:defPPr>
      </a:lstStyle>
    </a:spDef>
    <a:lnDef>
      <a:spPr bwMode="auto">
        <a:noFill/>
        <a:ln w="12700" cap="flat" cmpd="sng" algn="ctr">
          <a:solidFill>
            <a:srgbClr val="969696"/>
          </a:solidFill>
          <a:prstDash val="solid"/>
          <a:round/>
          <a:headEnd type="none" w="med" len="med"/>
          <a:tailEnd type="none" w="med" len="med"/>
        </a:ln>
        <a:effectLst/>
      </a:spPr>
      <a:bodyPr/>
      <a:lstStyle/>
    </a:lnDef>
    <a:txDef>
      <a:spPr>
        <a:noFill/>
      </a:spPr>
      <a:bodyPr wrap="none" rtlCol="0">
        <a:noAutofit/>
      </a:bodyPr>
      <a:lstStyle>
        <a:defPPr>
          <a:defRPr dirty="0" err="1" smtClean="0"/>
        </a:defPPr>
      </a:lstStyle>
    </a:txDef>
  </a:objectDefaults>
  <a:extraClrSchemeLst>
    <a:extraClrScheme>
      <a:clrScheme name="OGC_PowerPoint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GC_PowerPoint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GC_PowerPoint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GC_PowerPoint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GC_PowerPoint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GC_PowerPoint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GC_PowerPoint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1821</TotalTime>
  <Words>340</Words>
  <Application>Microsoft Macintosh PowerPoint</Application>
  <PresentationFormat>On-screen Show (4:3)</PresentationFormat>
  <Paragraphs>60</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Black</vt:lpstr>
      <vt:lpstr>CG Times</vt:lpstr>
      <vt:lpstr>Times New Roman</vt:lpstr>
      <vt:lpstr>OGC_PowerPoint_Template</vt:lpstr>
      <vt:lpstr>OGC API Hackathon  Overview</vt:lpstr>
      <vt:lpstr>Housekeeping</vt:lpstr>
      <vt:lpstr>Webinar Agenda</vt:lpstr>
      <vt:lpstr>OGC API Specifications</vt:lpstr>
      <vt:lpstr>Logistics</vt:lpstr>
      <vt:lpstr>Remote Participation</vt:lpstr>
      <vt:lpstr>Questions?</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Volunteered Geographic Information (VGI) Workshop</dc:title>
  <dc:subject>OGC TC/PC</dc:subject>
  <dc:creator>Scott Simmons</dc:creator>
  <cp:lastModifiedBy>Gobe Hobona</cp:lastModifiedBy>
  <cp:revision>120</cp:revision>
  <cp:lastPrinted>2003-02-03T21:59:32Z</cp:lastPrinted>
  <dcterms:created xsi:type="dcterms:W3CDTF">2015-09-08T23:47:11Z</dcterms:created>
  <dcterms:modified xsi:type="dcterms:W3CDTF">2019-05-30T15:08:28Z</dcterms:modified>
</cp:coreProperties>
</file>