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Source Sans Pro Black" panose="020B0803030403020204" pitchFamily="34" charset="0"/>
      <p:bold r:id="rId8"/>
      <p:boldItalic r:id="rId9"/>
    </p:embeddedFont>
    <p:embeddedFont>
      <p:font typeface="DejaVu Sans" panose="020B0603030804020204" pitchFamily="34" charset="0"/>
      <p:regular r:id="rId10"/>
      <p:bold r:id="rId11"/>
      <p:italic r:id="rId12"/>
      <p:boldItalic r:id="rId13"/>
    </p:embeddedFont>
    <p:embeddedFont>
      <p:font typeface="Liberation Serif" panose="02020603050405020304" pitchFamily="18" charset="0"/>
      <p:regular r:id="rId14"/>
      <p:bold r:id="rId15"/>
      <p:italic r:id="rId16"/>
      <p:boldItalic r:id="rId17"/>
    </p:embeddedFont>
    <p:embeddedFont>
      <p:font typeface="FreeSans" panose="020B0504020202020204" charset="-128"/>
      <p:regular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>
        <p:scale>
          <a:sx n="119" d="100"/>
          <a:sy n="119" d="100"/>
        </p:scale>
        <p:origin x="-2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cap="small" baseline="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Freeform: Shape 16"/>
          <p:cNvSpPr/>
          <p:nvPr userDrawn="1"/>
        </p:nvSpPr>
        <p:spPr>
          <a:xfrm>
            <a:off x="0" y="230188"/>
            <a:ext cx="12192000" cy="1142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 dirty="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1440" y="89640"/>
            <a:ext cx="3313439" cy="119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22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86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8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80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03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90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9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 userDrawn="1"/>
        </p:nvSpPr>
        <p:spPr>
          <a:xfrm>
            <a:off x="0" y="6534150"/>
            <a:ext cx="12192000" cy="323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480" y="6308639"/>
            <a:ext cx="488160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BE63-8312-4BDD-BF65-D97D9565AD68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24A8-1181-45F4-BB6C-B708C0C91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99237"/>
            <a:ext cx="2743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97ABE63-8312-4BDD-BF65-D97D9565AD68}" type="datetimeFigureOut">
              <a:rPr lang="de-DE" smtClean="0"/>
              <a:pPr/>
              <a:t>29.05.2019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99236"/>
            <a:ext cx="411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99236"/>
            <a:ext cx="2743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96324A8-1181-45F4-BB6C-B708C0C913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4F5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cap="all" baseline="0" dirty="0">
                <a:latin typeface="+mn-lt"/>
              </a:rPr>
              <a:t>52°North        https://52north.org</a:t>
            </a:r>
          </a:p>
        </p:txBody>
      </p:sp>
    </p:spTree>
    <p:extLst>
      <p:ext uri="{BB962C8B-B14F-4D97-AF65-F5344CB8AC3E}">
        <p14:creationId xmlns:p14="http://schemas.microsoft.com/office/powerpoint/2010/main" val="252331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geoprocessing/WPS/1.0-draft" TargetMode="External"/><Relationship Id="rId2" Type="http://schemas.openxmlformats.org/officeDocument/2006/relationships/hyperlink" Target="https://github.com/opengeospatial/wps-rest-bind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 OGC API for </a:t>
            </a:r>
            <a:r>
              <a:rPr lang="en-US" noProof="0" dirty="0" smtClean="0"/>
              <a:t>Processes</a:t>
            </a:r>
            <a:endParaRPr lang="en-US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noProof="0" dirty="0" smtClean="0"/>
          </a:p>
          <a:p>
            <a:pPr lvl="0" hangingPunct="0"/>
            <a:r>
              <a:rPr lang="en-US" sz="3200" noProof="0" dirty="0" smtClean="0">
                <a:latin typeface="Source Sans Pro" pitchFamily="34"/>
                <a:ea typeface="Noto Sans CJK SC Regular" pitchFamily="2"/>
                <a:cs typeface="FreeSans" pitchFamily="2"/>
              </a:rPr>
              <a:t>Benjamin </a:t>
            </a:r>
            <a:r>
              <a:rPr lang="en-US" sz="3200" noProof="0" dirty="0" err="1" smtClean="0">
                <a:latin typeface="Source Sans Pro" pitchFamily="34"/>
                <a:ea typeface="Noto Sans CJK SC Regular" pitchFamily="2"/>
                <a:cs typeface="FreeSans" pitchFamily="2"/>
              </a:rPr>
              <a:t>Pross</a:t>
            </a:r>
            <a:r>
              <a:rPr lang="en-US" sz="3200" dirty="0" smtClean="0">
                <a:latin typeface="Source Sans Pro" pitchFamily="34"/>
                <a:ea typeface="Noto Sans CJK SC Regular" pitchFamily="2"/>
                <a:cs typeface="FreeSans" pitchFamily="2"/>
              </a:rPr>
              <a:t>, et al.</a:t>
            </a:r>
            <a:endParaRPr lang="en-US" sz="3200" noProof="0" dirty="0" smtClean="0">
              <a:latin typeface="Source Sans Pro" pitchFamily="34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US" noProof="0" dirty="0" smtClean="0">
                <a:latin typeface="Source Sans Pro" pitchFamily="34"/>
                <a:ea typeface="Noto Sans CJK SC Regular" pitchFamily="2"/>
                <a:cs typeface="FreeSans" pitchFamily="2"/>
              </a:rPr>
              <a:t>OGC API Hackathon Webinar</a:t>
            </a:r>
          </a:p>
          <a:p>
            <a:pPr lvl="0" hangingPunct="0"/>
            <a:r>
              <a:rPr lang="en-US" noProof="0" dirty="0" smtClean="0">
                <a:latin typeface="Source Sans Pro" pitchFamily="34"/>
                <a:ea typeface="Noto Sans CJK SC Regular" pitchFamily="2"/>
                <a:cs typeface="FreeSans" pitchFamily="2"/>
              </a:rPr>
              <a:t>05/30/2019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7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 is the specification</a:t>
            </a:r>
          </a:p>
          <a:p>
            <a:r>
              <a:rPr lang="en-US" noProof="0" dirty="0" smtClean="0"/>
              <a:t>What does it do</a:t>
            </a:r>
          </a:p>
          <a:p>
            <a:r>
              <a:rPr lang="en-US" noProof="0" dirty="0" smtClean="0"/>
              <a:t>Why it is important</a:t>
            </a:r>
          </a:p>
          <a:p>
            <a:r>
              <a:rPr lang="en-US" noProof="0" dirty="0" smtClean="0"/>
              <a:t>Hackathon goals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1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is the specification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Initially REST/JSON Binding Extension for WPS 2.0</a:t>
            </a:r>
          </a:p>
          <a:p>
            <a:pPr lvl="1"/>
            <a:r>
              <a:rPr lang="en-US" noProof="0" dirty="0" smtClean="0"/>
              <a:t>Developed in OGC Testbed 12</a:t>
            </a:r>
          </a:p>
          <a:p>
            <a:r>
              <a:rPr lang="en-US" noProof="0" dirty="0" smtClean="0"/>
              <a:t>Evolved over the last 2 years</a:t>
            </a:r>
          </a:p>
          <a:p>
            <a:pPr lvl="1"/>
            <a:r>
              <a:rPr lang="en-US" noProof="0" dirty="0" smtClean="0"/>
              <a:t>Alignment with WFS 3.0 (API for Features)</a:t>
            </a:r>
          </a:p>
          <a:p>
            <a:pPr lvl="2"/>
            <a:r>
              <a:rPr lang="en-US" noProof="0" dirty="0" err="1" smtClean="0"/>
              <a:t>OpenAPI</a:t>
            </a:r>
            <a:r>
              <a:rPr lang="en-US" noProof="0" dirty="0" smtClean="0"/>
              <a:t> specification</a:t>
            </a:r>
          </a:p>
          <a:p>
            <a:pPr lvl="2"/>
            <a:r>
              <a:rPr lang="en-US" noProof="0" dirty="0" smtClean="0"/>
              <a:t>Overall document structure</a:t>
            </a:r>
          </a:p>
          <a:p>
            <a:r>
              <a:rPr lang="en-US" noProof="0" dirty="0" smtClean="0"/>
              <a:t>Moves towards a standalone OGC API for Processes</a:t>
            </a:r>
          </a:p>
          <a:p>
            <a:pPr lvl="1"/>
            <a:r>
              <a:rPr lang="en-US" noProof="0" dirty="0" smtClean="0"/>
              <a:t>Probably no 1:1 matching with WPS 2.0 functionality</a:t>
            </a:r>
          </a:p>
          <a:p>
            <a:pPr lvl="1"/>
            <a:r>
              <a:rPr lang="en-US" noProof="0" dirty="0" smtClean="0"/>
              <a:t>For example a list of Jobs is not specified in WPS 2.0</a:t>
            </a:r>
          </a:p>
          <a:p>
            <a:pPr lvl="1"/>
            <a:r>
              <a:rPr lang="en-US" noProof="0" dirty="0" smtClean="0"/>
              <a:t>However, still almost completely based on WPS concepts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16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does it do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(core) Resources and Operations, Abstract Test Suite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github.com/opengeospatial/wps-rest-binding</a:t>
            </a:r>
            <a:endParaRPr lang="en-US" dirty="0" smtClean="0"/>
          </a:p>
          <a:p>
            <a:r>
              <a:rPr lang="en-US" dirty="0" err="1" smtClean="0"/>
              <a:t>OpenAPI</a:t>
            </a:r>
            <a:r>
              <a:rPr lang="en-US" dirty="0" smtClean="0"/>
              <a:t> specification</a:t>
            </a:r>
          </a:p>
          <a:p>
            <a:pPr lvl="1"/>
            <a:r>
              <a:rPr lang="de-DE" dirty="0">
                <a:hlinkClick r:id="rId3"/>
              </a:rPr>
              <a:t>https://app.swaggerhub.com/apis/geoprocessing/WPS/1.0-draft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extensions</a:t>
            </a:r>
          </a:p>
          <a:p>
            <a:pPr lvl="1"/>
            <a:r>
              <a:rPr lang="en-US" dirty="0" smtClean="0"/>
              <a:t>Transactional extension</a:t>
            </a:r>
          </a:p>
          <a:p>
            <a:pPr lvl="1"/>
            <a:r>
              <a:rPr lang="en-US" dirty="0" smtClean="0"/>
              <a:t>Job monitoring (pause/delete job)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why it is important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Many different RESTful APIs for processing out there</a:t>
            </a:r>
          </a:p>
          <a:p>
            <a:r>
              <a:rPr lang="en-US" noProof="0" dirty="0" smtClean="0"/>
              <a:t>OGC API for Processes needed to ensure interoperability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2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Hackathon Goals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concepts</a:t>
            </a:r>
          </a:p>
          <a:p>
            <a:pPr lvl="1"/>
            <a:r>
              <a:rPr lang="en-US" dirty="0" smtClean="0"/>
              <a:t>Discuss possible issues</a:t>
            </a:r>
          </a:p>
          <a:p>
            <a:r>
              <a:rPr lang="en-US" dirty="0" smtClean="0"/>
              <a:t>Show evidence of implementation</a:t>
            </a:r>
          </a:p>
          <a:p>
            <a:r>
              <a:rPr lang="en-US" dirty="0" smtClean="0"/>
              <a:t>Finalize Tests</a:t>
            </a:r>
          </a:p>
          <a:p>
            <a:pPr lvl="1"/>
            <a:r>
              <a:rPr lang="en-US" dirty="0" smtClean="0"/>
              <a:t>Implement Executable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Benutzerdefiniert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Source Sans Pro Black</vt:lpstr>
      <vt:lpstr>DejaVu Sans</vt:lpstr>
      <vt:lpstr>Liberation Serif</vt:lpstr>
      <vt:lpstr>Noto Sans CJK SC Regular</vt:lpstr>
      <vt:lpstr>FreeSans</vt:lpstr>
      <vt:lpstr>Source Sans Pro</vt:lpstr>
      <vt:lpstr>Office Theme</vt:lpstr>
      <vt:lpstr> OGC API for Processes</vt:lpstr>
      <vt:lpstr>Overview</vt:lpstr>
      <vt:lpstr>what is the specification</vt:lpstr>
      <vt:lpstr>what does it do</vt:lpstr>
      <vt:lpstr>why it is important</vt:lpstr>
      <vt:lpstr>Hackathon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Matthes Rieke</dc:creator>
  <cp:lastModifiedBy>bpr</cp:lastModifiedBy>
  <cp:revision>20</cp:revision>
  <dcterms:created xsi:type="dcterms:W3CDTF">2016-12-16T09:27:14Z</dcterms:created>
  <dcterms:modified xsi:type="dcterms:W3CDTF">2019-05-29T14:08:57Z</dcterms:modified>
</cp:coreProperties>
</file>