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284" r:id="rId2"/>
    <p:sldId id="287" r:id="rId3"/>
    <p:sldId id="286" r:id="rId4"/>
    <p:sldId id="290" r:id="rId5"/>
    <p:sldId id="291" r:id="rId6"/>
    <p:sldId id="289" r:id="rId7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  <a:srgbClr val="006600"/>
    <a:srgbClr val="000066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14" d="100"/>
          <a:sy n="114" d="100"/>
        </p:scale>
        <p:origin x="870" y="8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xmlns="" id="{D52992AF-B417-3F49-A1FC-7962D29840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77047" y="1011238"/>
            <a:ext cx="58990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</a:rPr>
              <a:t>Sponsors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CD59B6A-72FB-6342-B093-B73140FACE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799" y="1267097"/>
            <a:ext cx="2362200" cy="843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D0ED12-253C-4D4A-8B5C-F25F322689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220" y="2182382"/>
            <a:ext cx="1357357" cy="1018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D8B5EB-A3D5-324E-9E72-3197DB0993E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81600" y="1267097"/>
            <a:ext cx="2895600" cy="85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25B1B06-ECAE-E949-8EDE-C05C29315D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146040" y="2387339"/>
            <a:ext cx="2895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5702300"/>
            <a:ext cx="19177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OGC API </a:t>
            </a:r>
            <a:r>
              <a:rPr lang="fr-BE" dirty="0" err="1" smtClean="0"/>
              <a:t>Hackaton</a:t>
            </a:r>
            <a:r>
              <a:rPr lang="fr-BE" dirty="0" smtClean="0"/>
              <a:t> 20-21/06/2019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OGC API Hackaton | London | 21 June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533" t="16666" r="6144" b="4445"/>
          <a:stretch/>
        </p:blipFill>
        <p:spPr>
          <a:xfrm>
            <a:off x="1066800" y="1133213"/>
            <a:ext cx="6858000" cy="541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286001" y="3352800"/>
            <a:ext cx="1066800" cy="14040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OGC API </a:t>
            </a:r>
            <a:r>
              <a:rPr lang="fr-BE" dirty="0" err="1"/>
              <a:t>Hackaton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/collections </a:t>
            </a:r>
            <a:r>
              <a:rPr lang="fr-BE" dirty="0" err="1" smtClean="0"/>
              <a:t>response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2" y="1752600"/>
            <a:ext cx="6548437" cy="4290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28800"/>
            <a:ext cx="3124200" cy="354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710266" y="3670932"/>
            <a:ext cx="3433734" cy="8248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5702300"/>
            <a:ext cx="19177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5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5702300"/>
            <a:ext cx="19177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OpenSphere</a:t>
            </a:r>
            <a:r>
              <a:rPr lang="fr-BE" dirty="0" smtClean="0"/>
              <a:t> OGC API Plugin 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OGC API Hackaton | London | 21 June 2019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66800"/>
            <a:ext cx="6435263" cy="53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EO </a:t>
            </a:r>
            <a:r>
              <a:rPr lang="fr-BE" dirty="0" err="1" smtClean="0"/>
              <a:t>Series</a:t>
            </a:r>
            <a:r>
              <a:rPr lang="fr-BE" dirty="0" smtClean="0"/>
              <a:t> – </a:t>
            </a:r>
            <a:r>
              <a:rPr lang="fr-BE" dirty="0" err="1" smtClean="0"/>
              <a:t>demo</a:t>
            </a:r>
            <a:r>
              <a:rPr lang="fr-BE" dirty="0" smtClean="0"/>
              <a:t>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55" y="1091380"/>
            <a:ext cx="6241249" cy="49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EO </a:t>
            </a:r>
            <a:r>
              <a:rPr lang="fr-BE" dirty="0" err="1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04" y="857250"/>
            <a:ext cx="64927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9" y="857250"/>
            <a:ext cx="81758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89359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49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Arial Black</vt:lpstr>
      <vt:lpstr>CG Times</vt:lpstr>
      <vt:lpstr>Courier New</vt:lpstr>
      <vt:lpstr>Times New Roman</vt:lpstr>
      <vt:lpstr>OGC_PowerPoint_Template</vt:lpstr>
      <vt:lpstr>OGC API Hackaton 20-21/06/2019</vt:lpstr>
      <vt:lpstr>OGC API Hackaton</vt:lpstr>
      <vt:lpstr>OpenSphere OGC API Plugin TIE</vt:lpstr>
      <vt:lpstr>EO Series – demo scenario</vt:lpstr>
      <vt:lpstr>EO Products</vt:lpstr>
      <vt:lpstr>PowerPoint Presentation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Yves Coene</cp:lastModifiedBy>
  <cp:revision>114</cp:revision>
  <cp:lastPrinted>2003-02-03T21:59:32Z</cp:lastPrinted>
  <dcterms:created xsi:type="dcterms:W3CDTF">2015-09-08T23:47:11Z</dcterms:created>
  <dcterms:modified xsi:type="dcterms:W3CDTF">2019-06-21T12:41:59Z</dcterms:modified>
</cp:coreProperties>
</file>