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7"/>
  </p:notesMasterIdLst>
  <p:handoutMasterIdLst>
    <p:handoutMasterId r:id="rId8"/>
  </p:handoutMasterIdLst>
  <p:sldIdLst>
    <p:sldId id="256" r:id="rId2"/>
    <p:sldId id="357" r:id="rId3"/>
    <p:sldId id="358" r:id="rId4"/>
    <p:sldId id="359" r:id="rId5"/>
    <p:sldId id="360" r:id="rId6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>
      <p:cViewPr varScale="1">
        <p:scale>
          <a:sx n="68" d="100"/>
          <a:sy n="68" d="100"/>
        </p:scale>
        <p:origin x="365" y="19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oapi_common/projects/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mheazel@heazeltech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OGC API Common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OGC API Hackathon 2019</a:t>
            </a:r>
          </a:p>
          <a:p>
            <a:r>
              <a:rPr lang="en-US" altLang="en-US" dirty="0">
                <a:ea typeface="MS PGothic" charset="-128"/>
              </a:rPr>
              <a:t>London, United Kingdom</a:t>
            </a:r>
          </a:p>
          <a:p>
            <a:r>
              <a:rPr lang="en-US" altLang="en-US" dirty="0">
                <a:ea typeface="MS PGothic" charset="-128"/>
              </a:rPr>
              <a:t>20 June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4226-A7D7-4A5B-B2A2-59C402AC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7" y="249004"/>
            <a:ext cx="8683625" cy="685800"/>
          </a:xfrm>
        </p:spPr>
        <p:txBody>
          <a:bodyPr/>
          <a:lstStyle/>
          <a:p>
            <a:r>
              <a:rPr lang="en-US" dirty="0"/>
              <a:t>OGC API Common -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D3BA-A8A1-455D-91A8-266B66AA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resources, captures compliance classes, and specifies requirements which are applicable to all OGC API standards. </a:t>
            </a:r>
          </a:p>
          <a:p>
            <a:r>
              <a:rPr lang="en-US" dirty="0"/>
              <a:t>It should be included as a normative reference by all such standards.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B72CC-2334-4D32-93E3-6CF542CB7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41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DD59-3F5C-433B-BAEB-AD810C3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Common -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4A61-501D-40C5-A0FD-C4F7FC59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Path = /</a:t>
            </a:r>
          </a:p>
          <a:p>
            <a:pPr lvl="1"/>
            <a:r>
              <a:rPr lang="en-US" sz="1800" dirty="0"/>
              <a:t>Returns landing page</a:t>
            </a:r>
          </a:p>
          <a:p>
            <a:r>
              <a:rPr lang="en-US" sz="2000" dirty="0"/>
              <a:t>Path = /</a:t>
            </a:r>
            <a:r>
              <a:rPr lang="en-US" sz="2000" dirty="0" err="1"/>
              <a:t>api</a:t>
            </a:r>
            <a:endParaRPr lang="en-US" sz="2000" dirty="0"/>
          </a:p>
          <a:p>
            <a:pPr lvl="1"/>
            <a:r>
              <a:rPr lang="en-US" sz="1800" dirty="0"/>
              <a:t>Returns API Description document (</a:t>
            </a:r>
            <a:r>
              <a:rPr lang="en-US" sz="1800" dirty="0" err="1"/>
              <a:t>OpenAPI</a:t>
            </a:r>
            <a:r>
              <a:rPr lang="en-US" sz="1800" dirty="0"/>
              <a:t>)</a:t>
            </a:r>
          </a:p>
          <a:p>
            <a:r>
              <a:rPr lang="en-US" sz="2000" dirty="0"/>
              <a:t>Path = /conformance</a:t>
            </a:r>
          </a:p>
          <a:p>
            <a:pPr lvl="1"/>
            <a:r>
              <a:rPr lang="en-US" sz="1800" dirty="0"/>
              <a:t>Returns a set of conformance class URIs.</a:t>
            </a:r>
          </a:p>
          <a:p>
            <a:r>
              <a:rPr lang="en-US" sz="2000" dirty="0"/>
              <a:t>Path = /collections</a:t>
            </a:r>
          </a:p>
          <a:p>
            <a:pPr lvl="1"/>
            <a:r>
              <a:rPr lang="en-US" sz="1800" dirty="0"/>
              <a:t>Returns metadata describing the collections accessible through this API</a:t>
            </a:r>
          </a:p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</a:t>
            </a:r>
          </a:p>
          <a:p>
            <a:pPr lvl="1"/>
            <a:r>
              <a:rPr lang="en-US" sz="1800" dirty="0"/>
              <a:t>Returns metadata describing the collection identified by {</a:t>
            </a:r>
            <a:r>
              <a:rPr lang="en-US" sz="1800" dirty="0" err="1"/>
              <a:t>collectionId</a:t>
            </a:r>
            <a:r>
              <a:rPr lang="en-US" sz="1800" dirty="0"/>
              <a:t>}</a:t>
            </a:r>
          </a:p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}/items</a:t>
            </a:r>
          </a:p>
          <a:p>
            <a:pPr lvl="1"/>
            <a:r>
              <a:rPr lang="en-US" sz="1600" dirty="0"/>
              <a:t>Returns --- TBD.  This may be where Common leaves off and resource specific standards take over.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76B7-5C60-474B-B71B-1762FD9B0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942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7E43-2878-4378-BEE4-4B70CD4E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Common -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3481-7303-414B-B229-83752281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279525"/>
            <a:ext cx="8458200" cy="3368675"/>
          </a:xfrm>
        </p:spPr>
        <p:txBody>
          <a:bodyPr/>
          <a:lstStyle/>
          <a:p>
            <a:r>
              <a:rPr lang="en-US" sz="2000" dirty="0"/>
              <a:t>Issue 30: Should we mandate a CRS?</a:t>
            </a:r>
          </a:p>
          <a:p>
            <a:r>
              <a:rPr lang="en-US" sz="2000" dirty="0"/>
              <a:t>Issue 27: Modeling of links</a:t>
            </a:r>
          </a:p>
          <a:p>
            <a:r>
              <a:rPr lang="en-US" sz="2000" dirty="0"/>
              <a:t>Issue 19: Add “processes” to “Collections”</a:t>
            </a:r>
          </a:p>
          <a:p>
            <a:r>
              <a:rPr lang="en-US" sz="2000" dirty="0"/>
              <a:t>Issue 11: Collection of Collections</a:t>
            </a:r>
          </a:p>
          <a:p>
            <a:r>
              <a:rPr lang="en-US" sz="2000" dirty="0"/>
              <a:t>Issue 10: Definition of Heterogeneous</a:t>
            </a:r>
          </a:p>
          <a:p>
            <a:r>
              <a:rPr lang="en-US" sz="2000" dirty="0"/>
              <a:t>Issue 8: New media types vs content negotiation by Profile</a:t>
            </a:r>
          </a:p>
          <a:p>
            <a:r>
              <a:rPr lang="en-US" sz="2000" dirty="0"/>
              <a:t>Issue 4: Include collections or resources as part of the common</a:t>
            </a:r>
          </a:p>
          <a:p>
            <a:r>
              <a:rPr lang="en-US" sz="2000" dirty="0"/>
              <a:t>Issue 3: How to specify API Elements</a:t>
            </a:r>
          </a:p>
          <a:p>
            <a:pPr lvl="1"/>
            <a:r>
              <a:rPr lang="en-US" sz="1800" dirty="0"/>
              <a:t>Related issue 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B805F-8CAB-401D-B20C-94EE464D8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8DC82-2856-44C5-84C2-83C9DDC0BA1C}"/>
              </a:ext>
            </a:extLst>
          </p:cNvPr>
          <p:cNvSpPr txBox="1"/>
          <p:nvPr/>
        </p:nvSpPr>
        <p:spPr>
          <a:xfrm>
            <a:off x="838200" y="5105400"/>
            <a:ext cx="7543800" cy="47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hlinkClick r:id="rId2"/>
              </a:rPr>
              <a:t>https://github.com/opengeospatial/oapi_common/projects/1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85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58CF-24A0-49D2-91EA-59B82AC1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7772400" cy="2286000"/>
          </a:xfrm>
        </p:spPr>
        <p:txBody>
          <a:bodyPr/>
          <a:lstStyle/>
          <a:p>
            <a:pPr algn="ctr"/>
            <a:r>
              <a:rPr lang="en-US" sz="2400" b="1" dirty="0"/>
              <a:t>Points of Contact: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Chuck Heazel</a:t>
            </a:r>
          </a:p>
          <a:p>
            <a:pPr algn="ctr"/>
            <a:r>
              <a:rPr lang="en-US" b="1" dirty="0">
                <a:hlinkClick r:id="rId2"/>
              </a:rPr>
              <a:t>cmheazel@heazeltech.com</a:t>
            </a:r>
            <a:endParaRPr lang="en-US" b="1" dirty="0"/>
          </a:p>
          <a:p>
            <a:pPr algn="ctr"/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84C69-815A-4F4D-8663-FE3C1CDC2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72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274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CG Times</vt:lpstr>
      <vt:lpstr>Times New Roman</vt:lpstr>
      <vt:lpstr>OGC_PowerPoint_Template</vt:lpstr>
      <vt:lpstr>OGC API Common</vt:lpstr>
      <vt:lpstr>OGC API Common - Intro</vt:lpstr>
      <vt:lpstr>OGC API Common - Paths</vt:lpstr>
      <vt:lpstr>OGC API Common - Issues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Charles Heazel</cp:lastModifiedBy>
  <cp:revision>90</cp:revision>
  <cp:lastPrinted>2003-02-03T21:59:32Z</cp:lastPrinted>
  <dcterms:created xsi:type="dcterms:W3CDTF">2015-09-08T23:47:11Z</dcterms:created>
  <dcterms:modified xsi:type="dcterms:W3CDTF">2019-06-17T20:26:17Z</dcterms:modified>
</cp:coreProperties>
</file>