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9"/>
  </p:notesMasterIdLst>
  <p:handoutMasterIdLst>
    <p:handoutMasterId r:id="rId10"/>
  </p:handoutMasterIdLst>
  <p:sldIdLst>
    <p:sldId id="256" r:id="rId2"/>
    <p:sldId id="2041" r:id="rId3"/>
    <p:sldId id="2042" r:id="rId4"/>
    <p:sldId id="2040" r:id="rId5"/>
    <p:sldId id="2047" r:id="rId6"/>
    <p:sldId id="2046" r:id="rId7"/>
    <p:sldId id="2048" r:id="rId8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7"/>
  </p:normalViewPr>
  <p:slideViewPr>
    <p:cSldViewPr>
      <p:cViewPr varScale="1">
        <p:scale>
          <a:sx n="107" d="100"/>
          <a:sy n="107" d="100"/>
        </p:scale>
        <p:origin x="1760" y="176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B13933-3126-964D-BB68-34B6D82CF12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1123950"/>
            <a:ext cx="6559550" cy="15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OGC API Hackathon </a:t>
            </a:r>
            <a:br>
              <a:rPr lang="en-US" dirty="0"/>
            </a:br>
            <a:r>
              <a:rPr lang="en-US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London, United Kingdom</a:t>
            </a:r>
          </a:p>
          <a:p>
            <a:r>
              <a:rPr lang="en-US" altLang="en-US" dirty="0">
                <a:ea typeface="MS PGothic" charset="-128"/>
              </a:rPr>
              <a:t>20 June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181" y="12538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692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A0E904-8081-D443-98CE-418922EE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– Thursday 20 June 2019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A69BA-3CC9-5846-BC85-B189F403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09:00hrs - Welcome note (</a:t>
            </a:r>
            <a:r>
              <a:rPr lang="en-US" sz="1800" dirty="0" err="1"/>
              <a:t>Geovation</a:t>
            </a:r>
            <a:r>
              <a:rPr lang="en-US" sz="1800" dirty="0"/>
              <a:t> Hub Staff) </a:t>
            </a:r>
          </a:p>
          <a:p>
            <a:r>
              <a:rPr lang="en-US" sz="1800" dirty="0"/>
              <a:t>09:15hrs - Goals and objectives (OGC DKM &amp; SWG Chairs)</a:t>
            </a:r>
          </a:p>
          <a:p>
            <a:r>
              <a:rPr lang="en-US" sz="1800" dirty="0"/>
              <a:t>09:30hrs - Introduction to the Draft Specifications (Common, Features, Map Tiles, Processes, Coverages)</a:t>
            </a:r>
          </a:p>
          <a:p>
            <a:r>
              <a:rPr lang="en-US" sz="1800" dirty="0"/>
              <a:t>11:00hrs – Split into teams by specification</a:t>
            </a:r>
          </a:p>
          <a:p>
            <a:r>
              <a:rPr lang="en-US" sz="1800" dirty="0"/>
              <a:t>11:10hrs – Team-based work starts [define the problem/scope]</a:t>
            </a:r>
          </a:p>
          <a:p>
            <a:r>
              <a:rPr lang="en-US" sz="1800" dirty="0"/>
              <a:t>12:30hrs - Lunch</a:t>
            </a:r>
          </a:p>
          <a:p>
            <a:r>
              <a:rPr lang="en-US" sz="1800" dirty="0"/>
              <a:t>13:30hrs - Resume [come up with multiple options]</a:t>
            </a:r>
          </a:p>
          <a:p>
            <a:r>
              <a:rPr lang="en-US" sz="1800" dirty="0"/>
              <a:t>17:00hrs - Early Dinner</a:t>
            </a:r>
          </a:p>
          <a:p>
            <a:r>
              <a:rPr lang="en-US" sz="1800" dirty="0"/>
              <a:t>18:00hrs - Resume [select the preferred option]</a:t>
            </a:r>
          </a:p>
          <a:p>
            <a:r>
              <a:rPr lang="en-US" sz="1800" dirty="0"/>
              <a:t>20:00hrs - Back-briefs from each team</a:t>
            </a:r>
          </a:p>
          <a:p>
            <a:r>
              <a:rPr lang="en-US" sz="1800" dirty="0"/>
              <a:t>21:00hrs - Adjourn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ABCB4-0CFE-E84D-BDCA-344A23DCD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074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A0E904-8081-D443-98CE-418922EE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– Friday 21 June 2019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A69BA-3CC9-5846-BC85-B189F403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08:00hrs - Goals and objectives (OGC DKM &amp; SWG Chairs) </a:t>
            </a:r>
          </a:p>
          <a:p>
            <a:r>
              <a:rPr lang="en-US" sz="1800" dirty="0"/>
              <a:t>08:30hrs - Resume team-based work [implement the preferred option]</a:t>
            </a:r>
          </a:p>
          <a:p>
            <a:r>
              <a:rPr lang="en-US" sz="1800" dirty="0"/>
              <a:t>12:00hrs - Third back-briefs from each team [ "alignment report" to brief on any deviation from Core as provided at start]</a:t>
            </a:r>
          </a:p>
          <a:p>
            <a:r>
              <a:rPr lang="en-US" sz="1800" dirty="0"/>
              <a:t>12:30hrs - Working Lunch [complete implementation of the preferred option]</a:t>
            </a:r>
          </a:p>
          <a:p>
            <a:r>
              <a:rPr lang="en-US" sz="1800" dirty="0"/>
              <a:t>13:30hrs – Joint work on Common or Resume team-based work [implement the preferred option]</a:t>
            </a:r>
          </a:p>
          <a:p>
            <a:r>
              <a:rPr lang="en-US" sz="1800" dirty="0">
                <a:solidFill>
                  <a:srgbClr val="7030A0"/>
                </a:solidFill>
              </a:rPr>
              <a:t>14:30hrs – Show &amp; Tell (Demonstration of clients accessing services)</a:t>
            </a:r>
          </a:p>
          <a:p>
            <a:r>
              <a:rPr lang="en-US" sz="1800" dirty="0"/>
              <a:t>15:30hrs - Final back-briefs </a:t>
            </a:r>
          </a:p>
          <a:p>
            <a:r>
              <a:rPr lang="en-US" sz="1800" dirty="0"/>
              <a:t>16:30hrs - Closing note (OGC COO)</a:t>
            </a:r>
          </a:p>
          <a:p>
            <a:r>
              <a:rPr lang="en-US" sz="1800" dirty="0"/>
              <a:t>17:00hrs - Close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ABCB4-0CFE-E84D-BDCA-344A23DCD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94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7B57-F384-1F45-A253-324B9884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05A2-FBB0-684A-8641-02A33375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1279525"/>
            <a:ext cx="8458200" cy="4891088"/>
          </a:xfrm>
        </p:spPr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To advance the development of OGC API specifications</a:t>
            </a:r>
          </a:p>
          <a:p>
            <a:pPr lvl="1"/>
            <a:endParaRPr lang="en-US" dirty="0"/>
          </a:p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Develop, deploy and test services/clients that support OGC APIs</a:t>
            </a:r>
          </a:p>
          <a:p>
            <a:pPr lvl="1"/>
            <a:r>
              <a:rPr lang="en-US" dirty="0"/>
              <a:t>Suggest improvements for a common core</a:t>
            </a:r>
          </a:p>
          <a:p>
            <a:pPr lvl="1"/>
            <a:r>
              <a:rPr lang="en-US" dirty="0"/>
              <a:t>Define rules/guidance that can be documented</a:t>
            </a:r>
          </a:p>
          <a:p>
            <a:pPr lvl="1"/>
            <a:r>
              <a:rPr lang="en-US" dirty="0"/>
              <a:t>Validate work that has been completed to date</a:t>
            </a:r>
          </a:p>
          <a:p>
            <a:pPr lvl="1"/>
            <a:r>
              <a:rPr lang="en-US" dirty="0"/>
              <a:t>Contribute to the GitHub repos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EB8BE-D98E-CA4C-97FB-69CC26520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C3171-0DEA-6343-BFC2-86A7F164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943475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9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4369-A8AE-4942-80EC-CB71D1FF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51ADB-99C4-ED42-9D12-2A806C40C5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0FCE4-49CB-F941-B188-BF80C9719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38212"/>
            <a:ext cx="68072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9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1F37-0C9D-E342-B599-64FADD32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Integration Experiments (TIE)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2FCC4-1426-7242-9338-9F02DF6C51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854C8F-661C-A24F-9DAD-9F7E6E47F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86075"/>
            <a:ext cx="8001000" cy="4933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B6104F-C64D-CE49-8ED4-0DAFE885C9C5}"/>
              </a:ext>
            </a:extLst>
          </p:cNvPr>
          <p:cNvSpPr txBox="1"/>
          <p:nvPr/>
        </p:nvSpPr>
        <p:spPr>
          <a:xfrm>
            <a:off x="2438400" y="6096000"/>
            <a:ext cx="5029200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Let me know if your service or client is missing</a:t>
            </a:r>
          </a:p>
        </p:txBody>
      </p:sp>
    </p:spTree>
    <p:extLst>
      <p:ext uri="{BB962C8B-B14F-4D97-AF65-F5344CB8AC3E}">
        <p14:creationId xmlns:p14="http://schemas.microsoft.com/office/powerpoint/2010/main" val="235767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7B57-F384-1F45-A253-324B9884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05A2-FBB0-684A-8641-02A33375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1279525"/>
            <a:ext cx="8458200" cy="4891088"/>
          </a:xfrm>
        </p:spPr>
        <p:txBody>
          <a:bodyPr/>
          <a:lstStyle/>
          <a:p>
            <a:r>
              <a:rPr lang="en-US" dirty="0"/>
              <a:t>Developed, deployed and tested services/clients that support OGC APIs</a:t>
            </a:r>
          </a:p>
          <a:p>
            <a:r>
              <a:rPr lang="en-US" dirty="0"/>
              <a:t>Suggested and made several improvements to the common core</a:t>
            </a:r>
          </a:p>
          <a:p>
            <a:r>
              <a:rPr lang="en-US" dirty="0"/>
              <a:t>Defined rules and designed guidance for documentation in the specification</a:t>
            </a:r>
          </a:p>
          <a:p>
            <a:r>
              <a:rPr lang="en-US" dirty="0"/>
              <a:t>Validated work that has been completed to date</a:t>
            </a:r>
          </a:p>
          <a:p>
            <a:r>
              <a:rPr lang="en-US" dirty="0"/>
              <a:t>Contributed to the GitHub repositories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EB8BE-D98E-CA4C-97FB-69CC26520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9766574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2162</TotalTime>
  <Words>377</Words>
  <Application>Microsoft Macintosh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CG Times</vt:lpstr>
      <vt:lpstr>Times New Roman</vt:lpstr>
      <vt:lpstr>OGC_PowerPoint_Template</vt:lpstr>
      <vt:lpstr>OGC API Hackathon  2019</vt:lpstr>
      <vt:lpstr>Day 1 – Thursday 20 June 2019</vt:lpstr>
      <vt:lpstr>Day 2 – Friday 21 June 2019</vt:lpstr>
      <vt:lpstr>Goal &amp; Objectives</vt:lpstr>
      <vt:lpstr>Architecture</vt:lpstr>
      <vt:lpstr>Technology Integration Experiments (TIE)</vt:lpstr>
      <vt:lpstr>Reflective Summary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Volunteered Geographic Information (VGI) Workshop</dc:title>
  <dc:subject>OGC TC/PC</dc:subject>
  <dc:creator>Scott Simmons</dc:creator>
  <cp:lastModifiedBy>Gobe Hobona</cp:lastModifiedBy>
  <cp:revision>168</cp:revision>
  <cp:lastPrinted>2019-06-21T07:02:32Z</cp:lastPrinted>
  <dcterms:created xsi:type="dcterms:W3CDTF">2015-09-08T23:47:11Z</dcterms:created>
  <dcterms:modified xsi:type="dcterms:W3CDTF">2019-06-21T12:57:15Z</dcterms:modified>
</cp:coreProperties>
</file>