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6"/>
  </p:notesMasterIdLst>
  <p:handoutMasterIdLst>
    <p:handoutMasterId r:id="rId7"/>
  </p:handoutMasterIdLst>
  <p:sldIdLst>
    <p:sldId id="256" r:id="rId2"/>
    <p:sldId id="359" r:id="rId3"/>
    <p:sldId id="358" r:id="rId4"/>
    <p:sldId id="357" r:id="rId5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8" autoAdjust="0"/>
  </p:normalViewPr>
  <p:slideViewPr>
    <p:cSldViewPr>
      <p:cViewPr>
        <p:scale>
          <a:sx n="112" d="100"/>
          <a:sy n="112" d="100"/>
        </p:scale>
        <p:origin x="-1632" y="-1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OGC API Processes </a:t>
            </a:r>
            <a:r>
              <a:rPr lang="en-US" noProof="0" dirty="0" err="1" smtClean="0"/>
              <a:t>Backbrief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noProof="0" dirty="0">
                <a:ea typeface="MS PGothic" charset="-128"/>
              </a:rPr>
              <a:t>OGC API Hackathon 2019</a:t>
            </a:r>
          </a:p>
          <a:p>
            <a:r>
              <a:rPr lang="en-US" altLang="en-US" noProof="0" dirty="0">
                <a:ea typeface="MS PGothic" charset="-128"/>
              </a:rPr>
              <a:t>London, United Kingdom</a:t>
            </a:r>
          </a:p>
          <a:p>
            <a:r>
              <a:rPr lang="en-US" altLang="en-US" noProof="0" dirty="0" smtClean="0">
                <a:ea typeface="MS PGothic" charset="-128"/>
              </a:rPr>
              <a:t>21 June </a:t>
            </a:r>
            <a:r>
              <a:rPr lang="en-US" altLang="en-US" noProof="0" dirty="0">
                <a:ea typeface="MS PGothic" charset="-128"/>
              </a:rPr>
              <a:t>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Discussion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Whether or not to keep the API aligned to WPS 2.0</a:t>
            </a:r>
          </a:p>
          <a:p>
            <a:r>
              <a:rPr lang="en-US" noProof="0" dirty="0" smtClean="0"/>
              <a:t>Introduce new features</a:t>
            </a:r>
          </a:p>
          <a:p>
            <a:pPr lvl="1"/>
            <a:r>
              <a:rPr lang="en-US" noProof="0" dirty="0" smtClean="0"/>
              <a:t>i.e. callbacks, </a:t>
            </a:r>
            <a:r>
              <a:rPr lang="en-US" noProof="0" dirty="0" err="1" smtClean="0"/>
              <a:t>webhooks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161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Discussion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Use </a:t>
            </a:r>
            <a:r>
              <a:rPr lang="en-US" noProof="0" dirty="0" err="1" smtClean="0"/>
              <a:t>OpenAPI</a:t>
            </a:r>
            <a:r>
              <a:rPr lang="en-US" noProof="0" dirty="0" smtClean="0"/>
              <a:t> to describe specify WPS, not JSON schemas using </a:t>
            </a:r>
            <a:r>
              <a:rPr lang="en-US" noProof="0" dirty="0" err="1" smtClean="0"/>
              <a:t>OpenAPI</a:t>
            </a:r>
            <a:endParaRPr lang="en-US" noProof="0" dirty="0" smtClean="0"/>
          </a:p>
          <a:p>
            <a:pPr lvl="1"/>
            <a:r>
              <a:rPr lang="en-US" noProof="0" dirty="0" smtClean="0"/>
              <a:t>i.e. describe inputs/outputs in the path of a process instead of using a </a:t>
            </a:r>
            <a:r>
              <a:rPr lang="en-US" noProof="0" dirty="0" err="1" smtClean="0"/>
              <a:t>processOffering</a:t>
            </a:r>
            <a:r>
              <a:rPr lang="en-US" noProof="0" dirty="0" smtClean="0"/>
              <a:t> JSON element</a:t>
            </a:r>
          </a:p>
          <a:p>
            <a:r>
              <a:rPr lang="en-US" noProof="0" dirty="0" smtClean="0"/>
              <a:t>Reduce overhead</a:t>
            </a:r>
          </a:p>
          <a:p>
            <a:r>
              <a:rPr lang="en-US" noProof="0" dirty="0" smtClean="0"/>
              <a:t>Make life easier for developers</a:t>
            </a:r>
          </a:p>
          <a:p>
            <a:endParaRPr lang="en-US" noProof="0" dirty="0" smtClean="0"/>
          </a:p>
          <a:p>
            <a:r>
              <a:rPr lang="en-US" noProof="0" dirty="0" smtClean="0"/>
              <a:t>What will be left of WPS?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04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Next steps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TC meeting next week</a:t>
            </a:r>
          </a:p>
          <a:p>
            <a:pPr lvl="1"/>
            <a:r>
              <a:rPr lang="en-US" noProof="0" dirty="0" smtClean="0"/>
              <a:t>Present alternative approach</a:t>
            </a:r>
          </a:p>
          <a:p>
            <a:pPr lvl="1"/>
            <a:r>
              <a:rPr lang="en-US" noProof="0" dirty="0" smtClean="0"/>
              <a:t>Continue discussion</a:t>
            </a:r>
          </a:p>
          <a:p>
            <a:endParaRPr lang="en-US" noProof="0" dirty="0" smtClean="0"/>
          </a:p>
          <a:p>
            <a:r>
              <a:rPr lang="en-US" noProof="0" dirty="0" smtClean="0"/>
              <a:t>Until September</a:t>
            </a:r>
          </a:p>
          <a:p>
            <a:pPr lvl="1"/>
            <a:r>
              <a:rPr lang="en-US" noProof="0" dirty="0" smtClean="0"/>
              <a:t>Move forward current API</a:t>
            </a:r>
          </a:p>
          <a:p>
            <a:pPr lvl="2"/>
            <a:r>
              <a:rPr lang="en-US" noProof="0" dirty="0" smtClean="0"/>
              <a:t>Resolve issues dealing with alignment to WPS 2.0</a:t>
            </a:r>
          </a:p>
          <a:p>
            <a:pPr lvl="2"/>
            <a:r>
              <a:rPr lang="en-US" dirty="0" smtClean="0"/>
              <a:t>Discuss proposed </a:t>
            </a:r>
            <a:r>
              <a:rPr lang="en-US" smtClean="0"/>
              <a:t>new features</a:t>
            </a:r>
            <a:endParaRPr lang="en-US" noProof="0" dirty="0" smtClean="0"/>
          </a:p>
          <a:p>
            <a:pPr lvl="1"/>
            <a:r>
              <a:rPr lang="en-US" noProof="0" dirty="0" smtClean="0"/>
              <a:t>Work on other approach (Routing API, TB14 services)</a:t>
            </a:r>
          </a:p>
          <a:p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0336557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Bildschirmpräsentation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OGC_PowerPoint_Template</vt:lpstr>
      <vt:lpstr>OGC API Processes Backbrief</vt:lpstr>
      <vt:lpstr>Discussion</vt:lpstr>
      <vt:lpstr>Discussion</vt:lpstr>
      <vt:lpstr>Next steps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bpr</cp:lastModifiedBy>
  <cp:revision>90</cp:revision>
  <cp:lastPrinted>2003-02-03T21:59:32Z</cp:lastPrinted>
  <dcterms:created xsi:type="dcterms:W3CDTF">2015-09-08T23:47:11Z</dcterms:created>
  <dcterms:modified xsi:type="dcterms:W3CDTF">2019-06-21T13:05:19Z</dcterms:modified>
</cp:coreProperties>
</file>