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358" r:id="rId3"/>
    <p:sldId id="360" r:id="rId4"/>
    <p:sldId id="357" r:id="rId5"/>
    <p:sldId id="359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>
        <p:scale>
          <a:sx n="112" d="100"/>
          <a:sy n="112" d="100"/>
        </p:scale>
        <p:origin x="-1572" y="-1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geoprocessing/WPS/1.0-draft" TargetMode="External"/><Relationship Id="rId2" Type="http://schemas.openxmlformats.org/officeDocument/2006/relationships/hyperlink" Target="https://github.com/opengeospatial/wps-rest-bind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OGC API for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 smtClean="0">
                <a:ea typeface="MS PGothic" charset="-128"/>
              </a:rPr>
              <a:t>20 June </a:t>
            </a:r>
            <a:r>
              <a:rPr lang="en-US" altLang="en-US" dirty="0">
                <a:ea typeface="MS PGothic" charset="-128"/>
              </a:rPr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OGC API for Processes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Initially REST/JSON Binding Extension for WPS 2.0</a:t>
            </a:r>
          </a:p>
          <a:p>
            <a:pPr lvl="1"/>
            <a:r>
              <a:rPr lang="en-US" noProof="0" dirty="0" smtClean="0"/>
              <a:t>Developed in OGC Testbed 12</a:t>
            </a:r>
          </a:p>
          <a:p>
            <a:r>
              <a:rPr lang="en-US" noProof="0" dirty="0" smtClean="0"/>
              <a:t>Evolved over the last 2 years</a:t>
            </a:r>
          </a:p>
          <a:p>
            <a:pPr lvl="1"/>
            <a:r>
              <a:rPr lang="en-US" noProof="0" dirty="0" smtClean="0"/>
              <a:t>Alignment with WFS 3.0 (API for Features)</a:t>
            </a:r>
          </a:p>
          <a:p>
            <a:pPr lvl="2"/>
            <a:r>
              <a:rPr lang="en-US" noProof="0" dirty="0" err="1" smtClean="0"/>
              <a:t>OpenAPI</a:t>
            </a:r>
            <a:r>
              <a:rPr lang="en-US" noProof="0" dirty="0" smtClean="0"/>
              <a:t> specification</a:t>
            </a:r>
          </a:p>
          <a:p>
            <a:pPr lvl="2"/>
            <a:r>
              <a:rPr lang="en-US" noProof="0" dirty="0" smtClean="0"/>
              <a:t>Overall document structure</a:t>
            </a:r>
          </a:p>
          <a:p>
            <a:r>
              <a:rPr lang="en-US" noProof="0" dirty="0" smtClean="0"/>
              <a:t>Moves towards a standalone OGC API for Processes</a:t>
            </a:r>
          </a:p>
          <a:p>
            <a:pPr lvl="1"/>
            <a:r>
              <a:rPr lang="en-US" noProof="0" dirty="0" smtClean="0"/>
              <a:t>Probably no 1:1 matching with WPS 2.0 functionality</a:t>
            </a:r>
          </a:p>
          <a:p>
            <a:pPr lvl="1"/>
            <a:r>
              <a:rPr lang="en-US" noProof="0" dirty="0" smtClean="0"/>
              <a:t>For example a list of Jobs is not specified in WPS 2.0</a:t>
            </a:r>
          </a:p>
          <a:p>
            <a:pPr lvl="1"/>
            <a:r>
              <a:rPr lang="en-US" noProof="0" dirty="0" smtClean="0"/>
              <a:t>However, still almost completely based on WPS concepts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2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for Processes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(core) Resources and Operations, Abstract Test Suite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github.com/opengeospatial/wps-rest-binding</a:t>
            </a:r>
            <a:endParaRPr lang="en-US" dirty="0" smtClean="0"/>
          </a:p>
          <a:p>
            <a:r>
              <a:rPr lang="en-US" dirty="0" err="1" smtClean="0"/>
              <a:t>OpenAPI</a:t>
            </a:r>
            <a:r>
              <a:rPr lang="en-US" dirty="0" smtClean="0"/>
              <a:t> specification</a:t>
            </a:r>
          </a:p>
          <a:p>
            <a:pPr lvl="1"/>
            <a:r>
              <a:rPr lang="de-DE" dirty="0">
                <a:hlinkClick r:id="rId3"/>
              </a:rPr>
              <a:t>https://app.swaggerhub.com/apis/geoprocessing/WPS/1.0-draft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extensions</a:t>
            </a:r>
          </a:p>
          <a:p>
            <a:pPr lvl="1"/>
            <a:r>
              <a:rPr lang="en-US" dirty="0" smtClean="0"/>
              <a:t>Transactional extension</a:t>
            </a:r>
          </a:p>
          <a:p>
            <a:pPr lvl="1"/>
            <a:r>
              <a:rPr lang="en-US" dirty="0" smtClean="0"/>
              <a:t>Job monitoring (pause/delete job)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3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3856"/>
            <a:ext cx="6400800" cy="594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66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Hackathon Goals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concepts</a:t>
            </a:r>
          </a:p>
          <a:p>
            <a:pPr lvl="1"/>
            <a:r>
              <a:rPr lang="en-US" dirty="0" smtClean="0"/>
              <a:t>Discuss possible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Discuss extensions/profiles (e.g. </a:t>
            </a:r>
            <a:r>
              <a:rPr lang="en-US" smtClean="0"/>
              <a:t>Transactional, Routing </a:t>
            </a:r>
            <a:r>
              <a:rPr lang="en-US" dirty="0" smtClean="0"/>
              <a:t>API)</a:t>
            </a:r>
            <a:endParaRPr lang="en-US" dirty="0" smtClean="0"/>
          </a:p>
          <a:p>
            <a:r>
              <a:rPr lang="en-US" dirty="0" smtClean="0"/>
              <a:t>Show evidence of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Finalize Tests</a:t>
            </a:r>
          </a:p>
          <a:p>
            <a:pPr lvl="1"/>
            <a:r>
              <a:rPr lang="en-US" dirty="0" smtClean="0"/>
              <a:t>Implement Executable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Bildschirmpräsentation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OGC_PowerPoint_Template</vt:lpstr>
      <vt:lpstr> OGC API for Processes</vt:lpstr>
      <vt:lpstr>OGC API for Processes</vt:lpstr>
      <vt:lpstr>OGC API for Processes</vt:lpstr>
      <vt:lpstr>Resources of the API</vt:lpstr>
      <vt:lpstr>Hackathon Goals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bpr</cp:lastModifiedBy>
  <cp:revision>84</cp:revision>
  <cp:lastPrinted>2003-02-03T21:59:32Z</cp:lastPrinted>
  <dcterms:created xsi:type="dcterms:W3CDTF">2015-09-08T23:47:11Z</dcterms:created>
  <dcterms:modified xsi:type="dcterms:W3CDTF">2019-06-19T18:37:46Z</dcterms:modified>
</cp:coreProperties>
</file>