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4"/>
  </p:notesMasterIdLst>
  <p:handoutMasterIdLst>
    <p:handoutMasterId r:id="rId5"/>
  </p:handoutMasterIdLst>
  <p:sldIdLst>
    <p:sldId id="256" r:id="rId2"/>
    <p:sldId id="356" r:id="rId3"/>
  </p:sldIdLst>
  <p:sldSz cx="9144000" cy="6858000" type="screen4x3"/>
  <p:notesSz cx="6904038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00"/>
    <a:srgbClr val="000066"/>
    <a:srgbClr val="FFFF99"/>
    <a:srgbClr val="969696"/>
    <a:srgbClr val="CCFFFF"/>
    <a:srgbClr val="5C09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8"/>
  </p:normalViewPr>
  <p:slideViewPr>
    <p:cSldViewPr>
      <p:cViewPr varScale="1">
        <p:scale>
          <a:sx n="105" d="100"/>
          <a:sy n="105" d="100"/>
        </p:scale>
        <p:origin x="1840" y="200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3D35F818-8F95-4D4B-8511-C68E4BFDA9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334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7763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4379913"/>
            <a:ext cx="5062538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ED3BBFB6-EA16-814E-8BA7-170BD94223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211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8739188" y="214313"/>
            <a:ext cx="74612" cy="214312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 sz="800">
                <a:solidFill>
                  <a:srgbClr val="FFFFFF"/>
                </a:solidFill>
                <a:latin typeface="Arial" charset="0"/>
              </a:rPr>
              <a:t>®</a:t>
            </a:r>
          </a:p>
        </p:txBody>
      </p:sp>
      <p:pic>
        <p:nvPicPr>
          <p:cNvPr id="5" name="Picture 10" descr="OGC header 2010122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6096000"/>
            <a:ext cx="1381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3276600"/>
            <a:ext cx="77724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5720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09900" y="6400800"/>
            <a:ext cx="3276600" cy="3048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B13933-3126-964D-BB68-34B6D82CF12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50" y="1123950"/>
            <a:ext cx="6559550" cy="15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3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F5C08-9863-464B-8ADE-A89BC41090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56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88" y="136525"/>
            <a:ext cx="2170112" cy="6034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36525"/>
            <a:ext cx="6361113" cy="6034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3E5D2-22FF-DE40-BB45-5904AFD691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6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BF124-AF04-5448-81DF-7A81BF3CA4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08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96FCB-D23A-A24C-9D82-3F41F4AC5D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66CF4-B06C-C644-947A-3193A300C1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16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6F97B-9CFF-B245-85B9-914B1C89C3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1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45999-4989-CE46-9052-5F6CD8C2D6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0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E257F-3AC2-0942-956E-433F540C01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67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5DC85-1E39-6F45-8D26-88CB57EE5C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51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941DA-054F-A74C-AF1A-5876988B7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98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125" y="776288"/>
            <a:ext cx="845502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36525"/>
            <a:ext cx="8683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279525"/>
            <a:ext cx="8458200" cy="48910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2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462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961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fld id="{27D0F9EB-4EAC-1044-9312-C01285DE5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Text Box 16"/>
          <p:cNvSpPr txBox="1">
            <a:spLocks noChangeArrowheads="1"/>
          </p:cNvSpPr>
          <p:nvPr/>
        </p:nvSpPr>
        <p:spPr bwMode="auto">
          <a:xfrm>
            <a:off x="333375" y="6219825"/>
            <a:ext cx="1157288" cy="6096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000">
                <a:solidFill>
                  <a:schemeClr val="tx2"/>
                </a:solidFill>
                <a:latin typeface="Times New Roman" charset="0"/>
              </a:rPr>
              <a:t>OGC</a:t>
            </a:r>
          </a:p>
        </p:txBody>
      </p:sp>
      <p:sp>
        <p:nvSpPr>
          <p:cNvPr id="1032" name="Text Box 20"/>
          <p:cNvSpPr txBox="1">
            <a:spLocks noChangeArrowheads="1"/>
          </p:cNvSpPr>
          <p:nvPr/>
        </p:nvSpPr>
        <p:spPr bwMode="auto">
          <a:xfrm>
            <a:off x="1498600" y="6270625"/>
            <a:ext cx="93663" cy="244475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chemeClr val="tx2"/>
                </a:solidFill>
                <a:latin typeface="Arial" charset="0"/>
              </a:rPr>
              <a:t>®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69913" indent="-22225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12557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055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&lt;Title&gt;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OGC API Hackathon 2019</a:t>
            </a:r>
          </a:p>
          <a:p>
            <a:r>
              <a:rPr lang="en-US" altLang="en-US" dirty="0">
                <a:ea typeface="MS PGothic" charset="-128"/>
              </a:rPr>
              <a:t>London, United Kingdom</a:t>
            </a:r>
          </a:p>
          <a:p>
            <a:r>
              <a:rPr lang="en-US" altLang="en-US" dirty="0">
                <a:ea typeface="MS PGothic" charset="-128"/>
              </a:rPr>
              <a:t>&lt;DD&gt; June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181" y="125389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80692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TBA</a:t>
            </a:r>
          </a:p>
          <a:p>
            <a:pPr lvl="1"/>
            <a:endParaRPr lang="en-US" dirty="0"/>
          </a:p>
          <a:p>
            <a:r>
              <a:rPr lang="en-US" dirty="0"/>
              <a:t>TBA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1842864543"/>
      </p:ext>
    </p:extLst>
  </p:cSld>
  <p:clrMapOvr>
    <a:masterClrMapping/>
  </p:clrMapOvr>
</p:sld>
</file>

<file path=ppt/theme/theme1.xml><?xml version="1.0" encoding="utf-8"?>
<a:theme xmlns:a="http://schemas.openxmlformats.org/drawingml/2006/main" name="OGC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GC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dirty="0" err="1" smtClean="0"/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1705</TotalTime>
  <Words>31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CG Times</vt:lpstr>
      <vt:lpstr>Times New Roman</vt:lpstr>
      <vt:lpstr>OGC_PowerPoint_Template</vt:lpstr>
      <vt:lpstr>&lt;Title&gt;</vt:lpstr>
      <vt:lpstr>Introduction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Volunteered Geographic Information (VGI) Workshop</dc:title>
  <dc:subject>OGC TC/PC</dc:subject>
  <dc:creator>Scott Simmons</dc:creator>
  <cp:lastModifiedBy>Gobe Hobona</cp:lastModifiedBy>
  <cp:revision>82</cp:revision>
  <cp:lastPrinted>2003-02-03T21:59:32Z</cp:lastPrinted>
  <dcterms:created xsi:type="dcterms:W3CDTF">2015-09-08T23:47:11Z</dcterms:created>
  <dcterms:modified xsi:type="dcterms:W3CDTF">2019-06-17T12:39:33Z</dcterms:modified>
</cp:coreProperties>
</file>