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4" r:id="rId2"/>
    <p:sldId id="327" r:id="rId3"/>
    <p:sldId id="324" r:id="rId4"/>
    <p:sldId id="325" r:id="rId5"/>
    <p:sldId id="330" r:id="rId6"/>
    <p:sldId id="331" r:id="rId7"/>
    <p:sldId id="332" r:id="rId8"/>
    <p:sldId id="335" r:id="rId9"/>
    <p:sldId id="336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67EA-2062-A140-9BF2-CB88DE5F1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13D0-DBE7-DC4F-9872-504FF6EA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A570-A4F1-E84E-ADDE-9AAC71E9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BBCE-9FA0-574C-A292-426A5A5B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F28F-1F2B-3344-9C4E-97E5ABE1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66BB-24B2-114B-B9A9-CF0E630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1841C-2557-444E-85BC-BB2E2A53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A4C3-24E8-EF43-8C3E-8AE9C9E2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0740-3790-3D44-81B2-D1705985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1633-F13D-1947-BE6A-3E000E2F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58D3-A524-D443-8E01-4CAAA050C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2C2DF-5ECC-4C45-86EB-F42EAB96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17F5-AF3F-9846-866E-30FB009B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1C87-DAFE-674B-A553-2241E483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739B-43A9-F44D-9CFF-7FD83D02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AA81-6538-2142-AEAE-BEFA1D16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830B-D901-8F43-BDEB-76A75C79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F5D0-850F-D646-ADFD-69A8B3B1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6593-A548-E948-8A47-9204A8EB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6BDB4-F56E-F14B-9939-E4C877FF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3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BA2-8E46-7F42-955A-83BE771A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D1C0-903C-A443-8733-70304629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08EF-E02B-5C4E-8AD9-9BA5440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86235-851D-714D-9886-BC3837D0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424E-03D9-9543-A061-5340B3D8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3573-B878-B643-A457-801D066E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DF4E-6488-8C40-889E-52B04876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BF5A-5ADD-D54E-A421-BA240EF80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29AA-AF5F-9E48-966A-E2704EFA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DC3E6-21CE-B242-AA8D-CCC5A59C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11F4-2A19-F64A-A7FA-6F11847A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4E75-1E26-D24B-89BD-E9FFA3E9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E6D7-FB90-F14B-A737-30299FD0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8B3F-ABA1-6C48-A76B-DDEF8AC7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1602A-19F3-6F42-89F8-A410DBA34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4E44C-4FC7-7C48-8EE3-2B7BC60C9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BE5E3-6EAA-6940-8C69-23848438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B581E-5E1E-DF40-98B3-43E4E9F1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4CE0-12A9-1A45-90B3-B6AE88C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FE9-CE8C-8644-969E-ED0C1EE0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E4B1F-05F7-AB42-AC92-8BADF64B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A151-0C53-244D-93B2-49C4C981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5E795-2F83-C649-80DB-1CF9D216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6B8A1-B483-C14B-9C8F-4114C42D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E6D32-D9C4-104A-9057-F56D59D1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EA595-1AD0-0247-90C9-39122AE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14DF-A198-C44F-8D76-0123911A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E4C2-CF07-7045-A914-7D40D437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2CF1-E5D3-8D4E-A8E4-57C4040DA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0CA0-0A73-6348-BAD5-C7115DD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2C0D-F5F3-1C4F-8CE2-38CECC30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A272C-6E3F-3240-8C0F-343A444F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F518-4BEA-634C-930F-10DEFAA7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87C34-D905-E84B-BBA8-A4DA2FEED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922E0-2365-7344-8E4C-1A58206F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EDAA-5111-4C48-BCBD-98FEA594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A8E35-7C5C-784D-AF77-0599ECAE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7D0D8-2301-CD4E-BCC6-BCB72C17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7D32B-0818-654C-88A2-C96C9E46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2A60-63C0-6148-8288-A1BEFE0A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8043-F5D0-2248-A938-D08A4CAEF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B6FD-2211-5D4A-AEBF-93E910322E77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7473-97DD-7741-AED5-32041FE81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068E-756E-774E-BAD6-26C6B18FE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71D4-A8C0-CB44-9D42-6AF9A0E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C1F9-6581-2D40-AE73-240774D4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Testing Wavelet Denoising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452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EF15-D17F-AA42-BDD0-253889CD4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30B8D-72B7-624E-A80E-4ABE01A5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CBB6-A6D8-B74F-9595-C0058EDB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062319"/>
            <a:ext cx="10210800" cy="1099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Wavelet Denoising Examples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Original and noisy (working out the noise issues …)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207DB27-58AA-FD42-A1FC-0264A531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" r="1" b="1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A5B88B-3824-284F-9315-E5EAA35F2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" r="1" b="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472DDEF-4C75-084C-96FA-7C892827C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" r="1" b="1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30B8A43-D434-F244-B939-4103A8C9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6" r="1" b="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8379DF-C2F5-4040-83A4-7E5A8C8DF73A}"/>
              </a:ext>
            </a:extLst>
          </p:cNvPr>
          <p:cNvSpPr txBox="1">
            <a:spLocks/>
          </p:cNvSpPr>
          <p:nvPr/>
        </p:nvSpPr>
        <p:spPr>
          <a:xfrm>
            <a:off x="990600" y="506231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Reconstructed signal (using soft threshold and </a:t>
            </a:r>
            <a:r>
              <a:rPr lang="en-US" sz="3300" dirty="0" err="1"/>
              <a:t>Coiflet</a:t>
            </a:r>
            <a:r>
              <a:rPr lang="en-US" sz="3300" dirty="0"/>
              <a:t> wavelet)</a:t>
            </a:r>
          </a:p>
        </p:txBody>
      </p:sp>
    </p:spTree>
    <p:extLst>
      <p:ext uri="{BB962C8B-B14F-4D97-AF65-F5344CB8AC3E}">
        <p14:creationId xmlns:p14="http://schemas.microsoft.com/office/powerpoint/2010/main" val="336997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9A03C6-4BAC-604D-885A-D958AD2C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" r="1" b="1"/>
          <a:stretch/>
        </p:blipFill>
        <p:spPr>
          <a:xfrm>
            <a:off x="641604" y="640080"/>
            <a:ext cx="5276732" cy="3291840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540F9E3-F628-D442-B534-2E8880B0C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" r="1" b="1"/>
          <a:stretch/>
        </p:blipFill>
        <p:spPr>
          <a:xfrm>
            <a:off x="6273664" y="640080"/>
            <a:ext cx="5276732" cy="32918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2F76F81-3A7E-694F-82D2-05FD1651CD0F}"/>
              </a:ext>
            </a:extLst>
          </p:cNvPr>
          <p:cNvSpPr txBox="1">
            <a:spLocks/>
          </p:cNvSpPr>
          <p:nvPr/>
        </p:nvSpPr>
        <p:spPr>
          <a:xfrm>
            <a:off x="990600" y="506231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Noisy signal and reconstructed noise (using soft threshold and </a:t>
            </a:r>
            <a:r>
              <a:rPr lang="en-US" sz="3300" dirty="0" err="1"/>
              <a:t>Coiflet</a:t>
            </a:r>
            <a:r>
              <a:rPr lang="en-US" sz="3300" dirty="0"/>
              <a:t> wavelet)</a:t>
            </a:r>
          </a:p>
        </p:txBody>
      </p:sp>
    </p:spTree>
    <p:extLst>
      <p:ext uri="{BB962C8B-B14F-4D97-AF65-F5344CB8AC3E}">
        <p14:creationId xmlns:p14="http://schemas.microsoft.com/office/powerpoint/2010/main" val="19780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D7C3D12-6888-F343-A1F2-5B0A16D14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3FA3B21-7758-7144-9523-C037146D8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8E5DFF5-29A5-004F-95B5-0FAEE1147E1E}"/>
              </a:ext>
            </a:extLst>
          </p:cNvPr>
          <p:cNvSpPr txBox="1">
            <a:spLocks/>
          </p:cNvSpPr>
          <p:nvPr/>
        </p:nvSpPr>
        <p:spPr>
          <a:xfrm>
            <a:off x="990600" y="5062319"/>
            <a:ext cx="10210800" cy="1099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/>
              <a:t>Original (left) and reconstructed signal (right)</a:t>
            </a:r>
          </a:p>
        </p:txBody>
      </p:sp>
    </p:spTree>
    <p:extLst>
      <p:ext uri="{BB962C8B-B14F-4D97-AF65-F5344CB8AC3E}">
        <p14:creationId xmlns:p14="http://schemas.microsoft.com/office/powerpoint/2010/main" val="172387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7145BE5-6DED-984E-8D9E-E0E1400FC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7" name="Picture 6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D82406ED-CB33-0741-B588-8E1948C6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CA47C2-A0CF-46CE-9FB6-369C8CA8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other  synthetic series, original and noisy</a:t>
            </a:r>
          </a:p>
          <a:p>
            <a:r>
              <a:rPr lang="en-US" sz="2000" dirty="0"/>
              <a:t>Mostly washed out by noise</a:t>
            </a:r>
          </a:p>
        </p:txBody>
      </p:sp>
    </p:spTree>
    <p:extLst>
      <p:ext uri="{BB962C8B-B14F-4D97-AF65-F5344CB8AC3E}">
        <p14:creationId xmlns:p14="http://schemas.microsoft.com/office/powerpoint/2010/main" val="414024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FFAA676F-0D82-A044-8A45-23C374235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7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6" name="Picture 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D861EF5D-C9EF-B14B-8F6B-4D82E4527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0E66DE-6DDC-46BF-890E-4833F9C1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Reconstructed signal using soft threshold and </a:t>
            </a:r>
            <a:r>
              <a:rPr lang="en-US" sz="2000" dirty="0" err="1"/>
              <a:t>Coiflet</a:t>
            </a:r>
            <a:r>
              <a:rPr lang="en-US" sz="2000" dirty="0"/>
              <a:t> wavelet</a:t>
            </a:r>
          </a:p>
        </p:txBody>
      </p:sp>
    </p:spTree>
    <p:extLst>
      <p:ext uri="{BB962C8B-B14F-4D97-AF65-F5344CB8AC3E}">
        <p14:creationId xmlns:p14="http://schemas.microsoft.com/office/powerpoint/2010/main" val="295008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3074ECE-4478-8145-84B1-A7D88C1B9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095999" y="573786"/>
            <a:ext cx="5276088" cy="3291840"/>
          </a:xfrm>
          <a:prstGeom prst="rect">
            <a:avLst/>
          </a:prstGeom>
        </p:spPr>
      </p:pic>
      <p:pic>
        <p:nvPicPr>
          <p:cNvPr id="4" name="Picture 3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CC3FB540-CDF6-6349-9C5C-5E9B66D1E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2" b="-2"/>
          <a:stretch/>
        </p:blipFill>
        <p:spPr>
          <a:xfrm>
            <a:off x="819911" y="573786"/>
            <a:ext cx="5276088" cy="3291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306E8-D7A3-4AC6-9002-B7CED23E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Original noisy signal (left) and reconstructed noise (right)</a:t>
            </a:r>
          </a:p>
        </p:txBody>
      </p:sp>
    </p:spTree>
    <p:extLst>
      <p:ext uri="{BB962C8B-B14F-4D97-AF65-F5344CB8AC3E}">
        <p14:creationId xmlns:p14="http://schemas.microsoft.com/office/powerpoint/2010/main" val="18143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81CE353-3A40-7743-B734-4B891CEB4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r="-2" b="-2"/>
          <a:stretch/>
        </p:blipFill>
        <p:spPr>
          <a:xfrm>
            <a:off x="640080" y="640080"/>
            <a:ext cx="5276088" cy="3291840"/>
          </a:xfrm>
          <a:prstGeom prst="rect">
            <a:avLst/>
          </a:prstGeom>
        </p:spPr>
      </p:pic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036758DA-2983-E640-9097-04CFFCCAB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72"/>
          <a:stretch/>
        </p:blipFill>
        <p:spPr>
          <a:xfrm>
            <a:off x="6272784" y="640080"/>
            <a:ext cx="5276088" cy="32918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4185-2556-1141-9080-97519EDD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970" y="4809489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Original signal (left) and reconstructed signal (right)</a:t>
            </a:r>
          </a:p>
        </p:txBody>
      </p:sp>
    </p:spTree>
    <p:extLst>
      <p:ext uri="{BB962C8B-B14F-4D97-AF65-F5344CB8AC3E}">
        <p14:creationId xmlns:p14="http://schemas.microsoft.com/office/powerpoint/2010/main" val="376976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Testing Wavelet Denoising</vt:lpstr>
      <vt:lpstr>Wavelet Denoising Examples  Original and noisy (working out the noise issues 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Wavelet Denoising</dc:title>
  <dc:creator>Gabe Ferragut</dc:creator>
  <cp:lastModifiedBy>Gabe Ferragut</cp:lastModifiedBy>
  <cp:revision>1</cp:revision>
  <dcterms:created xsi:type="dcterms:W3CDTF">2020-09-28T20:23:50Z</dcterms:created>
  <dcterms:modified xsi:type="dcterms:W3CDTF">2020-09-28T20:24:17Z</dcterms:modified>
</cp:coreProperties>
</file>