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d634e16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d634e16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d634e16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d634e16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d634e16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d634e16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d634e16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d634e16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d634e16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d634e16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d634e16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d634e16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Geolocated</a:t>
            </a:r>
            <a:r>
              <a:rPr lang="en"/>
              <a:t> Transmitters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2136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Distances between transmitters.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atterns related to distances between transmitters.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of transmitters.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Bandwidth (MHz) and it’s relation to other transmitter attributes.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Distances Between Transmitters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82350" y="1498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average distances between the cell cites from the given data.  These values are the distance formula of the </a:t>
            </a:r>
            <a:r>
              <a:rPr lang="en"/>
              <a:t>Longitude</a:t>
            </a:r>
            <a:r>
              <a:rPr lang="en"/>
              <a:t> and Latitude.  After further reading I realized these directional degrees are not proportional but for the purpose of the </a:t>
            </a:r>
            <a:r>
              <a:rPr lang="en"/>
              <a:t>exercise</a:t>
            </a:r>
            <a:r>
              <a:rPr lang="en"/>
              <a:t> I think it is fine using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0.0475729587317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Median: 0.0443550335362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6085075" y="568200"/>
            <a:ext cx="23598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points that are on the same center frequency line are averages from </a:t>
            </a:r>
            <a:r>
              <a:rPr lang="en"/>
              <a:t>different</a:t>
            </a:r>
            <a:r>
              <a:rPr lang="en"/>
              <a:t> sectors.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strong relationship between the frequencies and the average distance between other towers of the same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</a:t>
            </a:r>
            <a:r>
              <a:rPr lang="en"/>
              <a:t>believe</a:t>
            </a:r>
            <a:r>
              <a:rPr lang="en"/>
              <a:t> Aurora Insight can help companies from placing too many or too little transmitters.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0" y="267588"/>
            <a:ext cx="5957450" cy="44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618775" y="35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of Transmitters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974650" y="1461488"/>
            <a:ext cx="15318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more cell sites in some areas in what I assume are more populated.  There could also be more natural obstacles like mountains that require a closer network of cell sites.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874325"/>
            <a:ext cx="6560250" cy="40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55225" y="51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Bandwidth (MHz) and it’s relation to other transmitter attributes.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845250" y="1587900"/>
            <a:ext cx="214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742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EARFCN uniquely identifies the LTE band and carrier frequency.  However, I found that each bandwidth also has a unique EARFCN but online I found that they aren’t related.  Possibly the bandwidth is related to the frequency which is then related to the EARFCN.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00" y="1032350"/>
            <a:ext cx="4876126" cy="36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786125" y="203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really thought there would be more </a:t>
            </a:r>
            <a:r>
              <a:rPr lang="en"/>
              <a:t>correlation</a:t>
            </a:r>
            <a:r>
              <a:rPr lang="en"/>
              <a:t> between frequencies and distances between transmitters.  Like I said in a previous slide maybe this is because of lack of information on where other towers 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 were to go back, I would use excel pivot tables.  However, Python is fun!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