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 snapToGrid="0">
      <p:cViewPr varScale="1">
        <p:scale>
          <a:sx n="88" d="100"/>
          <a:sy n="88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D656-A51D-D296-920B-E8B8D122B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6CA4-796B-B1CD-C342-273B7E158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83475-7BCA-72BC-E808-9EE2FC1D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A80B-A2D2-A311-668A-5B3F1783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016E-3642-5FA5-FA78-6C94BBA7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1B78-D369-A63D-6255-FEB03ABB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A67EB-0A96-3813-D7E9-0E244307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EF1A-AE27-FE90-666F-45DE3771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4903-173F-BC25-F608-61DA5BEA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8A84-B8B6-8019-D94B-AF1A3253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40DEF-40F4-26EB-60A6-DC98CA520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E0895-CE69-387C-F850-DBA647BA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7CDE-7CD0-376F-B3EB-20C5B137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9F94-8362-CEC2-8F73-E6025179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6F87-4A2A-8173-A10E-F27D8EA8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FCEB-655C-64F4-1D43-98578D1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27B0-24FB-CF0C-9A32-68E5654D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1927-BD23-7F0A-86BD-36DF41C5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A9CA-118A-D61C-E964-C04D9748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46FE-63B9-24BE-E3B9-B0281B2B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9D0-4CF8-7D3B-C239-756FA122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0655-1431-4C96-30EC-5C09F829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F5F4-C02F-BE9D-8A89-07729006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753F-B10B-5459-360E-536467AB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77D9-0B1C-A2AB-13ED-E3A18884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6979-A29D-C725-E51C-96878AAF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92E5-DD0B-0C87-DE3E-8DD783290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22614-D22E-D4B6-753E-10A33AA0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5DB6-16B7-7233-34E2-4CD03470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42F5-C2EA-36CF-AB28-F3C978EF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8FDA-6B2C-2F58-4081-C7809899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CDF8-78A8-453B-1A04-3EDF7266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9F889-D0B3-89A0-5C1E-43C477D8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4EF87-E8B8-2BF3-A0BB-2F88A145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65BE4-F69B-81C7-A79C-855EC18CF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E1014-FB2E-91DB-6DBB-4D6C836B6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908FC-FC44-6282-853E-FE36C1E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C3D6D-8E7E-38B6-F634-01DA75A5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85EDC-CC8C-1AEB-3E4D-553D4935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CB5F-703B-538F-9E30-DAC326A7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CD4A8-899E-191D-B284-85D6F1B7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A6BA4-F904-2C1D-8668-4178174F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0E23-CEB5-E194-671F-3C2BDF8D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3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0E861-7FF2-70D2-2CD4-6ACFD82E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479A9-4422-9901-0DFF-80320C84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29F64-1379-618D-55A9-91D907A7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9BFD-3AE2-D095-F84C-08FD0D4F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CC6E-A4BA-6BCC-AEFF-672BA0B7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52367-AB0A-C54A-EF44-985A722CA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FC22-C9F7-7BA3-2E42-460577B8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F0A06-C67F-BF2D-8F4E-CF44BADE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7E0F-1DB1-4AE9-818C-8A7887D2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3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7D10-2F8D-5810-FF8A-3BBC0986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FEE53-8453-19B8-D220-FA51FA0B0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70D3-8B08-8808-8644-07DBEB603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7C820-1DD6-074B-9EE6-B65D6697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825CC-2C7C-3CC7-0B44-550C9F20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8F712-2689-5938-A810-4BEA367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4457E-94D9-75BD-4F91-DF1D035A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6E9C-F081-749B-78C6-39108178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8CA3-C2CB-345C-AA00-4FDD678CB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8109-7E02-3C4F-BB57-7A3C41FD5863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E2FA-F585-01DB-842C-D0A4E566E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C1EB-2F74-AD30-E4BE-0D02CDF2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27DB-E8D5-C14A-84A5-4DF1991E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0B7C7-FAA1-44D4-4A9B-25959B1F3A5C}"/>
              </a:ext>
            </a:extLst>
          </p:cNvPr>
          <p:cNvSpPr txBox="1"/>
          <p:nvPr/>
        </p:nvSpPr>
        <p:spPr>
          <a:xfrm>
            <a:off x="539262" y="539262"/>
            <a:ext cx="3915507" cy="25853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text box with a large number of lines. It is really pointless text but is used to show that over time the line spacing diverges and is different. [Default settings]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issue that needs to be fixed and will be fixed. There is also some pointless wording put in here to make the text even longer.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4681A-91E4-8498-2A05-D7B7A74D9A20}"/>
              </a:ext>
            </a:extLst>
          </p:cNvPr>
          <p:cNvSpPr txBox="1"/>
          <p:nvPr/>
        </p:nvSpPr>
        <p:spPr>
          <a:xfrm>
            <a:off x="4783016" y="539262"/>
            <a:ext cx="3915507" cy="2776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text box with a large number of lines. It is really pointless text but is used to show that over time the line spacing diverges and is different [double spacing.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2B68A-7768-936A-62FC-5CD43904FC8B}"/>
              </a:ext>
            </a:extLst>
          </p:cNvPr>
          <p:cNvSpPr txBox="1"/>
          <p:nvPr/>
        </p:nvSpPr>
        <p:spPr>
          <a:xfrm>
            <a:off x="539261" y="3733416"/>
            <a:ext cx="3915507" cy="17895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text box with a large number of lines. It is really pointless text but is used to show that over time the line spacing diverges and is different. [exactly 26.6pt settings]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2F12F-8A07-3CE1-6CFE-834F067AD12B}"/>
              </a:ext>
            </a:extLst>
          </p:cNvPr>
          <p:cNvSpPr txBox="1"/>
          <p:nvPr/>
        </p:nvSpPr>
        <p:spPr>
          <a:xfrm>
            <a:off x="4783015" y="3733415"/>
            <a:ext cx="3915507" cy="1713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text box with a large number of lines. It is really pointless text but is used for testing</a:t>
            </a:r>
          </a:p>
        </p:txBody>
      </p:sp>
    </p:spTree>
    <p:extLst>
      <p:ext uri="{BB962C8B-B14F-4D97-AF65-F5344CB8AC3E}">
        <p14:creationId xmlns:p14="http://schemas.microsoft.com/office/powerpoint/2010/main" val="74818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2022-12-29T11:30:06Z</dcterms:created>
  <dcterms:modified xsi:type="dcterms:W3CDTF">2022-12-31T12:58:33Z</dcterms:modified>
</cp:coreProperties>
</file>