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7" r:id="rId9"/>
    <p:sldId id="263" r:id="rId10"/>
    <p:sldId id="264" r:id="rId11"/>
    <p:sldId id="265" r:id="rId12"/>
    <p:sldId id="267" r:id="rId13"/>
    <p:sldId id="278" r:id="rId14"/>
    <p:sldId id="270" r:id="rId15"/>
    <p:sldId id="271" r:id="rId16"/>
    <p:sldId id="272" r:id="rId17"/>
    <p:sldId id="273" r:id="rId18"/>
    <p:sldId id="275" r:id="rId19"/>
    <p:sldId id="279" r:id="rId20"/>
    <p:sldId id="26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72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7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65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3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8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224690-CE53-4163-BFC4-35C354B98DB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AEE8-2046-4E73-A452-5A603AD6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799732"/>
            <a:ext cx="7939903" cy="1294595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2"/>
                </a:solidFill>
              </a:rPr>
              <a:t>C</a:t>
            </a:r>
            <a:r>
              <a:rPr lang="en-US" sz="5400" dirty="0" smtClean="0"/>
              <a:t>ascading </a:t>
            </a:r>
            <a:r>
              <a:rPr lang="en-US" sz="5400" dirty="0" smtClean="0">
                <a:solidFill>
                  <a:schemeClr val="accent2"/>
                </a:solidFill>
              </a:rPr>
              <a:t>S</a:t>
            </a:r>
            <a:r>
              <a:rPr lang="en-US" sz="5400" dirty="0" smtClean="0"/>
              <a:t>tyle </a:t>
            </a:r>
            <a:r>
              <a:rPr lang="en-US" sz="5400" dirty="0" smtClean="0">
                <a:solidFill>
                  <a:schemeClr val="accent2"/>
                </a:solidFill>
              </a:rPr>
              <a:t>S</a:t>
            </a:r>
            <a:r>
              <a:rPr lang="en-US" sz="5400" dirty="0" smtClean="0"/>
              <a:t>heet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433" y="4026753"/>
            <a:ext cx="3348806" cy="46336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FROM ZERO TO HERO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858" y="205171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73703" cy="4552597"/>
          </a:xfrm>
        </p:spPr>
        <p:txBody>
          <a:bodyPr>
            <a:noAutofit/>
          </a:bodyPr>
          <a:lstStyle/>
          <a:p>
            <a:r>
              <a:rPr lang="en-US" sz="4400" dirty="0" smtClean="0"/>
              <a:t> border-width </a:t>
            </a:r>
            <a:r>
              <a:rPr lang="en-US" sz="4400" dirty="0" smtClean="0">
                <a:solidFill>
                  <a:srgbClr val="92D050"/>
                </a:solidFill>
              </a:rPr>
              <a:t>2px</a:t>
            </a:r>
            <a:endParaRPr lang="en-US" sz="4400" dirty="0">
              <a:solidFill>
                <a:srgbClr val="92D050"/>
              </a:solidFill>
            </a:endParaRPr>
          </a:p>
          <a:p>
            <a:r>
              <a:rPr lang="en-US" sz="4400" dirty="0" smtClean="0"/>
              <a:t> border-style </a:t>
            </a:r>
            <a:r>
              <a:rPr lang="en-US" sz="4400" dirty="0" smtClean="0">
                <a:solidFill>
                  <a:srgbClr val="92D050"/>
                </a:solidFill>
              </a:rPr>
              <a:t>solid</a:t>
            </a:r>
            <a:endParaRPr lang="en-US" sz="4400" dirty="0">
              <a:solidFill>
                <a:srgbClr val="92D050"/>
              </a:solidFill>
            </a:endParaRPr>
          </a:p>
          <a:p>
            <a:r>
              <a:rPr lang="en-US" sz="4400" dirty="0" smtClean="0"/>
              <a:t> border-color </a:t>
            </a:r>
            <a:r>
              <a:rPr lang="en-US" sz="4400" dirty="0" smtClean="0">
                <a:solidFill>
                  <a:srgbClr val="92D050"/>
                </a:solidFill>
              </a:rPr>
              <a:t>green</a:t>
            </a:r>
          </a:p>
          <a:p>
            <a:r>
              <a:rPr lang="en-US" sz="4400" dirty="0" smtClean="0"/>
              <a:t> Border-radius </a:t>
            </a:r>
            <a:r>
              <a:rPr lang="en-US" sz="4400" dirty="0" smtClean="0">
                <a:solidFill>
                  <a:srgbClr val="92D050"/>
                </a:solidFill>
              </a:rPr>
              <a:t>2px</a:t>
            </a:r>
          </a:p>
          <a:p>
            <a:r>
              <a:rPr lang="en-US" sz="4400" dirty="0" smtClean="0"/>
              <a:t> border: </a:t>
            </a:r>
            <a:r>
              <a:rPr lang="en-US" sz="4400" dirty="0" smtClean="0">
                <a:solidFill>
                  <a:srgbClr val="92D050"/>
                </a:solidFill>
              </a:rPr>
              <a:t>2px solid green</a:t>
            </a:r>
            <a:endParaRPr lang="en-US" sz="4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572951" cy="39520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margin-top</a:t>
            </a:r>
            <a:endParaRPr lang="en-US" sz="4000" dirty="0"/>
          </a:p>
          <a:p>
            <a:r>
              <a:rPr lang="en-US" sz="4000" dirty="0" smtClean="0"/>
              <a:t> margin-right</a:t>
            </a:r>
            <a:endParaRPr lang="en-US" sz="4000" dirty="0"/>
          </a:p>
          <a:p>
            <a:r>
              <a:rPr lang="en-US" sz="4000" dirty="0" smtClean="0"/>
              <a:t> margin-bottom</a:t>
            </a:r>
            <a:endParaRPr lang="en-US" sz="4000" dirty="0"/>
          </a:p>
          <a:p>
            <a:r>
              <a:rPr lang="en-US" sz="4000" dirty="0" smtClean="0"/>
              <a:t> margin-left</a:t>
            </a:r>
          </a:p>
          <a:p>
            <a:r>
              <a:rPr lang="en-US" sz="4000" dirty="0" smtClean="0"/>
              <a:t>Margin (all sides)</a:t>
            </a:r>
          </a:p>
        </p:txBody>
      </p:sp>
    </p:spTree>
    <p:extLst>
      <p:ext uri="{BB962C8B-B14F-4D97-AF65-F5344CB8AC3E}">
        <p14:creationId xmlns:p14="http://schemas.microsoft.com/office/powerpoint/2010/main" val="17236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padding-top</a:t>
            </a:r>
            <a:endParaRPr lang="en-US" sz="4000" dirty="0"/>
          </a:p>
          <a:p>
            <a:r>
              <a:rPr lang="en-US" sz="4000" dirty="0" smtClean="0"/>
              <a:t> padding-right</a:t>
            </a:r>
            <a:endParaRPr lang="en-US" sz="4000" dirty="0"/>
          </a:p>
          <a:p>
            <a:r>
              <a:rPr lang="en-US" sz="4000" dirty="0" smtClean="0"/>
              <a:t> padding-bottom</a:t>
            </a:r>
            <a:endParaRPr lang="en-US" sz="4000" dirty="0"/>
          </a:p>
          <a:p>
            <a:r>
              <a:rPr lang="en-US" sz="4000" dirty="0" smtClean="0"/>
              <a:t> padding-left</a:t>
            </a:r>
          </a:p>
          <a:p>
            <a:r>
              <a:rPr lang="en-US" sz="4000" dirty="0" smtClean="0"/>
              <a:t> Padding: (all sides)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07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Outline-width</a:t>
            </a:r>
            <a:endParaRPr lang="en-US" sz="3600" dirty="0"/>
          </a:p>
          <a:p>
            <a:r>
              <a:rPr lang="en-US" sz="3600" dirty="0" smtClean="0"/>
              <a:t> Outline-style</a:t>
            </a:r>
          </a:p>
          <a:p>
            <a:r>
              <a:rPr lang="en-US" sz="3600" dirty="0" smtClean="0"/>
              <a:t> Outline-color</a:t>
            </a:r>
          </a:p>
          <a:p>
            <a:r>
              <a:rPr lang="en-US" sz="3600" dirty="0" smtClean="0"/>
              <a:t> outline: 2px solid red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09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2890"/>
            <a:ext cx="8946541" cy="540451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Color</a:t>
            </a:r>
          </a:p>
          <a:p>
            <a:r>
              <a:rPr lang="en-US" sz="2400" dirty="0" smtClean="0"/>
              <a:t>Text-align</a:t>
            </a:r>
          </a:p>
          <a:p>
            <a:r>
              <a:rPr lang="en-US" sz="2400" dirty="0" smtClean="0"/>
              <a:t>Text-decoration</a:t>
            </a:r>
          </a:p>
          <a:p>
            <a:r>
              <a:rPr lang="en-US" sz="2400" dirty="0" smtClean="0"/>
              <a:t>Text-transform</a:t>
            </a:r>
          </a:p>
          <a:p>
            <a:r>
              <a:rPr lang="en-US" sz="2400" dirty="0" smtClean="0"/>
              <a:t>Text-indent</a:t>
            </a:r>
          </a:p>
          <a:p>
            <a:r>
              <a:rPr lang="en-US" sz="2400" dirty="0" smtClean="0"/>
              <a:t>Letter-spacing</a:t>
            </a:r>
          </a:p>
          <a:p>
            <a:r>
              <a:rPr lang="en-US" sz="2400" dirty="0" smtClean="0"/>
              <a:t>Line-height</a:t>
            </a:r>
          </a:p>
          <a:p>
            <a:r>
              <a:rPr lang="en-US" sz="2400" dirty="0" smtClean="0"/>
              <a:t>Direction</a:t>
            </a:r>
          </a:p>
          <a:p>
            <a:r>
              <a:rPr lang="en-US" sz="2400" dirty="0" smtClean="0"/>
              <a:t>Word-spacing</a:t>
            </a:r>
          </a:p>
          <a:p>
            <a:r>
              <a:rPr lang="en-US" sz="2400" dirty="0" smtClean="0"/>
              <a:t>Text-shadow (horizontal , vertical , color)</a:t>
            </a:r>
          </a:p>
          <a:p>
            <a:pPr lvl="1"/>
            <a:r>
              <a:rPr lang="en-US" sz="2400" dirty="0"/>
              <a:t>text-shadow: 3px 2px red</a:t>
            </a:r>
            <a:r>
              <a:rPr lang="en-US" sz="2400" dirty="0" smtClean="0"/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3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9"/>
            <a:ext cx="8946541" cy="44110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Font-family</a:t>
            </a:r>
          </a:p>
          <a:p>
            <a:pPr lvl="1"/>
            <a:r>
              <a:rPr lang="en-US" sz="3200" dirty="0" smtClean="0"/>
              <a:t>Serif </a:t>
            </a:r>
            <a:r>
              <a:rPr lang="en-US" sz="2000" dirty="0" smtClean="0"/>
              <a:t>(</a:t>
            </a:r>
            <a:r>
              <a:rPr lang="en-US" sz="2000" dirty="0"/>
              <a:t>Times New </a:t>
            </a:r>
            <a:r>
              <a:rPr lang="en-US" sz="2000" dirty="0" smtClean="0"/>
              <a:t>Roman</a:t>
            </a:r>
            <a:r>
              <a:rPr lang="en-US" sz="2000" dirty="0" smtClean="0"/>
              <a:t>,)</a:t>
            </a:r>
            <a:endParaRPr lang="en-US" sz="2000" dirty="0" smtClean="0"/>
          </a:p>
          <a:p>
            <a:pPr lvl="1"/>
            <a:r>
              <a:rPr lang="en-US" sz="3200" dirty="0" smtClean="0"/>
              <a:t>Sans-serif </a:t>
            </a:r>
            <a:r>
              <a:rPr lang="en-US" dirty="0" smtClean="0"/>
              <a:t>(Arial , </a:t>
            </a:r>
            <a:r>
              <a:rPr lang="en-US" dirty="0"/>
              <a:t>Verdana, Georgia)</a:t>
            </a:r>
            <a:endParaRPr lang="en-US" dirty="0" smtClean="0"/>
          </a:p>
          <a:p>
            <a:pPr lvl="1"/>
            <a:r>
              <a:rPr lang="en-US" sz="3200" dirty="0" smtClean="0"/>
              <a:t>Monospace </a:t>
            </a:r>
            <a:r>
              <a:rPr lang="en-US" sz="2000" dirty="0" smtClean="0"/>
              <a:t>(</a:t>
            </a:r>
            <a:r>
              <a:rPr lang="en-US" sz="2000" dirty="0"/>
              <a:t>Courier </a:t>
            </a:r>
            <a:r>
              <a:rPr lang="en-US" sz="2000" dirty="0" smtClean="0"/>
              <a:t>New , Lucida </a:t>
            </a:r>
            <a:r>
              <a:rPr lang="en-US" sz="2000" dirty="0"/>
              <a:t>Console</a:t>
            </a:r>
            <a:r>
              <a:rPr lang="en-US" sz="2000" dirty="0" smtClean="0"/>
              <a:t>)</a:t>
            </a:r>
          </a:p>
          <a:p>
            <a:r>
              <a:rPr lang="en-US" sz="3200" dirty="0" smtClean="0"/>
              <a:t>Font-style </a:t>
            </a:r>
            <a:r>
              <a:rPr lang="en-US" dirty="0" smtClean="0"/>
              <a:t>(normal , italic)</a:t>
            </a:r>
          </a:p>
          <a:p>
            <a:r>
              <a:rPr lang="en-US" sz="3200" dirty="0" smtClean="0"/>
              <a:t>Font-size </a:t>
            </a:r>
            <a:r>
              <a:rPr lang="en-US" dirty="0" smtClean="0"/>
              <a:t>(</a:t>
            </a:r>
            <a:r>
              <a:rPr lang="en-US" dirty="0" err="1" smtClean="0"/>
              <a:t>px</a:t>
            </a:r>
            <a:r>
              <a:rPr lang="en-US" dirty="0" smtClean="0"/>
              <a:t> , cm , 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r>
              <a:rPr lang="en-US" sz="3200" dirty="0" smtClean="0"/>
              <a:t>Font-weight </a:t>
            </a:r>
            <a:r>
              <a:rPr lang="en-US" dirty="0" smtClean="0"/>
              <a:t>(normal , </a:t>
            </a:r>
            <a:r>
              <a:rPr lang="en-US" dirty="0" err="1" smtClean="0"/>
              <a:t>bold,bolder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10005966" cy="2969458"/>
          </a:xfrm>
        </p:spPr>
        <p:txBody>
          <a:bodyPr>
            <a:normAutofit/>
          </a:bodyPr>
          <a:lstStyle/>
          <a:p>
            <a:r>
              <a:rPr lang="en-US" sz="3200" dirty="0"/>
              <a:t>a:link - a normal, unvisited link</a:t>
            </a:r>
          </a:p>
          <a:p>
            <a:r>
              <a:rPr lang="en-US" sz="3200" dirty="0" smtClean="0"/>
              <a:t>a:hover </a:t>
            </a:r>
            <a:r>
              <a:rPr lang="en-US" sz="3200" dirty="0"/>
              <a:t>- a link when the user </a:t>
            </a:r>
            <a:r>
              <a:rPr lang="en-US" sz="3200" dirty="0" smtClean="0"/>
              <a:t>mouse </a:t>
            </a:r>
            <a:r>
              <a:rPr lang="en-US" sz="3200" dirty="0"/>
              <a:t>over it</a:t>
            </a:r>
          </a:p>
          <a:p>
            <a:r>
              <a:rPr lang="en-US" sz="3200" dirty="0"/>
              <a:t>a:active - a link the moment it is </a:t>
            </a:r>
            <a:r>
              <a:rPr lang="en-US" sz="3200" dirty="0" smtClean="0"/>
              <a:t>clicked</a:t>
            </a:r>
          </a:p>
          <a:p>
            <a:r>
              <a:rPr lang="en-US" sz="3200" dirty="0"/>
              <a:t>a:visited - a link the user has visited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1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Border</a:t>
            </a:r>
          </a:p>
          <a:p>
            <a:r>
              <a:rPr lang="en-US" sz="3600" dirty="0" smtClean="0"/>
              <a:t>Padding</a:t>
            </a:r>
          </a:p>
          <a:p>
            <a:r>
              <a:rPr lang="en-US" sz="3600" dirty="0" smtClean="0"/>
              <a:t>Text-align</a:t>
            </a:r>
          </a:p>
          <a:p>
            <a:r>
              <a:rPr lang="en-US" sz="3600" dirty="0" smtClean="0"/>
              <a:t>Hover</a:t>
            </a:r>
          </a:p>
          <a:p>
            <a:r>
              <a:rPr lang="en-US" sz="3600" dirty="0" smtClean="0"/>
              <a:t>Nth-child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4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10933" cy="27101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Static (default and not effected by top , bottom , right , left)</a:t>
            </a:r>
            <a:endParaRPr lang="en-US" sz="2400" dirty="0"/>
          </a:p>
          <a:p>
            <a:r>
              <a:rPr lang="en-US" sz="2400" dirty="0" smtClean="0"/>
              <a:t>Relative (position is relative to its normal position)</a:t>
            </a:r>
            <a:endParaRPr lang="en-US" sz="2400" dirty="0"/>
          </a:p>
          <a:p>
            <a:r>
              <a:rPr lang="en-US" sz="2400" dirty="0" smtClean="0"/>
              <a:t>Fixed (always placed in a fixed even after scroll)</a:t>
            </a:r>
            <a:endParaRPr lang="en-US" sz="2400" dirty="0"/>
          </a:p>
          <a:p>
            <a:r>
              <a:rPr lang="en-US" sz="2400" dirty="0" smtClean="0"/>
              <a:t>Absolute ( This is positioned relative to nearest ancestor)</a:t>
            </a:r>
            <a:endParaRPr lang="en-US" sz="2400" dirty="0"/>
          </a:p>
          <a:p>
            <a:r>
              <a:rPr lang="en-US" sz="2400" dirty="0" smtClean="0"/>
              <a:t>Sticky (positioned based on users scroll position)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1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Rounded 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Border-radius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69" y="2243986"/>
            <a:ext cx="9787601" cy="260096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Cascading style Sheet</a:t>
            </a:r>
          </a:p>
          <a:p>
            <a:r>
              <a:rPr lang="en-US" sz="3200" dirty="0" smtClean="0"/>
              <a:t>Used to override the default styles of HTML</a:t>
            </a:r>
          </a:p>
          <a:p>
            <a:r>
              <a:rPr lang="en-US" sz="3200" dirty="0" smtClean="0"/>
              <a:t>CSS Describes how the html elements will be displayed</a:t>
            </a:r>
          </a:p>
          <a:p>
            <a:r>
              <a:rPr lang="en-US" sz="3200" dirty="0" smtClean="0"/>
              <a:t>Separates the document from presentation</a:t>
            </a:r>
          </a:p>
          <a:p>
            <a:r>
              <a:rPr lang="en-US" sz="3200" dirty="0" smtClean="0"/>
              <a:t>Inline / Block / File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Modal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2167" y="1487605"/>
            <a:ext cx="9341893" cy="49541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8550" y="1977501"/>
            <a:ext cx="8188656" cy="39743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5404" y="2524836"/>
            <a:ext cx="6987654" cy="2934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7666" y="3016155"/>
            <a:ext cx="5882185" cy="19516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3791" y="1544197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1558" y="2059256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2029" y="2614837"/>
            <a:ext cx="11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4263" y="3778163"/>
            <a:ext cx="12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Content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Display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r>
              <a:rPr lang="en-US" dirty="0" smtClean="0"/>
              <a:t>Block</a:t>
            </a:r>
          </a:p>
          <a:p>
            <a:r>
              <a:rPr lang="en-US" dirty="0" smtClean="0"/>
              <a:t>Inline Block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left</a:t>
            </a:r>
          </a:p>
          <a:p>
            <a:r>
              <a:rPr lang="en-US" dirty="0" smtClean="0"/>
              <a:t>Float right</a:t>
            </a:r>
          </a:p>
          <a:p>
            <a:r>
              <a:rPr lang="en-US" dirty="0" smtClean="0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Vertical Navigation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30" y="1452562"/>
            <a:ext cx="2794451" cy="52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Horizontal Navigation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83642"/>
            <a:ext cx="10033260" cy="30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Tooltips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534" y="2210937"/>
            <a:ext cx="6093196" cy="36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39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48" y="1853248"/>
            <a:ext cx="6737160" cy="391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54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Image Gallery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956" y="1684149"/>
            <a:ext cx="8977877" cy="47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1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05" y="2015320"/>
            <a:ext cx="10865775" cy="405793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Transformation</a:t>
            </a:r>
          </a:p>
          <a:p>
            <a:pPr lvl="1"/>
            <a:r>
              <a:rPr lang="en-US" sz="2800" dirty="0" smtClean="0"/>
              <a:t>A Transformation is an effect that lets an element to change its shape , size and position 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CSS Transform</a:t>
            </a:r>
          </a:p>
          <a:p>
            <a:pPr lvl="1"/>
            <a:r>
              <a:rPr lang="en-US" sz="2800" dirty="0" smtClean="0"/>
              <a:t>The transform property allows you to visually manipulate an element by skewing, rotating, Translating or Scaling.</a:t>
            </a:r>
          </a:p>
          <a:p>
            <a:pPr lvl="1"/>
            <a:r>
              <a:rPr lang="en-US" sz="2800" dirty="0" smtClean="0"/>
              <a:t>CSS3 Supports 2D and 3D Transforms.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1452416"/>
            <a:ext cx="11696131" cy="5180396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 allows to transform its elements by using the following</a:t>
            </a:r>
          </a:p>
          <a:p>
            <a:r>
              <a:rPr lang="en-US" sz="2800" dirty="0">
                <a:solidFill>
                  <a:srgbClr val="FFC000"/>
                </a:solidFill>
              </a:rPr>
              <a:t>t</a:t>
            </a:r>
            <a:r>
              <a:rPr lang="en-US" sz="2800" dirty="0" smtClean="0">
                <a:solidFill>
                  <a:srgbClr val="FFC000"/>
                </a:solidFill>
              </a:rPr>
              <a:t>ranslate()</a:t>
            </a:r>
          </a:p>
          <a:p>
            <a:pPr lvl="1"/>
            <a:r>
              <a:rPr lang="en-US" sz="2800" dirty="0"/>
              <a:t>The translate() method moves an element from its current position (according to the parameters given for the X-axis and the Y-axis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800" dirty="0" smtClean="0"/>
              <a:t>Ex: </a:t>
            </a:r>
            <a:r>
              <a:rPr lang="en-US" sz="2800" dirty="0"/>
              <a:t>transform: </a:t>
            </a:r>
            <a:r>
              <a:rPr lang="en-US" sz="2800" dirty="0" smtClean="0"/>
              <a:t>translate(10px</a:t>
            </a:r>
            <a:r>
              <a:rPr lang="en-US" sz="2800" dirty="0"/>
              <a:t>, </a:t>
            </a:r>
            <a:r>
              <a:rPr lang="en-US" sz="2800" dirty="0" smtClean="0"/>
              <a:t>20px);</a:t>
            </a:r>
          </a:p>
          <a:p>
            <a:r>
              <a:rPr lang="en-US" sz="2800" dirty="0">
                <a:solidFill>
                  <a:srgbClr val="FFC000"/>
                </a:solidFill>
              </a:rPr>
              <a:t>r</a:t>
            </a:r>
            <a:r>
              <a:rPr lang="en-US" sz="2800" dirty="0" smtClean="0">
                <a:solidFill>
                  <a:srgbClr val="FFC000"/>
                </a:solidFill>
              </a:rPr>
              <a:t>otate()</a:t>
            </a:r>
          </a:p>
          <a:p>
            <a:pPr lvl="1"/>
            <a:r>
              <a:rPr lang="en-US" sz="2800" dirty="0"/>
              <a:t>The rotate() method rotates an element clockwise or counter-clockwise according to a given degree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Ex: transform: rotate(20deg</a:t>
            </a:r>
            <a:r>
              <a:rPr lang="en-US" sz="2800" dirty="0" smtClean="0"/>
              <a:t>);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45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pic>
        <p:nvPicPr>
          <p:cNvPr id="2050" name="Picture 2" descr="Image result for css sy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21" y="1634840"/>
            <a:ext cx="6449942" cy="447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Transform 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62" y="1752667"/>
            <a:ext cx="11088688" cy="474366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scale()</a:t>
            </a:r>
          </a:p>
          <a:p>
            <a:pPr lvl="1"/>
            <a:r>
              <a:rPr lang="en-US" sz="2800" dirty="0"/>
              <a:t>The scale() method increases or decreases the size of an element (according to the parameters given for the width and height</a:t>
            </a:r>
            <a:r>
              <a:rPr lang="en-US" sz="2800" dirty="0" smtClean="0"/>
              <a:t>).</a:t>
            </a:r>
          </a:p>
          <a:p>
            <a:pPr lvl="1"/>
            <a:r>
              <a:rPr lang="en-US" sz="2800" dirty="0" smtClean="0"/>
              <a:t>Ex: transform</a:t>
            </a:r>
            <a:r>
              <a:rPr lang="en-US" sz="2800" dirty="0"/>
              <a:t>: scale(0.5, 0.5</a:t>
            </a:r>
            <a:r>
              <a:rPr lang="en-US" sz="2800" dirty="0" smtClean="0"/>
              <a:t>);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skewX()</a:t>
            </a:r>
          </a:p>
          <a:p>
            <a:pPr lvl="1"/>
            <a:r>
              <a:rPr lang="en-US" sz="2800" dirty="0"/>
              <a:t>The skewX() method skews an element along the X-axis by the given angle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Ex: transform: skewX(20deg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pPr marL="5715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8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Transform 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2" y="1853248"/>
            <a:ext cx="11614244" cy="47198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skewY()</a:t>
            </a:r>
          </a:p>
          <a:p>
            <a:pPr lvl="1"/>
            <a:r>
              <a:rPr lang="en-US" sz="2800" dirty="0"/>
              <a:t>The skewY() method skews an element along the Y-axis by the given angle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Ex: transform: skewY(20deg</a:t>
            </a:r>
            <a:r>
              <a:rPr lang="en-US" sz="2800" dirty="0" smtClean="0"/>
              <a:t>);</a:t>
            </a:r>
          </a:p>
          <a:p>
            <a:r>
              <a:rPr lang="en-US" sz="2800" dirty="0">
                <a:solidFill>
                  <a:srgbClr val="FFC000"/>
                </a:solidFill>
              </a:rPr>
              <a:t>s</a:t>
            </a:r>
            <a:r>
              <a:rPr lang="en-US" sz="2800" dirty="0" smtClean="0">
                <a:solidFill>
                  <a:srgbClr val="FFC000"/>
                </a:solidFill>
              </a:rPr>
              <a:t>kew()</a:t>
            </a:r>
          </a:p>
          <a:p>
            <a:pPr lvl="1"/>
            <a:r>
              <a:rPr lang="en-US" sz="2800" dirty="0"/>
              <a:t>The skew() method skews an element along the X and Y-axis by the given angles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transform: skew(20deg, 10deg</a:t>
            </a:r>
            <a:r>
              <a:rPr lang="en-US" sz="2800" dirty="0" smtClean="0"/>
              <a:t>);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634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 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765" y="1853248"/>
            <a:ext cx="10947661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matrix()</a:t>
            </a:r>
          </a:p>
          <a:p>
            <a:pPr lvl="1"/>
            <a:r>
              <a:rPr lang="en-US" sz="2400" dirty="0"/>
              <a:t>The matrix() method combines all the 2D transform methods into one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matrix() method take six parameters, containing mathematic functions, which allows you to rotate, scale, move (translate), and skew elements.</a:t>
            </a:r>
          </a:p>
          <a:p>
            <a:pPr lvl="1"/>
            <a:r>
              <a:rPr lang="en-US" sz="2400" dirty="0"/>
              <a:t>The parameters are as follow: matrix(</a:t>
            </a:r>
            <a:r>
              <a:rPr lang="en-US" sz="2400" dirty="0" err="1"/>
              <a:t>scaleX</a:t>
            </a:r>
            <a:r>
              <a:rPr lang="en-US" sz="2400" dirty="0"/>
              <a:t>(),skewY(),skewX(),</a:t>
            </a:r>
            <a:r>
              <a:rPr lang="en-US" sz="2400" dirty="0" err="1"/>
              <a:t>scaleY</a:t>
            </a:r>
            <a:r>
              <a:rPr lang="en-US" sz="2400" dirty="0"/>
              <a:t>(),</a:t>
            </a:r>
            <a:r>
              <a:rPr lang="en-US" sz="2400" dirty="0" err="1"/>
              <a:t>translateX</a:t>
            </a:r>
            <a:r>
              <a:rPr lang="en-US" sz="2400" dirty="0"/>
              <a:t>(),</a:t>
            </a:r>
            <a:r>
              <a:rPr lang="en-US" sz="2400" dirty="0" err="1"/>
              <a:t>translateY</a:t>
            </a:r>
            <a:r>
              <a:rPr lang="en-US" sz="2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871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357" y="1665027"/>
            <a:ext cx="10688353" cy="4665259"/>
          </a:xfrm>
        </p:spPr>
        <p:txBody>
          <a:bodyPr>
            <a:noAutofit/>
          </a:bodyPr>
          <a:lstStyle/>
          <a:p>
            <a:r>
              <a:rPr lang="en-US" sz="2400" dirty="0" smtClean="0"/>
              <a:t>3D Transform allows the elements to transform in 3D way.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r</a:t>
            </a:r>
            <a:r>
              <a:rPr lang="en-US" sz="2400" dirty="0" err="1" smtClean="0">
                <a:solidFill>
                  <a:srgbClr val="FFFF00"/>
                </a:solidFill>
              </a:rPr>
              <a:t>otateX</a:t>
            </a:r>
            <a:r>
              <a:rPr lang="en-US" sz="2400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rotateX</a:t>
            </a:r>
            <a:r>
              <a:rPr lang="en-US" sz="2400" dirty="0"/>
              <a:t>() method rotates an element around its X-axis at a given </a:t>
            </a:r>
            <a:r>
              <a:rPr lang="en-US" sz="2400" dirty="0" smtClean="0"/>
              <a:t>degree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rotateY</a:t>
            </a:r>
            <a:r>
              <a:rPr lang="en-US" sz="2400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 smtClean="0"/>
              <a:t>rotateY</a:t>
            </a:r>
            <a:r>
              <a:rPr lang="en-US" sz="2400" dirty="0" smtClean="0"/>
              <a:t>() </a:t>
            </a:r>
            <a:r>
              <a:rPr lang="en-US" sz="2400" dirty="0"/>
              <a:t>method rotates an element around its </a:t>
            </a:r>
            <a:r>
              <a:rPr lang="en-US" sz="2400" dirty="0" smtClean="0"/>
              <a:t>Y-axis </a:t>
            </a:r>
            <a:r>
              <a:rPr lang="en-US" sz="2400" dirty="0"/>
              <a:t>at a given </a:t>
            </a:r>
            <a:r>
              <a:rPr lang="en-US" sz="2400" dirty="0" smtClean="0"/>
              <a:t>degree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rotateZ</a:t>
            </a:r>
            <a:r>
              <a:rPr lang="en-US" sz="2400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 smtClean="0"/>
              <a:t>rotateZ</a:t>
            </a:r>
            <a:r>
              <a:rPr lang="en-US" sz="2400" dirty="0" smtClean="0"/>
              <a:t>() </a:t>
            </a:r>
            <a:r>
              <a:rPr lang="en-US" sz="2400" dirty="0"/>
              <a:t>method rotates an element around its </a:t>
            </a:r>
            <a:r>
              <a:rPr lang="en-US" sz="2400" dirty="0" smtClean="0"/>
              <a:t>Z-axis </a:t>
            </a:r>
            <a:r>
              <a:rPr lang="en-US" sz="2400" dirty="0"/>
              <a:t>at a given degree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6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CSS3 transitions allows you to change property values smoothly (from one value to another), over a given duration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create a transition effect, you must specify two </a:t>
            </a:r>
            <a:r>
              <a:rPr lang="en-US" sz="2400" dirty="0" smtClean="0"/>
              <a:t>things</a:t>
            </a:r>
            <a:endParaRPr lang="en-US" sz="2400" dirty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CSS property you want to add an effect to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duration of the effect</a:t>
            </a:r>
            <a:endParaRPr lang="en-US" sz="22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08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</a:t>
            </a:r>
            <a:r>
              <a:rPr lang="en-US" dirty="0" smtClean="0"/>
              <a:t>Transitions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transition: width 2s;</a:t>
            </a:r>
          </a:p>
          <a:p>
            <a:r>
              <a:rPr lang="en-US" sz="2400" dirty="0"/>
              <a:t> transition: height 2s;</a:t>
            </a:r>
          </a:p>
          <a:p>
            <a:r>
              <a:rPr lang="en-US" sz="2400" dirty="0"/>
              <a:t> transition: height 2s , width 2s;</a:t>
            </a:r>
          </a:p>
          <a:p>
            <a:r>
              <a:rPr lang="en-US" sz="2400" dirty="0"/>
              <a:t> transition: height 2s , width 2s , transform 2s;</a:t>
            </a:r>
          </a:p>
          <a:p>
            <a:r>
              <a:rPr lang="en-US" sz="2400" dirty="0"/>
              <a:t> transition-timing-function: linear;</a:t>
            </a:r>
          </a:p>
          <a:p>
            <a:r>
              <a:rPr lang="en-US" sz="2400" dirty="0"/>
              <a:t> transition-timing-function: ease-in;</a:t>
            </a:r>
          </a:p>
          <a:p>
            <a:r>
              <a:rPr lang="en-US" sz="2400" dirty="0"/>
              <a:t> transition-timing-function: ease-out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4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18" y="1853248"/>
            <a:ext cx="10674706" cy="4195481"/>
          </a:xfrm>
        </p:spPr>
        <p:txBody>
          <a:bodyPr>
            <a:normAutofit/>
          </a:bodyPr>
          <a:lstStyle/>
          <a:p>
            <a:r>
              <a:rPr lang="en-US" sz="2400" dirty="0"/>
              <a:t>An animation lets an element gradually change from one style to another.</a:t>
            </a:r>
            <a:endParaRPr lang="en-US" sz="2400" dirty="0" smtClean="0"/>
          </a:p>
          <a:p>
            <a:r>
              <a:rPr lang="en-US" sz="2400" dirty="0" smtClean="0"/>
              <a:t>CSS3 </a:t>
            </a:r>
            <a:r>
              <a:rPr lang="en-US" sz="2400" dirty="0"/>
              <a:t>animations allows animation of most HTML elements without using JavaScript or Flash</a:t>
            </a:r>
            <a:r>
              <a:rPr lang="en-US" sz="2400" dirty="0" smtClean="0"/>
              <a:t>!</a:t>
            </a:r>
          </a:p>
          <a:p>
            <a:r>
              <a:rPr lang="en-US" sz="2400" dirty="0"/>
              <a:t>You can change as many CSS properties you want, as many times you want.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use CSS3 animation, you must first specify some keyframes for the animation.</a:t>
            </a:r>
          </a:p>
          <a:p>
            <a:r>
              <a:rPr lang="en-US" sz="2400" dirty="0" smtClean="0"/>
              <a:t>Keyframes </a:t>
            </a:r>
            <a:r>
              <a:rPr lang="en-US" sz="2400" dirty="0"/>
              <a:t>hold what styles the element will have at certain times.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@keyframes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9154"/>
            <a:ext cx="10978760" cy="49592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First we needs to define rule for animation</a:t>
            </a:r>
          </a:p>
          <a:p>
            <a:r>
              <a:rPr lang="en-US" sz="3200" dirty="0" smtClean="0"/>
              <a:t>Bind that rules with HTML Elements</a:t>
            </a:r>
          </a:p>
          <a:p>
            <a:pPr lvl="1"/>
            <a:r>
              <a:rPr lang="en-US" sz="3200" dirty="0"/>
              <a:t>animation-name: </a:t>
            </a:r>
            <a:r>
              <a:rPr lang="en-US" sz="3200" dirty="0" smtClean="0"/>
              <a:t>simple;</a:t>
            </a:r>
            <a:endParaRPr lang="en-US" sz="3200" dirty="0"/>
          </a:p>
          <a:p>
            <a:pPr lvl="1"/>
            <a:r>
              <a:rPr lang="en-US" sz="3200" dirty="0"/>
              <a:t>animation-duration: 4s;</a:t>
            </a:r>
          </a:p>
          <a:p>
            <a:pPr lvl="1"/>
            <a:r>
              <a:rPr lang="en-US" sz="3200" dirty="0"/>
              <a:t>animation-iteration-count: infinite;</a:t>
            </a:r>
          </a:p>
          <a:p>
            <a:pPr lvl="1"/>
            <a:r>
              <a:rPr lang="en-US" sz="3200" dirty="0"/>
              <a:t>animation-direction: alternate</a:t>
            </a:r>
            <a:r>
              <a:rPr lang="en-US" sz="3200" dirty="0" smtClean="0"/>
              <a:t>;</a:t>
            </a:r>
          </a:p>
          <a:p>
            <a:pPr lvl="1"/>
            <a:r>
              <a:rPr lang="en-US" sz="3200" dirty="0" smtClean="0"/>
              <a:t>animation-timing-function: linear</a:t>
            </a:r>
          </a:p>
          <a:p>
            <a:pPr lvl="1"/>
            <a:r>
              <a:rPr lang="en-US" sz="3200" dirty="0" smtClean="0"/>
              <a:t>animation-delay:2s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4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animation-name: the name of an animation</a:t>
            </a:r>
          </a:p>
          <a:p>
            <a:r>
              <a:rPr lang="en-US" sz="2400" dirty="0" smtClean="0">
                <a:latin typeface="+mn-lt"/>
              </a:rPr>
              <a:t>animation-duration</a:t>
            </a:r>
            <a:r>
              <a:rPr lang="en-US" sz="2400" dirty="0">
                <a:latin typeface="+mn-lt"/>
              </a:rPr>
              <a:t>: duration of an animation effect</a:t>
            </a:r>
          </a:p>
          <a:p>
            <a:r>
              <a:rPr lang="en-US" sz="2400" dirty="0" smtClean="0">
                <a:latin typeface="+mn-lt"/>
              </a:rPr>
              <a:t>animation-iteration-count</a:t>
            </a:r>
            <a:r>
              <a:rPr lang="en-US" sz="2400" dirty="0">
                <a:latin typeface="+mn-lt"/>
              </a:rPr>
              <a:t>: the number of times an animation should be repeated.</a:t>
            </a:r>
          </a:p>
          <a:p>
            <a:r>
              <a:rPr lang="en-US" sz="2400" dirty="0" smtClean="0">
                <a:latin typeface="+mn-lt"/>
              </a:rPr>
              <a:t>animation-direction</a:t>
            </a:r>
            <a:r>
              <a:rPr lang="en-US" sz="2400" dirty="0">
                <a:latin typeface="+mn-lt"/>
              </a:rPr>
              <a:t>: the direction of an animation</a:t>
            </a:r>
          </a:p>
          <a:p>
            <a:r>
              <a:rPr lang="en-US" sz="2400" dirty="0" smtClean="0">
                <a:latin typeface="+mn-lt"/>
              </a:rPr>
              <a:t>animation-timing-function</a:t>
            </a:r>
            <a:r>
              <a:rPr lang="en-US" sz="2400" dirty="0">
                <a:latin typeface="+mn-lt"/>
              </a:rPr>
              <a:t>: same as the timing function of transition effect.</a:t>
            </a:r>
          </a:p>
          <a:p>
            <a:r>
              <a:rPr lang="en-US" sz="2400" dirty="0" smtClean="0">
                <a:latin typeface="+mn-lt"/>
              </a:rPr>
              <a:t>animation-delay</a:t>
            </a:r>
            <a:r>
              <a:rPr lang="en-US" sz="2400" dirty="0">
                <a:latin typeface="+mn-lt"/>
              </a:rPr>
              <a:t>: the delay time of an animation</a:t>
            </a:r>
          </a:p>
        </p:txBody>
      </p:sp>
    </p:spTree>
    <p:extLst>
      <p:ext uri="{BB962C8B-B14F-4D97-AF65-F5344CB8AC3E}">
        <p14:creationId xmlns:p14="http://schemas.microsoft.com/office/powerpoint/2010/main" val="214977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Portal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Single Line Comments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/* …………..*/</a:t>
            </a:r>
          </a:p>
          <a:p>
            <a:r>
              <a:rPr lang="en-US" sz="3200" dirty="0" smtClean="0"/>
              <a:t>Multi Line Comments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/* …………….*/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usage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Style attribute</a:t>
            </a:r>
          </a:p>
          <a:p>
            <a:r>
              <a:rPr lang="en-US" dirty="0" smtClean="0"/>
              <a:t>Internal usage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&lt;style&gt;…………&lt;/style&gt;</a:t>
            </a:r>
          </a:p>
          <a:p>
            <a:r>
              <a:rPr lang="en-US" dirty="0" smtClean="0"/>
              <a:t>External usage</a:t>
            </a:r>
          </a:p>
          <a:p>
            <a:pPr lvl="1"/>
            <a:r>
              <a:rPr lang="en-US" sz="2400" dirty="0"/>
              <a:t>&lt;link </a:t>
            </a:r>
            <a:r>
              <a:rPr lang="en-US" sz="2400" dirty="0" err="1"/>
              <a:t>rel</a:t>
            </a:r>
            <a:r>
              <a:rPr lang="en-US" sz="2400" dirty="0"/>
              <a:t>="stylesheet"  </a:t>
            </a:r>
            <a:r>
              <a:rPr lang="en-US" sz="2400" dirty="0" err="1"/>
              <a:t>href</a:t>
            </a:r>
            <a:r>
              <a:rPr lang="en-US" sz="2400" dirty="0" smtClean="0"/>
              <a:t>=“styles.css</a:t>
            </a:r>
            <a:r>
              <a:rPr lang="en-US" sz="2400" dirty="0"/>
              <a:t>"&gt;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067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14007"/>
            <a:ext cx="10483636" cy="45183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Element Selector  </a:t>
            </a:r>
            <a:r>
              <a:rPr lang="en-US" sz="3600" dirty="0" smtClean="0">
                <a:solidFill>
                  <a:srgbClr val="FFFF00"/>
                </a:solidFill>
              </a:rPr>
              <a:t>h1{…}</a:t>
            </a:r>
          </a:p>
          <a:p>
            <a:r>
              <a:rPr lang="en-US" sz="3600" dirty="0" smtClean="0"/>
              <a:t> Id selector             </a:t>
            </a:r>
            <a:r>
              <a:rPr lang="en-US" sz="3600" dirty="0" smtClean="0">
                <a:solidFill>
                  <a:srgbClr val="FFFF00"/>
                </a:solidFill>
              </a:rPr>
              <a:t>#yourId{..}</a:t>
            </a:r>
          </a:p>
          <a:p>
            <a:r>
              <a:rPr lang="en-US" sz="3600" dirty="0" smtClean="0"/>
              <a:t> Class selector        </a:t>
            </a:r>
            <a:r>
              <a:rPr lang="en-US" sz="3600" dirty="0" smtClean="0">
                <a:solidFill>
                  <a:srgbClr val="FFFF00"/>
                </a:solidFill>
              </a:rPr>
              <a:t>.yourClass{…}</a:t>
            </a:r>
          </a:p>
          <a:p>
            <a:r>
              <a:rPr lang="en-US" sz="3600" dirty="0" smtClean="0"/>
              <a:t>Attribute Selector  </a:t>
            </a:r>
            <a:r>
              <a:rPr lang="en-US" sz="3600" dirty="0" smtClean="0">
                <a:solidFill>
                  <a:srgbClr val="FFFF00"/>
                </a:solidFill>
              </a:rPr>
              <a:t>input[type=“text”]</a:t>
            </a:r>
          </a:p>
          <a:p>
            <a:r>
              <a:rPr lang="en-US" sz="3600" dirty="0" smtClean="0"/>
              <a:t>Pseudo Classes </a:t>
            </a:r>
            <a:r>
              <a:rPr lang="en-US" sz="3600" dirty="0" err="1" smtClean="0">
                <a:solidFill>
                  <a:srgbClr val="FFFF00"/>
                </a:solidFill>
              </a:rPr>
              <a:t>button:hover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Background-color</a:t>
            </a:r>
          </a:p>
          <a:p>
            <a:r>
              <a:rPr lang="en-US" dirty="0" smtClean="0"/>
              <a:t> Text Color</a:t>
            </a:r>
          </a:p>
          <a:p>
            <a:r>
              <a:rPr lang="en-US" dirty="0" smtClean="0"/>
              <a:t>Border colors </a:t>
            </a:r>
          </a:p>
          <a:p>
            <a:pPr lvl="1"/>
            <a:r>
              <a:rPr lang="en-US" b="1" dirty="0" smtClean="0"/>
              <a:t>Border : 2px solid red</a:t>
            </a:r>
          </a:p>
          <a:p>
            <a:r>
              <a:rPr lang="en-US" dirty="0" smtClean="0"/>
              <a:t>Color values</a:t>
            </a:r>
          </a:p>
          <a:p>
            <a:pPr lvl="1"/>
            <a:r>
              <a:rPr lang="en-US" dirty="0" smtClean="0"/>
              <a:t>RGB</a:t>
            </a:r>
          </a:p>
          <a:p>
            <a:pPr lvl="2"/>
            <a:r>
              <a:rPr lang="en-US" b="1" dirty="0" err="1"/>
              <a:t>r</a:t>
            </a:r>
            <a:r>
              <a:rPr lang="en-US" b="1" dirty="0" err="1" smtClean="0"/>
              <a:t>gb</a:t>
            </a:r>
            <a:r>
              <a:rPr lang="en-US" b="1" dirty="0" smtClean="0"/>
              <a:t>(88,24,68)</a:t>
            </a:r>
          </a:p>
          <a:p>
            <a:pPr lvl="1"/>
            <a:r>
              <a:rPr lang="en-US" dirty="0" smtClean="0"/>
              <a:t>HEX</a:t>
            </a:r>
          </a:p>
          <a:p>
            <a:pPr lvl="2"/>
            <a:r>
              <a:rPr lang="en-US" b="1" dirty="0" smtClean="0"/>
              <a:t>#581845 (rrggbb)</a:t>
            </a:r>
          </a:p>
          <a:p>
            <a:pPr lvl="1"/>
            <a:r>
              <a:rPr lang="en-US" dirty="0" smtClean="0"/>
              <a:t>HSL (</a:t>
            </a:r>
            <a:r>
              <a:rPr lang="en-US" dirty="0" err="1" smtClean="0"/>
              <a:t>hue,saturation,lightness</a:t>
            </a:r>
            <a:r>
              <a:rPr lang="en-US" dirty="0" smtClean="0"/>
              <a:t>)</a:t>
            </a:r>
          </a:p>
          <a:p>
            <a:pPr lvl="2"/>
            <a:r>
              <a:rPr lang="en-US" b="1" cap="all" dirty="0"/>
              <a:t>318, 73%, 22%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3834"/>
            <a:ext cx="10333512" cy="4924566"/>
          </a:xfrm>
        </p:spPr>
        <p:txBody>
          <a:bodyPr>
            <a:normAutofit/>
          </a:bodyPr>
          <a:lstStyle/>
          <a:p>
            <a:r>
              <a:rPr lang="en-US" dirty="0" smtClean="0"/>
              <a:t>RGB </a:t>
            </a:r>
          </a:p>
          <a:p>
            <a:pPr lvl="1"/>
            <a:r>
              <a:rPr lang="en-US" dirty="0" err="1" smtClean="0"/>
              <a:t>rgb</a:t>
            </a:r>
            <a:r>
              <a:rPr lang="en-US" dirty="0" smtClean="0"/>
              <a:t>(100,100,100) </a:t>
            </a:r>
          </a:p>
          <a:p>
            <a:pPr lvl="1"/>
            <a:r>
              <a:rPr lang="en-US" dirty="0" smtClean="0"/>
              <a:t>red green blue</a:t>
            </a:r>
          </a:p>
          <a:p>
            <a:pPr lvl="1"/>
            <a:r>
              <a:rPr lang="en-US" dirty="0" smtClean="0"/>
              <a:t>0 to 255 values</a:t>
            </a:r>
          </a:p>
          <a:p>
            <a:r>
              <a:rPr lang="en-US" dirty="0" smtClean="0"/>
              <a:t>HEX Value</a:t>
            </a:r>
          </a:p>
          <a:p>
            <a:pPr lvl="1"/>
            <a:r>
              <a:rPr lang="en-US" dirty="0" smtClean="0"/>
              <a:t>#rrggbb</a:t>
            </a:r>
          </a:p>
          <a:p>
            <a:pPr lvl="1"/>
            <a:r>
              <a:rPr lang="en-US" dirty="0" smtClean="0"/>
              <a:t>00 to </a:t>
            </a:r>
            <a:r>
              <a:rPr lang="en-US" dirty="0" err="1" smtClean="0"/>
              <a:t>ff</a:t>
            </a:r>
            <a:endParaRPr lang="en-US" dirty="0" smtClean="0"/>
          </a:p>
          <a:p>
            <a:r>
              <a:rPr lang="en-US" dirty="0" smtClean="0"/>
              <a:t>HSL</a:t>
            </a:r>
          </a:p>
          <a:p>
            <a:pPr lvl="1"/>
            <a:r>
              <a:rPr lang="en-US" dirty="0" err="1" smtClean="0"/>
              <a:t>hsl</a:t>
            </a:r>
            <a:r>
              <a:rPr lang="en-US" dirty="0" smtClean="0"/>
              <a:t>(</a:t>
            </a:r>
            <a:r>
              <a:rPr lang="en-US" dirty="0" err="1" smtClean="0"/>
              <a:t>hue,saturation,lightness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Hue -&gt; Degree on the color wheel ( 0:red , 120:green: , 240: blue)</a:t>
            </a:r>
          </a:p>
          <a:p>
            <a:pPr lvl="2"/>
            <a:r>
              <a:rPr lang="en-US" dirty="0"/>
              <a:t>Saturation is a percentage value, 0% means a shade of gray, and 100% is the full color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Lightness is also a percentage, 0% is black, 50% is neither light or dark, 100% is white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4298"/>
            <a:ext cx="10878441" cy="3895875"/>
          </a:xfrm>
        </p:spPr>
        <p:txBody>
          <a:bodyPr>
            <a:noAutofit/>
          </a:bodyPr>
          <a:lstStyle/>
          <a:p>
            <a:r>
              <a:rPr lang="en-US" sz="3200" dirty="0" smtClean="0"/>
              <a:t> background-color</a:t>
            </a:r>
            <a:endParaRPr lang="en-US" sz="3200" dirty="0"/>
          </a:p>
          <a:p>
            <a:r>
              <a:rPr lang="en-US" sz="3200" dirty="0" smtClean="0"/>
              <a:t> background-image</a:t>
            </a:r>
            <a:endParaRPr lang="en-US" sz="3200" dirty="0"/>
          </a:p>
          <a:p>
            <a:r>
              <a:rPr lang="en-US" sz="3200" dirty="0" smtClean="0"/>
              <a:t> background-repeat</a:t>
            </a:r>
          </a:p>
          <a:p>
            <a:r>
              <a:rPr lang="en-US" sz="3200" dirty="0"/>
              <a:t>background-attachment (fixed scroll)</a:t>
            </a:r>
          </a:p>
          <a:p>
            <a:r>
              <a:rPr lang="en-US" sz="3200" dirty="0" smtClean="0"/>
              <a:t> background-position (right top)</a:t>
            </a:r>
            <a:endParaRPr lang="en-US" sz="3200" dirty="0"/>
          </a:p>
          <a:p>
            <a:r>
              <a:rPr lang="en-US" sz="3200" dirty="0" smtClean="0"/>
              <a:t>background : color </a:t>
            </a:r>
            <a:r>
              <a:rPr lang="en-US" sz="3200" dirty="0" err="1" smtClean="0"/>
              <a:t>url</a:t>
            </a:r>
            <a:r>
              <a:rPr lang="en-US" sz="3200" dirty="0" smtClean="0"/>
              <a:t> repeat  attachment position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84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2757</TotalTime>
  <Words>1117</Words>
  <Application>Microsoft Office PowerPoint</Application>
  <PresentationFormat>Widescreen</PresentationFormat>
  <Paragraphs>219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Ion</vt:lpstr>
      <vt:lpstr>Cascading Style Sheet</vt:lpstr>
      <vt:lpstr>CSS Introduction</vt:lpstr>
      <vt:lpstr>CSS Syntax</vt:lpstr>
      <vt:lpstr>CSS Comments</vt:lpstr>
      <vt:lpstr>CSS Usage</vt:lpstr>
      <vt:lpstr>CSS Selectors</vt:lpstr>
      <vt:lpstr>CSS COLORS</vt:lpstr>
      <vt:lpstr>CSS Colors</vt:lpstr>
      <vt:lpstr>CSS Backgrounds</vt:lpstr>
      <vt:lpstr>CSS Borders</vt:lpstr>
      <vt:lpstr>CSS Margins</vt:lpstr>
      <vt:lpstr>CSS Padding</vt:lpstr>
      <vt:lpstr>CSS Outline</vt:lpstr>
      <vt:lpstr>CSS Text Styles</vt:lpstr>
      <vt:lpstr>CSS Fonts</vt:lpstr>
      <vt:lpstr>CSS Links</vt:lpstr>
      <vt:lpstr>CSS Tables</vt:lpstr>
      <vt:lpstr>CSS Position</vt:lpstr>
      <vt:lpstr>CSS Rounded Corners</vt:lpstr>
      <vt:lpstr>CSS Box Modal layout</vt:lpstr>
      <vt:lpstr>CSS Display Classes</vt:lpstr>
      <vt:lpstr>CSS Float</vt:lpstr>
      <vt:lpstr>CSS Vertical Navigation</vt:lpstr>
      <vt:lpstr>CSS Horizontal Navigation</vt:lpstr>
      <vt:lpstr>CSS Tooltips</vt:lpstr>
      <vt:lpstr>CSS Forms</vt:lpstr>
      <vt:lpstr>CSS Image Gallery</vt:lpstr>
      <vt:lpstr>CSS3 Transformation</vt:lpstr>
      <vt:lpstr>2D Transform</vt:lpstr>
      <vt:lpstr>2D Transform cont.….</vt:lpstr>
      <vt:lpstr>2D Transform cont.…</vt:lpstr>
      <vt:lpstr>2D Transform cont.…</vt:lpstr>
      <vt:lpstr>3D Transform </vt:lpstr>
      <vt:lpstr>CSS3 Transitions</vt:lpstr>
      <vt:lpstr>CSS3 Transitions Cont..</vt:lpstr>
      <vt:lpstr>CSS 3 Animations</vt:lpstr>
      <vt:lpstr>@keyframes Rule</vt:lpstr>
      <vt:lpstr>Animation cont…</vt:lpstr>
      <vt:lpstr>Mini Project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NAVEEN</dc:creator>
  <cp:lastModifiedBy>thenaveensaggam@gmail.com</cp:lastModifiedBy>
  <cp:revision>267</cp:revision>
  <dcterms:created xsi:type="dcterms:W3CDTF">2017-11-05T04:58:32Z</dcterms:created>
  <dcterms:modified xsi:type="dcterms:W3CDTF">2018-05-11T01:02:24Z</dcterms:modified>
</cp:coreProperties>
</file>