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3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97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74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70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9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0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3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78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07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55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88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39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22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205" y="294901"/>
            <a:ext cx="6338994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Date: 2018-10-15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Source: google &lt;Triggering in Particle Physics Experiments&gt;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05" y="1385991"/>
            <a:ext cx="8184589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1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6268" y="278859"/>
            <a:ext cx="8191240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Date: 2018-10-15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Source: CAEN &lt;Digital Pulse Processing in Nuclear Physics&gt;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70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6268" y="278859"/>
            <a:ext cx="3056021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Date: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Source: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40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01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873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31</Words>
  <Application>Microsoft Office PowerPoint</Application>
  <PresentationFormat>宽屏</PresentationFormat>
  <Paragraphs>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 Fenhai</dc:creator>
  <cp:lastModifiedBy>Guan Fenhai</cp:lastModifiedBy>
  <cp:revision>15</cp:revision>
  <dcterms:created xsi:type="dcterms:W3CDTF">2018-10-16T18:13:04Z</dcterms:created>
  <dcterms:modified xsi:type="dcterms:W3CDTF">2018-10-17T01:25:47Z</dcterms:modified>
</cp:coreProperties>
</file>